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00213" y="3929068"/>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Suraj M</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:720921104104</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NANDAKISHOR M</cp:lastModifiedBy>
  <cp:revision>3</cp:revision>
  <dcterms:modified xsi:type="dcterms:W3CDTF">2024-04-07T13:31:05Z</dcterms:modified>
</cp:coreProperties>
</file>