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014B4E-2A60-446D-8FB2-A55436CA2EA1}"/>
              </a:ext>
            </a:extLst>
          </p:cNvPr>
          <p:cNvSpPr txBox="1"/>
          <p:nvPr/>
        </p:nvSpPr>
        <p:spPr>
          <a:xfrm>
            <a:off x="1711569" y="855785"/>
            <a:ext cx="81123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EMPLOYEE</a:t>
            </a:r>
          </a:p>
          <a:p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         MANAGEMENT </a:t>
            </a:r>
          </a:p>
          <a:p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		           SYSTEM</a:t>
            </a:r>
            <a:endParaRPr lang="en-IN" sz="6000" b="1" dirty="0">
              <a:solidFill>
                <a:schemeClr val="accent2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1A994-E089-47F3-8C7E-DEDED46A2CBF}"/>
              </a:ext>
            </a:extLst>
          </p:cNvPr>
          <p:cNvSpPr txBox="1"/>
          <p:nvPr/>
        </p:nvSpPr>
        <p:spPr>
          <a:xfrm>
            <a:off x="7244862" y="4911970"/>
            <a:ext cx="4407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Presented By :</a:t>
            </a:r>
          </a:p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Suraj Khandagale.</a:t>
            </a:r>
            <a:endParaRPr lang="en-IN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78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BE5C-44EF-4278-A90E-34C34E02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employee management system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0FD3-E2C8-4323-A432-EEF4F8F1A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Management System is a distributed application, developed to maintain the details of employees working in an organization.</a:t>
            </a:r>
          </a:p>
          <a:p>
            <a:r>
              <a:rPr lang="en-US" dirty="0"/>
              <a:t>The EMS has been developed to override the problems prevailing in the practicing manual system.</a:t>
            </a:r>
          </a:p>
          <a:p>
            <a:r>
              <a:rPr lang="en-US" dirty="0"/>
              <a:t>It maintains the information about the personal and official details of the employees.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15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2E05-29B5-4623-A2E9-353937FF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Objective of our project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85BF5-0913-4AA8-9FDC-0A72DBDFA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aims to simplify the task of maintaining records of the employees of Company.</a:t>
            </a:r>
          </a:p>
          <a:p>
            <a:r>
              <a:rPr lang="en-US" dirty="0"/>
              <a:t>Provides full functional reports to management of Company.</a:t>
            </a:r>
          </a:p>
          <a:p>
            <a:r>
              <a:rPr lang="en-US" dirty="0"/>
              <a:t>The objective of this project is to provide a comprehensive approach towards the management of employee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62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39C7F-FB34-4DE2-9AD2-FD7285164FBD}"/>
              </a:ext>
            </a:extLst>
          </p:cNvPr>
          <p:cNvSpPr txBox="1"/>
          <p:nvPr/>
        </p:nvSpPr>
        <p:spPr>
          <a:xfrm>
            <a:off x="2836984" y="1769982"/>
            <a:ext cx="3002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LOGIN</a:t>
            </a:r>
            <a:endParaRPr lang="en-IN" sz="54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8F069-05FA-4B92-94C1-3BAE4398011A}"/>
              </a:ext>
            </a:extLst>
          </p:cNvPr>
          <p:cNvSpPr txBox="1"/>
          <p:nvPr/>
        </p:nvSpPr>
        <p:spPr>
          <a:xfrm>
            <a:off x="3494649" y="2988678"/>
            <a:ext cx="2063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lgerian" panose="04020705040A02060702" pitchFamily="82" charset="0"/>
              </a:rPr>
              <a:t>Admin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E7F0D-A672-41BF-8FC1-165EB6A92234}"/>
              </a:ext>
            </a:extLst>
          </p:cNvPr>
          <p:cNvSpPr txBox="1"/>
          <p:nvPr/>
        </p:nvSpPr>
        <p:spPr>
          <a:xfrm>
            <a:off x="3494649" y="3573453"/>
            <a:ext cx="23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EMPLOYEE :</a:t>
            </a:r>
            <a:endParaRPr lang="en-IN" sz="24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9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98BF-EFBE-4FDE-A25D-A108DE3E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238593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Employee SECTION :</a:t>
            </a:r>
            <a:endParaRPr lang="en-IN" sz="4800" b="1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9C56-6068-4256-A45A-5A96170E3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084" y="2697769"/>
            <a:ext cx="9905999" cy="35417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Display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Update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Attendance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Monthly Salary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13481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10FF-451D-4B48-B55B-1BD9BB16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aDMIN</a:t>
            </a: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Section</a:t>
            </a:r>
            <a:endParaRPr lang="en-IN" sz="5400" b="1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DD96-6783-4813-8C1E-4FCCD6A61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870" y="2461759"/>
            <a:ext cx="9905999" cy="35417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Add Employee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Promote Employee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Display Employee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Remove Employee :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25328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B230-23B7-426C-AB66-4F462CBF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985" y="1547446"/>
            <a:ext cx="6928338" cy="243253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Thank  You </a:t>
            </a:r>
            <a:endParaRPr lang="en-IN" sz="6000" b="1" dirty="0">
              <a:solidFill>
                <a:schemeClr val="accent2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34B062B3-38F3-4283-9E1A-1F6829D497BA}"/>
              </a:ext>
            </a:extLst>
          </p:cNvPr>
          <p:cNvSpPr/>
          <p:nvPr/>
        </p:nvSpPr>
        <p:spPr>
          <a:xfrm>
            <a:off x="7725507" y="2274277"/>
            <a:ext cx="879231" cy="855785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0105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</TotalTime>
  <Words>148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Algerian</vt:lpstr>
      <vt:lpstr>Arial</vt:lpstr>
      <vt:lpstr>Tw Cen MT</vt:lpstr>
      <vt:lpstr>Circuit</vt:lpstr>
      <vt:lpstr>PowerPoint Presentation</vt:lpstr>
      <vt:lpstr>employee management system</vt:lpstr>
      <vt:lpstr>Objective of our project</vt:lpstr>
      <vt:lpstr>PowerPoint Presentation</vt:lpstr>
      <vt:lpstr>Employee SECTION :</vt:lpstr>
      <vt:lpstr>aDMIN Section</vt:lpstr>
      <vt:lpstr>Thank 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Khandagale</dc:creator>
  <cp:lastModifiedBy>Suraj Khandagale</cp:lastModifiedBy>
  <cp:revision>1</cp:revision>
  <dcterms:created xsi:type="dcterms:W3CDTF">2023-02-09T17:39:23Z</dcterms:created>
  <dcterms:modified xsi:type="dcterms:W3CDTF">2023-02-09T18:11:05Z</dcterms:modified>
</cp:coreProperties>
</file>