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5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custShowLst>
    <p:custShow name="Custom Show 1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5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F318B9-9FAF-0498-B019-4AF50BB6CC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88" y="1772053"/>
            <a:ext cx="1105781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710" y="3990603"/>
            <a:ext cx="1118114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                               :-  Suraj Mohapatra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                              :-  Suraj Mohapatra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      :-  Gandhi Institute  of Technological Advancement  (GITA)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                                                          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133B2-2D62-62C1-A18E-DC21B870C47A}"/>
              </a:ext>
            </a:extLst>
          </p:cNvPr>
          <p:cNvSpPr txBox="1"/>
          <p:nvPr/>
        </p:nvSpPr>
        <p:spPr>
          <a:xfrm>
            <a:off x="1629103" y="549593"/>
            <a:ext cx="8029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93" y="1957634"/>
            <a:ext cx="10417216" cy="3777622"/>
          </a:xfrm>
        </p:spPr>
        <p:txBody>
          <a:bodyPr/>
          <a:lstStyle/>
          <a:p>
            <a:r>
              <a:rPr lang="en-IN" sz="3200" dirty="0"/>
              <a:t>📹 Extending support for video and audio files.</a:t>
            </a:r>
          </a:p>
          <a:p>
            <a:r>
              <a:rPr lang="en-IN" sz="3200" dirty="0"/>
              <a:t>🔧 Enhancing encryption with customizable algorithms.</a:t>
            </a:r>
          </a:p>
          <a:p>
            <a:r>
              <a:rPr lang="en-IN" sz="3200" dirty="0"/>
              <a:t>🖥️ Developing a user-friendly GUI for non-technical users.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848529" y="1013172"/>
            <a:ext cx="10892623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 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itka Text" pitchFamily="2" charset="0"/>
                <a:cs typeface="Arial" panose="020B06040202020202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78" y="665701"/>
            <a:ext cx="10515600" cy="8394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89" y="1618938"/>
            <a:ext cx="9692089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b="1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62" y="574834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32" y="2940896"/>
            <a:ext cx="11029615" cy="192731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aims to develop an advanced steganography tool that securely hides encrypted messages within image files, ensuring confidential communication for Marcos Commando operations.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39" y="804375"/>
            <a:ext cx="8911687" cy="7173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452" y="2553951"/>
            <a:ext cx="5546974" cy="287201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Python 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OpenCV (cv2) 🖼️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NumPy 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Cryptography (fernet) 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/>
              <a:t>Hashlib</a:t>
            </a:r>
            <a:r>
              <a:rPr lang="en-IN" sz="3200" dirty="0"/>
              <a:t> (SHA-256) 🔑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2" y="937549"/>
            <a:ext cx="9655882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Wow</a:t>
            </a: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factors</a:t>
            </a:r>
            <a:endParaRPr lang="en-US" sz="4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71" y="2176040"/>
            <a:ext cx="11690429" cy="40337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⚡ Fast and efficient encoding/decoding using NumPy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🔐 Strong encryption using Fernet (symmetric encryption based on AES).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🖼️ Password-based authentication for secure message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🔄 Automatic generation of unique encrypted image files to prevent overwriting.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🛡️ Data integrity checks to ensure accurate decryption.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84" y="712973"/>
            <a:ext cx="8911687" cy="7795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1" y="1904371"/>
            <a:ext cx="9319552" cy="30492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🪖 Marcos Commando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🛡️ Defense and Intelligence Agencies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85" y="695632"/>
            <a:ext cx="8911687" cy="82243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54" y="1752525"/>
            <a:ext cx="8915400" cy="2634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Embedded secret messages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✅ Successful decryption of hidden messages with password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⚠️ Error handling for incorrect passwords or corrupted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✅ Automatic saving of encrypted and decrypted files.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4B083-17D7-E3C1-8479-1F242065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428"/>
            <a:ext cx="5749159" cy="3390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5D7FB-CD25-C646-18D0-8934385B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59" y="2974426"/>
            <a:ext cx="6442841" cy="33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0" y="923047"/>
            <a:ext cx="9570709" cy="599091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8" y="2085978"/>
            <a:ext cx="9827172" cy="3753450"/>
          </a:xfrm>
        </p:spPr>
        <p:txBody>
          <a:bodyPr>
            <a:normAutofit/>
          </a:bodyPr>
          <a:lstStyle/>
          <a:p>
            <a:r>
              <a:rPr lang="en-US" sz="3200" dirty="0"/>
              <a:t>The project provides a reliable and efficient steganography tool for Marcos Commando operations, ensuring secure message transmission using advanced encryption, password authentication, and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4" y="623702"/>
            <a:ext cx="8911687" cy="90651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3" y="1635888"/>
            <a:ext cx="10832777" cy="3777622"/>
          </a:xfrm>
        </p:spPr>
        <p:txBody>
          <a:bodyPr>
            <a:normAutofit/>
          </a:bodyPr>
          <a:lstStyle/>
          <a:p>
            <a:r>
              <a:rPr lang="en-IN" sz="3200" dirty="0"/>
              <a:t>https://github.com/Surajmohapatra49/Marcos-project.git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b30265f8-c5e2-4918-b4a1-b977299ca3e2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fadb41d3-f9cb-40fb-903c-8cacaba95bb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236</TotalTime>
  <Words>277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Gill Sans MT</vt:lpstr>
      <vt:lpstr>Sitka Text</vt:lpstr>
      <vt:lpstr>Wingdings 2</vt:lpstr>
      <vt:lpstr>Dividend</vt:lpstr>
      <vt:lpstr>PowerPoint Presentation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mohapatra</cp:lastModifiedBy>
  <cp:revision>48</cp:revision>
  <dcterms:created xsi:type="dcterms:W3CDTF">2021-05-26T16:50:10Z</dcterms:created>
  <dcterms:modified xsi:type="dcterms:W3CDTF">2025-02-20T05:25:39Z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