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0" r:id="rId9"/>
    <p:sldId id="261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3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19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2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A13AFC-B84A-4D39-A437-C3EDC41C0D8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CFB8F6A-EEE7-45A7-B133-B03B20057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6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CDDC-6353-4423-8475-804DA53A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2" y="950129"/>
            <a:ext cx="10999305" cy="1825096"/>
          </a:xfrm>
        </p:spPr>
        <p:txBody>
          <a:bodyPr/>
          <a:lstStyle/>
          <a:p>
            <a:r>
              <a:rPr lang="en-US"/>
              <a:t>        </a:t>
            </a:r>
            <a:r>
              <a:rPr lang="en-US" sz="6000"/>
              <a:t>CELLULAR AUTOMATA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8D0E7-5B13-4516-B8AB-9456BDE0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429000"/>
            <a:ext cx="9448800" cy="2662582"/>
          </a:xfrm>
        </p:spPr>
        <p:txBody>
          <a:bodyPr>
            <a:noAutofit/>
          </a:bodyPr>
          <a:lstStyle/>
          <a:p>
            <a:r>
              <a:rPr lang="en-US" sz="4000" dirty="0"/>
              <a:t>              TOC PROJECT VIDEO-1</a:t>
            </a:r>
          </a:p>
          <a:p>
            <a:endParaRPr lang="en-US" sz="4000" dirty="0"/>
          </a:p>
          <a:p>
            <a:r>
              <a:rPr lang="en-US" sz="4000" dirty="0"/>
              <a:t>						                       SURAJ P</a:t>
            </a:r>
          </a:p>
          <a:p>
            <a:r>
              <a:rPr lang="en-US" sz="4000" dirty="0"/>
              <a:t>                       						19BCE1044</a:t>
            </a:r>
          </a:p>
        </p:txBody>
      </p:sp>
    </p:spTree>
    <p:extLst>
      <p:ext uri="{BB962C8B-B14F-4D97-AF65-F5344CB8AC3E}">
        <p14:creationId xmlns:p14="http://schemas.microsoft.com/office/powerpoint/2010/main" val="275515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21F1-CE77-4036-8DE5-67A3C64A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         AN IDEA BEHIND THE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F421-927F-4ABD-A1EC-D16E90C5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0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Conway chose his rules carefully: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In brief, the rules should be such as to make the behavior of the population unpredictable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There should be initial patterns that only </a:t>
            </a:r>
            <a:r>
              <a:rPr lang="en-US" sz="3000" i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apparently</a:t>
            </a: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do grow without limit. 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There should be no initial pattern for which there is a simple proof that the population can grow without limit. </a:t>
            </a:r>
          </a:p>
        </p:txBody>
      </p:sp>
    </p:spTree>
    <p:extLst>
      <p:ext uri="{BB962C8B-B14F-4D97-AF65-F5344CB8AC3E}">
        <p14:creationId xmlns:p14="http://schemas.microsoft.com/office/powerpoint/2010/main" val="35363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DC47-3FA5-4B6F-9383-B3FF6218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         AN IDEA BEHIND THE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B20E-6B71-449B-840D-7CEBAB67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9378"/>
            <a:ext cx="10554574" cy="4735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There should be simple initial patterns that grow and change for a considerable period of time before coming to end in three possible ways: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Fading away completely (from overcrowding or becoming too sparse)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Settling into a stable configuration that remains unchanged thereafter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Entering an oscillating phase in which they repeat an endless cycle of 2 or more periods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580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1723-6987-45B3-B1F7-A802BAF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</a:t>
            </a:r>
            <a:br>
              <a:rPr lang="en-US"/>
            </a:br>
            <a:r>
              <a:rPr lang="en-US"/>
              <a:t>                  PATTERNS-EXAMPLES</a:t>
            </a:r>
            <a:endParaRPr lang="en-US" dirty="0"/>
          </a:p>
        </p:txBody>
      </p:sp>
      <p:pic>
        <p:nvPicPr>
          <p:cNvPr id="4098" name="Picture 2" descr="Nature of Code Image">
            <a:extLst>
              <a:ext uri="{FF2B5EF4-FFF2-40B4-BE49-F238E27FC236}">
                <a16:creationId xmlns:a16="http://schemas.microsoft.com/office/drawing/2014/main" id="{1F05A323-DB15-4EFB-AAEB-957353B888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2" y="2157998"/>
            <a:ext cx="7967887" cy="19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CCD852-4732-409B-B35F-5FFC581B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90" y="4311496"/>
            <a:ext cx="7967887" cy="225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F7A4C-1806-41A2-880D-10F1412C494F}"/>
              </a:ext>
            </a:extLst>
          </p:cNvPr>
          <p:cNvSpPr txBox="1"/>
          <p:nvPr/>
        </p:nvSpPr>
        <p:spPr>
          <a:xfrm>
            <a:off x="103507" y="5199760"/>
            <a:ext cx="3856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OSCILLATING PATTERNS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8B955-D372-4C84-A7C4-26EA2EB098F5}"/>
              </a:ext>
            </a:extLst>
          </p:cNvPr>
          <p:cNvSpPr txBox="1"/>
          <p:nvPr/>
        </p:nvSpPr>
        <p:spPr>
          <a:xfrm>
            <a:off x="9037983" y="2784652"/>
            <a:ext cx="2744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STATIC PATTERNS</a:t>
            </a:r>
          </a:p>
        </p:txBody>
      </p:sp>
    </p:spTree>
    <p:extLst>
      <p:ext uri="{BB962C8B-B14F-4D97-AF65-F5344CB8AC3E}">
        <p14:creationId xmlns:p14="http://schemas.microsoft.com/office/powerpoint/2010/main" val="422145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E98A5-3D05-4FFC-BE27-D01CC4EB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THANK YOU</a:t>
            </a:r>
          </a:p>
        </p:txBody>
      </p:sp>
      <p:sp useBgFill="1">
        <p:nvSpPr>
          <p:cNvPr id="12" name="Freeform: Shape 10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255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FD6A4-0776-4E32-9C89-B729D72D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4" y="125690"/>
            <a:ext cx="9001539" cy="1293028"/>
          </a:xfrm>
        </p:spPr>
        <p:txBody>
          <a:bodyPr/>
          <a:lstStyle/>
          <a:p>
            <a:r>
              <a:rPr lang="en-US"/>
              <a:t>WHAT ARE CELLULAR AUTOMATA?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0D7A9-1D39-4F6D-A674-A624B2F6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 cellular Automaton is a discrete model similar to any other automaton which has its own start state(s) and a set of rules. </a:t>
            </a:r>
          </a:p>
          <a:p>
            <a:pPr marL="0" indent="0">
              <a:buNone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 cellular automaton is a model of a system of "cell" objects with following characteristics :</a:t>
            </a:r>
          </a:p>
        </p:txBody>
      </p:sp>
    </p:spTree>
    <p:extLst>
      <p:ext uri="{BB962C8B-B14F-4D97-AF65-F5344CB8AC3E}">
        <p14:creationId xmlns:p14="http://schemas.microsoft.com/office/powerpoint/2010/main" val="380640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E5E-BCB1-4064-860B-A2A888A5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188"/>
            <a:ext cx="12059478" cy="970450"/>
          </a:xfrm>
        </p:spPr>
        <p:txBody>
          <a:bodyPr/>
          <a:lstStyle/>
          <a:p>
            <a:r>
              <a:rPr lang="en-US" dirty="0"/>
              <a:t>      CHARACTERISTICS OF 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57F7-19B8-4DA9-BFA3-AAF16522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11288"/>
            <a:ext cx="10554574" cy="4545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000" dirty="0"/>
          </a:p>
          <a:p>
            <a:endParaRPr lang="en-US" sz="3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The cells live on a grid which can be either 1D or even multi dimensional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Each cell has a state. The number of state possibilities is typically finite. The simplest example has the two possibilities of 1 and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Each cell has a neighbourhood but it is typically a list of adjacent cells.</a:t>
            </a:r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65C8E-B85D-4549-AB4A-3083EA4C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01" y="5582137"/>
            <a:ext cx="8829675" cy="828675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26621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DD29-2723-4888-BD0D-83C2C945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WORKING OF A CELLULAR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03EF-D1C1-4643-A4D6-94B23EB0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69" y="1973931"/>
            <a:ext cx="10554574" cy="4985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An initial state (time t=0) is selected by assigning a state for each cell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 new generation is created (advancing t by 1), according to some fixed rule that determines the new state of each cell in terms of: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the current state of the cell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the states of the cells in its neighbourhood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Hence, we calculate a new state by looking at all previous </a:t>
            </a:r>
            <a:r>
              <a:rPr lang="en-US" sz="30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neighbouring</a:t>
            </a: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states</a:t>
            </a:r>
          </a:p>
        </p:txBody>
      </p:sp>
    </p:spTree>
    <p:extLst>
      <p:ext uri="{BB962C8B-B14F-4D97-AF65-F5344CB8AC3E}">
        <p14:creationId xmlns:p14="http://schemas.microsoft.com/office/powerpoint/2010/main" val="10308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1096-8015-4C5A-8CC8-1F445EB8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" y="0"/>
            <a:ext cx="11940209" cy="1417638"/>
          </a:xfrm>
        </p:spPr>
        <p:txBody>
          <a:bodyPr>
            <a:normAutofit/>
          </a:bodyPr>
          <a:lstStyle/>
          <a:p>
            <a:r>
              <a:rPr lang="en-US" dirty="0"/>
              <a:t>PROBLEM CHOSEN</a:t>
            </a:r>
            <a:br>
              <a:rPr lang="en-US" dirty="0"/>
            </a:br>
            <a:r>
              <a:rPr lang="en-US" dirty="0"/>
              <a:t>									    CONWAY’S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D21F-15A4-4E8E-9AA6-8B21F428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6" y="2054084"/>
            <a:ext cx="10554574" cy="531412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It is a two-dimensional Cellular Automaton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This is an example of how cellular automata can simulate real-world systems. </a:t>
            </a:r>
            <a:endParaRPr lang="en-US" sz="30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The initial start state of this grid can be chosen to be any value between 0 and 1 and the based on the rules of </a:t>
            </a:r>
            <a:r>
              <a:rPr lang="en-US" sz="30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neighbouring</a:t>
            </a: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cells life is created!!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In this case, 0 means dead and 1 means alive.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Hence the automaton’s evolution is based on initial state and doesn’t require any further input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69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9FE8-0DE8-4FEE-B2BC-51213530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HISTORY BEHIND THE “GAME OF LIFE”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4DB4-E907-4E83-A58D-4E9D75A6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31976"/>
            <a:ext cx="10554574" cy="46357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Von Neumann attempted to find a hypothetical machine that could build copies of itself and succeeded when he found a mathematical model for such a machine with very complicated rules on a rectangular grid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The Game of Life emerged as Conway's successful attempt to drastically simplify von Neumann's ideas and still achieve similar “lifelike” result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The basic idea is to start with a simple configuration of organisms,1 to a cell &amp; then observe how it changes as you apply Conway’s laws for births, deaths, and survivals</a:t>
            </a:r>
          </a:p>
        </p:txBody>
      </p:sp>
    </p:spTree>
    <p:extLst>
      <p:ext uri="{BB962C8B-B14F-4D97-AF65-F5344CB8AC3E}">
        <p14:creationId xmlns:p14="http://schemas.microsoft.com/office/powerpoint/2010/main" val="357064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AB2A5C-DD8A-4D0F-B6A9-FA9A3FB3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         MOORE’S NEIGHBOURHOOD</a:t>
            </a:r>
            <a:endParaRPr lang="en-US" dirty="0"/>
          </a:p>
        </p:txBody>
      </p:sp>
      <p:sp>
        <p:nvSpPr>
          <p:cNvPr id="2058" name="Content Placeholder 2057">
            <a:extLst>
              <a:ext uri="{FF2B5EF4-FFF2-40B4-BE49-F238E27FC236}">
                <a16:creationId xmlns:a16="http://schemas.microsoft.com/office/drawing/2014/main" id="{3E904764-6BAE-4220-A5F8-013C5B7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1964268"/>
            <a:ext cx="7276123" cy="5408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7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The automaton is an example of a universal Turing machine: that is, anything that can be computed algorithmically can be computed within the game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Each cell in this automaton will have a neighbourhood with nine cells. Since we have 9 bits, 512 or  (2</a:t>
            </a:r>
            <a:r>
              <a:rPr lang="en-US" sz="2700" baseline="30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9</a:t>
            </a:r>
            <a:r>
              <a:rPr lang="en-US" sz="27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 configurations are possible</a:t>
            </a:r>
            <a:r>
              <a:rPr lang="en-US" sz="2700" dirty="0">
                <a:latin typeface="Georgia" panose="02040502050405020303" pitchFamily="18" charset="0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. </a:t>
            </a:r>
            <a:r>
              <a:rPr lang="en-US" sz="27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I</a:t>
            </a:r>
            <a:r>
              <a:rPr lang="en-US" sz="2700" b="0" i="0" dirty="0"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 would be impractical to define an outcome for every single possibility ,so it gets around this problem by defining a set of rules </a:t>
            </a:r>
            <a:endParaRPr lang="en-US" sz="27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700" dirty="0"/>
          </a:p>
        </p:txBody>
      </p:sp>
      <p:pic>
        <p:nvPicPr>
          <p:cNvPr id="2054" name="Picture 6" descr="Nature of Code Image">
            <a:extLst>
              <a:ext uri="{FF2B5EF4-FFF2-40B4-BE49-F238E27FC236}">
                <a16:creationId xmlns:a16="http://schemas.microsoft.com/office/drawing/2014/main" id="{4934E694-2904-4367-983B-3F5C2BF6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346" y="2410048"/>
            <a:ext cx="4545977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6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19F0-3A19-4CB1-85AD-844A640D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Conway's Game Of Life – The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2EA2-D1A8-4A61-8F8C-5D75F453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298713"/>
            <a:ext cx="10554574" cy="540688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0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 cell can die if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The cell is alive and has fewer than two live </a:t>
            </a:r>
            <a:r>
              <a:rPr lang="en-US" sz="30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neighbours</a:t>
            </a: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(loneliness)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The cell is alive and has more than three live </a:t>
            </a:r>
            <a:r>
              <a:rPr lang="en-US" sz="30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neighbours</a:t>
            </a: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(overpopulation)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 cell can reborn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The cell is dead and has exactly three live </a:t>
            </a:r>
            <a:r>
              <a:rPr lang="en-US" sz="30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neighbours</a:t>
            </a: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(reproduction)</a:t>
            </a:r>
          </a:p>
        </p:txBody>
      </p:sp>
    </p:spTree>
    <p:extLst>
      <p:ext uri="{BB962C8B-B14F-4D97-AF65-F5344CB8AC3E}">
        <p14:creationId xmlns:p14="http://schemas.microsoft.com/office/powerpoint/2010/main" val="33694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59C3-0F7E-4034-9BB8-73F60E11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Conway's Game Of Life – The Rules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39BB-84D1-4428-8A6F-C6E6D4FA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848139"/>
            <a:ext cx="10554574" cy="50106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 cell remains in its current state(in stasis) if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The cell is alive and has two or three live </a:t>
            </a:r>
            <a:r>
              <a:rPr lang="en-US" sz="30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neighbours</a:t>
            </a: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The cell is dead and has anything other than three live </a:t>
            </a:r>
            <a:r>
              <a:rPr lang="en-US" sz="30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neighbours</a:t>
            </a:r>
            <a:r>
              <a:rPr lang="en-US" sz="3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</a:p>
          <a:p>
            <a:pPr marL="0" indent="0">
              <a:buNone/>
            </a:pPr>
            <a:endParaRPr 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pic>
        <p:nvPicPr>
          <p:cNvPr id="3076" name="Picture 4" descr="Nature of Code Image">
            <a:extLst>
              <a:ext uri="{FF2B5EF4-FFF2-40B4-BE49-F238E27FC236}">
                <a16:creationId xmlns:a16="http://schemas.microsoft.com/office/drawing/2014/main" id="{F90EE84E-2CE8-4721-9C58-E0C53B71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6" y="4401046"/>
            <a:ext cx="7324577" cy="226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8F2106-8209-48AD-8F5C-6584808B7346}"/>
              </a:ext>
            </a:extLst>
          </p:cNvPr>
          <p:cNvSpPr/>
          <p:nvPr/>
        </p:nvSpPr>
        <p:spPr>
          <a:xfrm>
            <a:off x="451440" y="4404135"/>
            <a:ext cx="11088300" cy="22920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B267A-705F-400D-BB90-F806BBF6B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35" y="4496926"/>
            <a:ext cx="7915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746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GothicNeo</vt:lpstr>
      <vt:lpstr>Arial</vt:lpstr>
      <vt:lpstr>Century Gothic</vt:lpstr>
      <vt:lpstr>Georgia</vt:lpstr>
      <vt:lpstr>Wingdings</vt:lpstr>
      <vt:lpstr>Wingdings 2</vt:lpstr>
      <vt:lpstr>Quotable</vt:lpstr>
      <vt:lpstr>        CELLULAR AUTOMATA</vt:lpstr>
      <vt:lpstr>WHAT ARE CELLULAR AUTOMATA?</vt:lpstr>
      <vt:lpstr>      CHARACTERISTICS OF CELLULAR AUTOMATA</vt:lpstr>
      <vt:lpstr>  WORKING OF A CELLULAR AUTOMATON</vt:lpstr>
      <vt:lpstr>PROBLEM CHOSEN              CONWAY’S GAME OF LIFE</vt:lpstr>
      <vt:lpstr>   HISTORY BEHIND THE “GAME OF LIFE”</vt:lpstr>
      <vt:lpstr>          MOORE’S NEIGHBOURHOOD</vt:lpstr>
      <vt:lpstr>    Conway's Game Of Life – The Rules </vt:lpstr>
      <vt:lpstr>     Conway's Game Of Life – The Rules </vt:lpstr>
      <vt:lpstr>           AN IDEA BEHIND THE RULES </vt:lpstr>
      <vt:lpstr>           AN IDEA BEHIND THE RULES </vt:lpstr>
      <vt:lpstr>                                          PATTERNS-EXAMPLES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CELLULAR AUTOMATA</dc:title>
  <dc:creator>Suraj P</dc:creator>
  <cp:lastModifiedBy>Suraj P</cp:lastModifiedBy>
  <cp:revision>17</cp:revision>
  <dcterms:created xsi:type="dcterms:W3CDTF">2020-09-30T11:47:09Z</dcterms:created>
  <dcterms:modified xsi:type="dcterms:W3CDTF">2020-09-30T15:40:12Z</dcterms:modified>
</cp:coreProperties>
</file>