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3696" r:id="rId2"/>
  </p:sldMasterIdLst>
  <p:notesMasterIdLst>
    <p:notesMasterId r:id="rId22"/>
  </p:notesMasterIdLst>
  <p:handoutMasterIdLst>
    <p:handoutMasterId r:id="rId23"/>
  </p:handoutMasterIdLst>
  <p:sldIdLst>
    <p:sldId id="256" r:id="rId3"/>
    <p:sldId id="257" r:id="rId4"/>
    <p:sldId id="291" r:id="rId5"/>
    <p:sldId id="259" r:id="rId6"/>
    <p:sldId id="260" r:id="rId7"/>
    <p:sldId id="261" r:id="rId8"/>
    <p:sldId id="262" r:id="rId9"/>
    <p:sldId id="263" r:id="rId10"/>
    <p:sldId id="264" r:id="rId11"/>
    <p:sldId id="265" r:id="rId12"/>
    <p:sldId id="266" r:id="rId13"/>
    <p:sldId id="267" r:id="rId14"/>
    <p:sldId id="268" r:id="rId15"/>
    <p:sldId id="269" r:id="rId16"/>
    <p:sldId id="270" r:id="rId17"/>
    <p:sldId id="286" r:id="rId18"/>
    <p:sldId id="287" r:id="rId19"/>
    <p:sldId id="288" r:id="rId20"/>
    <p:sldId id="289" r:id="rId21"/>
  </p:sldIdLst>
  <p:sldSz cx="9144000" cy="7772400"/>
  <p:notesSz cx="7010400" cy="9236075"/>
  <p:custDataLst>
    <p:tags r:id="rId24"/>
  </p:custDataLst>
  <p:defaultTextStyle>
    <a:defPPr>
      <a:defRPr lang="en-US"/>
    </a:defPPr>
    <a:lvl1pPr algn="l" rtl="0" fontAlgn="base">
      <a:lnSpc>
        <a:spcPct val="80000"/>
      </a:lnSpc>
      <a:spcBef>
        <a:spcPct val="20000"/>
      </a:spcBef>
      <a:spcAft>
        <a:spcPct val="0"/>
      </a:spcAft>
      <a:buClr>
        <a:schemeClr val="folHlink"/>
      </a:buClr>
      <a:buSzPct val="60000"/>
      <a:buFont typeface="Wingdings" pitchFamily="2" charset="2"/>
      <a:defRPr sz="2000" kern="1200">
        <a:solidFill>
          <a:schemeClr val="tx1"/>
        </a:solidFill>
        <a:latin typeface="Times New Roman" pitchFamily="18" charset="0"/>
        <a:ea typeface="+mn-ea"/>
        <a:cs typeface="+mn-cs"/>
      </a:defRPr>
    </a:lvl1pPr>
    <a:lvl2pPr marL="457200" algn="l" rtl="0" fontAlgn="base">
      <a:lnSpc>
        <a:spcPct val="80000"/>
      </a:lnSpc>
      <a:spcBef>
        <a:spcPct val="20000"/>
      </a:spcBef>
      <a:spcAft>
        <a:spcPct val="0"/>
      </a:spcAft>
      <a:buClr>
        <a:schemeClr val="folHlink"/>
      </a:buClr>
      <a:buSzPct val="60000"/>
      <a:buFont typeface="Wingdings" pitchFamily="2" charset="2"/>
      <a:defRPr sz="2000" kern="1200">
        <a:solidFill>
          <a:schemeClr val="tx1"/>
        </a:solidFill>
        <a:latin typeface="Times New Roman" pitchFamily="18" charset="0"/>
        <a:ea typeface="+mn-ea"/>
        <a:cs typeface="+mn-cs"/>
      </a:defRPr>
    </a:lvl2pPr>
    <a:lvl3pPr marL="914400" algn="l" rtl="0" fontAlgn="base">
      <a:lnSpc>
        <a:spcPct val="80000"/>
      </a:lnSpc>
      <a:spcBef>
        <a:spcPct val="20000"/>
      </a:spcBef>
      <a:spcAft>
        <a:spcPct val="0"/>
      </a:spcAft>
      <a:buClr>
        <a:schemeClr val="folHlink"/>
      </a:buClr>
      <a:buSzPct val="60000"/>
      <a:buFont typeface="Wingdings" pitchFamily="2" charset="2"/>
      <a:defRPr sz="2000" kern="1200">
        <a:solidFill>
          <a:schemeClr val="tx1"/>
        </a:solidFill>
        <a:latin typeface="Times New Roman" pitchFamily="18" charset="0"/>
        <a:ea typeface="+mn-ea"/>
        <a:cs typeface="+mn-cs"/>
      </a:defRPr>
    </a:lvl3pPr>
    <a:lvl4pPr marL="1371600" algn="l" rtl="0" fontAlgn="base">
      <a:lnSpc>
        <a:spcPct val="80000"/>
      </a:lnSpc>
      <a:spcBef>
        <a:spcPct val="20000"/>
      </a:spcBef>
      <a:spcAft>
        <a:spcPct val="0"/>
      </a:spcAft>
      <a:buClr>
        <a:schemeClr val="folHlink"/>
      </a:buClr>
      <a:buSzPct val="60000"/>
      <a:buFont typeface="Wingdings" pitchFamily="2" charset="2"/>
      <a:defRPr sz="2000" kern="1200">
        <a:solidFill>
          <a:schemeClr val="tx1"/>
        </a:solidFill>
        <a:latin typeface="Times New Roman" pitchFamily="18" charset="0"/>
        <a:ea typeface="+mn-ea"/>
        <a:cs typeface="+mn-cs"/>
      </a:defRPr>
    </a:lvl4pPr>
    <a:lvl5pPr marL="1828800" algn="l" rtl="0" fontAlgn="base">
      <a:lnSpc>
        <a:spcPct val="80000"/>
      </a:lnSpc>
      <a:spcBef>
        <a:spcPct val="20000"/>
      </a:spcBef>
      <a:spcAft>
        <a:spcPct val="0"/>
      </a:spcAft>
      <a:buClr>
        <a:schemeClr val="folHlink"/>
      </a:buClr>
      <a:buSzPct val="60000"/>
      <a:buFont typeface="Wingdings" pitchFamily="2" charset="2"/>
      <a:defRPr sz="2000" kern="1200">
        <a:solidFill>
          <a:schemeClr val="tx1"/>
        </a:solidFill>
        <a:latin typeface="Times New Roman" pitchFamily="18" charset="0"/>
        <a:ea typeface="+mn-ea"/>
        <a:cs typeface="+mn-cs"/>
      </a:defRPr>
    </a:lvl5pPr>
    <a:lvl6pPr marL="2286000" algn="l" defTabSz="914400" rtl="0" eaLnBrk="1" latinLnBrk="0" hangingPunct="1">
      <a:defRPr sz="2000" kern="1200">
        <a:solidFill>
          <a:schemeClr val="tx1"/>
        </a:solidFill>
        <a:latin typeface="Times New Roman" pitchFamily="18" charset="0"/>
        <a:ea typeface="+mn-ea"/>
        <a:cs typeface="+mn-cs"/>
      </a:defRPr>
    </a:lvl6pPr>
    <a:lvl7pPr marL="2743200" algn="l" defTabSz="914400" rtl="0" eaLnBrk="1" latinLnBrk="0" hangingPunct="1">
      <a:defRPr sz="2000" kern="1200">
        <a:solidFill>
          <a:schemeClr val="tx1"/>
        </a:solidFill>
        <a:latin typeface="Times New Roman" pitchFamily="18" charset="0"/>
        <a:ea typeface="+mn-ea"/>
        <a:cs typeface="+mn-cs"/>
      </a:defRPr>
    </a:lvl7pPr>
    <a:lvl8pPr marL="3200400" algn="l" defTabSz="914400" rtl="0" eaLnBrk="1" latinLnBrk="0" hangingPunct="1">
      <a:defRPr sz="2000" kern="1200">
        <a:solidFill>
          <a:schemeClr val="tx1"/>
        </a:solidFill>
        <a:latin typeface="Times New Roman" pitchFamily="18" charset="0"/>
        <a:ea typeface="+mn-ea"/>
        <a:cs typeface="+mn-cs"/>
      </a:defRPr>
    </a:lvl8pPr>
    <a:lvl9pPr marL="3657600" algn="l" defTabSz="914400" rtl="0" eaLnBrk="1" latinLnBrk="0" hangingPunct="1">
      <a:defRPr sz="20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448">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99FF"/>
    <a:srgbClr val="000000"/>
    <a:srgbClr val="0000FF"/>
    <a:srgbClr val="FF3300"/>
    <a:srgbClr val="33CC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98" autoAdjust="0"/>
  </p:normalViewPr>
  <p:slideViewPr>
    <p:cSldViewPr>
      <p:cViewPr varScale="1">
        <p:scale>
          <a:sx n="96" d="100"/>
          <a:sy n="96" d="100"/>
        </p:scale>
        <p:origin x="2034" y="96"/>
      </p:cViewPr>
      <p:guideLst>
        <p:guide orient="horz" pos="2448"/>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408"/>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gs" Target="tags/tag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handoutMaster" Target="handoutMasters/handoutMaster1.xml"/><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02" name="Rectangle 2"/>
          <p:cNvSpPr>
            <a:spLocks noGrp="1" noChangeArrowheads="1"/>
          </p:cNvSpPr>
          <p:nvPr>
            <p:ph type="hdr" sz="quarter"/>
          </p:nvPr>
        </p:nvSpPr>
        <p:spPr bwMode="auto">
          <a:xfrm>
            <a:off x="0" y="1"/>
            <a:ext cx="3037840" cy="462202"/>
          </a:xfrm>
          <a:prstGeom prst="rect">
            <a:avLst/>
          </a:prstGeom>
          <a:noFill/>
          <a:ln w="9525">
            <a:noFill/>
            <a:miter lim="800000"/>
            <a:headEnd/>
            <a:tailEnd/>
          </a:ln>
          <a:effectLst/>
        </p:spPr>
        <p:txBody>
          <a:bodyPr vert="horz" wrap="square" lIns="92510" tIns="46255" rIns="92510" bIns="46255" numCol="1" anchor="t" anchorCtr="0" compatLnSpc="1">
            <a:prstTxWarp prst="textNoShape">
              <a:avLst/>
            </a:prstTxWarp>
          </a:bodyPr>
          <a:lstStyle>
            <a:lvl1pPr>
              <a:lnSpc>
                <a:spcPct val="100000"/>
              </a:lnSpc>
              <a:spcBef>
                <a:spcPct val="0"/>
              </a:spcBef>
              <a:buClrTx/>
              <a:buSzTx/>
              <a:buFontTx/>
              <a:buNone/>
              <a:defRPr sz="1200"/>
            </a:lvl1pPr>
          </a:lstStyle>
          <a:p>
            <a:pPr>
              <a:defRPr/>
            </a:pPr>
            <a:endParaRPr lang="en-US"/>
          </a:p>
        </p:txBody>
      </p:sp>
      <p:sp>
        <p:nvSpPr>
          <p:cNvPr id="51203" name="Rectangle 3"/>
          <p:cNvSpPr>
            <a:spLocks noGrp="1" noChangeArrowheads="1"/>
          </p:cNvSpPr>
          <p:nvPr>
            <p:ph type="dt" sz="quarter" idx="1"/>
          </p:nvPr>
        </p:nvSpPr>
        <p:spPr bwMode="auto">
          <a:xfrm>
            <a:off x="3972560" y="1"/>
            <a:ext cx="3037840" cy="462202"/>
          </a:xfrm>
          <a:prstGeom prst="rect">
            <a:avLst/>
          </a:prstGeom>
          <a:noFill/>
          <a:ln w="9525">
            <a:noFill/>
            <a:miter lim="800000"/>
            <a:headEnd/>
            <a:tailEnd/>
          </a:ln>
          <a:effectLst/>
        </p:spPr>
        <p:txBody>
          <a:bodyPr vert="horz" wrap="square" lIns="92510" tIns="46255" rIns="92510" bIns="46255" numCol="1" anchor="t" anchorCtr="0" compatLnSpc="1">
            <a:prstTxWarp prst="textNoShape">
              <a:avLst/>
            </a:prstTxWarp>
          </a:bodyPr>
          <a:lstStyle>
            <a:lvl1pPr algn="r">
              <a:lnSpc>
                <a:spcPct val="100000"/>
              </a:lnSpc>
              <a:spcBef>
                <a:spcPct val="0"/>
              </a:spcBef>
              <a:buClrTx/>
              <a:buSzTx/>
              <a:buFontTx/>
              <a:buNone/>
              <a:defRPr sz="1200"/>
            </a:lvl1pPr>
          </a:lstStyle>
          <a:p>
            <a:pPr>
              <a:defRPr/>
            </a:pPr>
            <a:endParaRPr lang="en-US"/>
          </a:p>
        </p:txBody>
      </p:sp>
      <p:sp>
        <p:nvSpPr>
          <p:cNvPr id="51204" name="Rectangle 4"/>
          <p:cNvSpPr>
            <a:spLocks noGrp="1" noChangeArrowheads="1"/>
          </p:cNvSpPr>
          <p:nvPr>
            <p:ph type="ftr" sz="quarter" idx="2"/>
          </p:nvPr>
        </p:nvSpPr>
        <p:spPr bwMode="auto">
          <a:xfrm>
            <a:off x="0" y="8773873"/>
            <a:ext cx="3037840" cy="462202"/>
          </a:xfrm>
          <a:prstGeom prst="rect">
            <a:avLst/>
          </a:prstGeom>
          <a:noFill/>
          <a:ln w="9525">
            <a:noFill/>
            <a:miter lim="800000"/>
            <a:headEnd/>
            <a:tailEnd/>
          </a:ln>
          <a:effectLst/>
        </p:spPr>
        <p:txBody>
          <a:bodyPr vert="horz" wrap="square" lIns="92510" tIns="46255" rIns="92510" bIns="46255" numCol="1" anchor="b" anchorCtr="0" compatLnSpc="1">
            <a:prstTxWarp prst="textNoShape">
              <a:avLst/>
            </a:prstTxWarp>
          </a:bodyPr>
          <a:lstStyle>
            <a:lvl1pPr>
              <a:lnSpc>
                <a:spcPct val="100000"/>
              </a:lnSpc>
              <a:spcBef>
                <a:spcPct val="0"/>
              </a:spcBef>
              <a:buClrTx/>
              <a:buSzTx/>
              <a:buFontTx/>
              <a:buNone/>
              <a:defRPr sz="1200"/>
            </a:lvl1pPr>
          </a:lstStyle>
          <a:p>
            <a:pPr>
              <a:defRPr/>
            </a:pPr>
            <a:endParaRPr lang="en-US"/>
          </a:p>
        </p:txBody>
      </p:sp>
      <p:sp>
        <p:nvSpPr>
          <p:cNvPr id="51205" name="Rectangle 5"/>
          <p:cNvSpPr>
            <a:spLocks noGrp="1" noChangeArrowheads="1"/>
          </p:cNvSpPr>
          <p:nvPr>
            <p:ph type="sldNum" sz="quarter" idx="3"/>
          </p:nvPr>
        </p:nvSpPr>
        <p:spPr bwMode="auto">
          <a:xfrm>
            <a:off x="3972560" y="8773873"/>
            <a:ext cx="3037840" cy="462202"/>
          </a:xfrm>
          <a:prstGeom prst="rect">
            <a:avLst/>
          </a:prstGeom>
          <a:noFill/>
          <a:ln w="9525">
            <a:noFill/>
            <a:miter lim="800000"/>
            <a:headEnd/>
            <a:tailEnd/>
          </a:ln>
          <a:effectLst/>
        </p:spPr>
        <p:txBody>
          <a:bodyPr vert="horz" wrap="square" lIns="92510" tIns="46255" rIns="92510" bIns="46255" numCol="1" anchor="b" anchorCtr="0" compatLnSpc="1">
            <a:prstTxWarp prst="textNoShape">
              <a:avLst/>
            </a:prstTxWarp>
          </a:bodyPr>
          <a:lstStyle>
            <a:lvl1pPr algn="r">
              <a:lnSpc>
                <a:spcPct val="100000"/>
              </a:lnSpc>
              <a:spcBef>
                <a:spcPct val="0"/>
              </a:spcBef>
              <a:buClrTx/>
              <a:buSzTx/>
              <a:buFontTx/>
              <a:buNone/>
              <a:defRPr sz="1200"/>
            </a:lvl1pPr>
          </a:lstStyle>
          <a:p>
            <a:pPr>
              <a:defRPr/>
            </a:pPr>
            <a:fld id="{E8B4F792-ECC6-46AC-894B-2A2BC0F698C4}" type="slidenum">
              <a:rPr lang="en-US"/>
              <a:pPr>
                <a:defRPr/>
              </a:pPr>
              <a:t>‹#›</a:t>
            </a:fld>
            <a:endParaRPr lang="en-US"/>
          </a:p>
        </p:txBody>
      </p:sp>
    </p:spTree>
    <p:extLst>
      <p:ext uri="{BB962C8B-B14F-4D97-AF65-F5344CB8AC3E}">
        <p14:creationId xmlns:p14="http://schemas.microsoft.com/office/powerpoint/2010/main" val="6046873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746" name="Rectangle 2"/>
          <p:cNvSpPr>
            <a:spLocks noGrp="1" noChangeArrowheads="1"/>
          </p:cNvSpPr>
          <p:nvPr>
            <p:ph type="hdr" sz="quarter"/>
          </p:nvPr>
        </p:nvSpPr>
        <p:spPr bwMode="auto">
          <a:xfrm>
            <a:off x="0" y="1"/>
            <a:ext cx="3037840" cy="462202"/>
          </a:xfrm>
          <a:prstGeom prst="rect">
            <a:avLst/>
          </a:prstGeom>
          <a:noFill/>
          <a:ln w="9525">
            <a:noFill/>
            <a:miter lim="800000"/>
            <a:headEnd/>
            <a:tailEnd/>
          </a:ln>
          <a:effectLst/>
        </p:spPr>
        <p:txBody>
          <a:bodyPr vert="horz" wrap="square" lIns="92510" tIns="46255" rIns="92510" bIns="46255" numCol="1" anchor="t" anchorCtr="0" compatLnSpc="1">
            <a:prstTxWarp prst="textNoShape">
              <a:avLst/>
            </a:prstTxWarp>
          </a:bodyPr>
          <a:lstStyle>
            <a:lvl1pPr>
              <a:lnSpc>
                <a:spcPct val="100000"/>
              </a:lnSpc>
              <a:spcBef>
                <a:spcPct val="0"/>
              </a:spcBef>
              <a:buClrTx/>
              <a:buSzTx/>
              <a:buFontTx/>
              <a:buNone/>
              <a:defRPr sz="1200"/>
            </a:lvl1pPr>
          </a:lstStyle>
          <a:p>
            <a:pPr>
              <a:defRPr/>
            </a:pPr>
            <a:endParaRPr lang="en-US"/>
          </a:p>
        </p:txBody>
      </p:sp>
      <p:sp>
        <p:nvSpPr>
          <p:cNvPr id="31747" name="Rectangle 3"/>
          <p:cNvSpPr>
            <a:spLocks noGrp="1" noChangeArrowheads="1"/>
          </p:cNvSpPr>
          <p:nvPr>
            <p:ph type="dt" idx="1"/>
          </p:nvPr>
        </p:nvSpPr>
        <p:spPr bwMode="auto">
          <a:xfrm>
            <a:off x="3972560" y="1"/>
            <a:ext cx="3037840" cy="462202"/>
          </a:xfrm>
          <a:prstGeom prst="rect">
            <a:avLst/>
          </a:prstGeom>
          <a:noFill/>
          <a:ln w="9525">
            <a:noFill/>
            <a:miter lim="800000"/>
            <a:headEnd/>
            <a:tailEnd/>
          </a:ln>
          <a:effectLst/>
        </p:spPr>
        <p:txBody>
          <a:bodyPr vert="horz" wrap="square" lIns="92510" tIns="46255" rIns="92510" bIns="46255" numCol="1" anchor="t" anchorCtr="0" compatLnSpc="1">
            <a:prstTxWarp prst="textNoShape">
              <a:avLst/>
            </a:prstTxWarp>
          </a:bodyPr>
          <a:lstStyle>
            <a:lvl1pPr algn="r">
              <a:lnSpc>
                <a:spcPct val="100000"/>
              </a:lnSpc>
              <a:spcBef>
                <a:spcPct val="0"/>
              </a:spcBef>
              <a:buClrTx/>
              <a:buSzTx/>
              <a:buFontTx/>
              <a:buNone/>
              <a:defRPr sz="1200"/>
            </a:lvl1pPr>
          </a:lstStyle>
          <a:p>
            <a:pPr>
              <a:defRPr/>
            </a:pPr>
            <a:endParaRPr lang="en-US"/>
          </a:p>
        </p:txBody>
      </p:sp>
      <p:sp>
        <p:nvSpPr>
          <p:cNvPr id="22532" name="Rectangle 4"/>
          <p:cNvSpPr>
            <a:spLocks noGrp="1" noRot="1" noChangeAspect="1" noChangeArrowheads="1" noTextEdit="1"/>
          </p:cNvSpPr>
          <p:nvPr>
            <p:ph type="sldImg" idx="2"/>
          </p:nvPr>
        </p:nvSpPr>
        <p:spPr bwMode="auto">
          <a:xfrm>
            <a:off x="1468438" y="693738"/>
            <a:ext cx="4073525" cy="3462337"/>
          </a:xfrm>
          <a:prstGeom prst="rect">
            <a:avLst/>
          </a:prstGeom>
          <a:noFill/>
          <a:ln w="9525">
            <a:solidFill>
              <a:srgbClr val="000000"/>
            </a:solidFill>
            <a:miter lim="800000"/>
            <a:headEnd/>
            <a:tailEnd/>
          </a:ln>
        </p:spPr>
      </p:sp>
      <p:sp>
        <p:nvSpPr>
          <p:cNvPr id="31749" name="Rectangle 5"/>
          <p:cNvSpPr>
            <a:spLocks noGrp="1" noChangeArrowheads="1"/>
          </p:cNvSpPr>
          <p:nvPr>
            <p:ph type="body" sz="quarter" idx="3"/>
          </p:nvPr>
        </p:nvSpPr>
        <p:spPr bwMode="auto">
          <a:xfrm>
            <a:off x="934720" y="4387733"/>
            <a:ext cx="5140960" cy="4155038"/>
          </a:xfrm>
          <a:prstGeom prst="rect">
            <a:avLst/>
          </a:prstGeom>
          <a:noFill/>
          <a:ln w="9525">
            <a:noFill/>
            <a:miter lim="800000"/>
            <a:headEnd/>
            <a:tailEnd/>
          </a:ln>
          <a:effectLst/>
        </p:spPr>
        <p:txBody>
          <a:bodyPr vert="horz" wrap="square" lIns="92510" tIns="46255" rIns="92510" bIns="46255"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1750" name="Rectangle 6"/>
          <p:cNvSpPr>
            <a:spLocks noGrp="1" noChangeArrowheads="1"/>
          </p:cNvSpPr>
          <p:nvPr>
            <p:ph type="ftr" sz="quarter" idx="4"/>
          </p:nvPr>
        </p:nvSpPr>
        <p:spPr bwMode="auto">
          <a:xfrm>
            <a:off x="0" y="8773873"/>
            <a:ext cx="3037840" cy="462202"/>
          </a:xfrm>
          <a:prstGeom prst="rect">
            <a:avLst/>
          </a:prstGeom>
          <a:noFill/>
          <a:ln w="9525">
            <a:noFill/>
            <a:miter lim="800000"/>
            <a:headEnd/>
            <a:tailEnd/>
          </a:ln>
          <a:effectLst/>
        </p:spPr>
        <p:txBody>
          <a:bodyPr vert="horz" wrap="square" lIns="92510" tIns="46255" rIns="92510" bIns="46255" numCol="1" anchor="b" anchorCtr="0" compatLnSpc="1">
            <a:prstTxWarp prst="textNoShape">
              <a:avLst/>
            </a:prstTxWarp>
          </a:bodyPr>
          <a:lstStyle>
            <a:lvl1pPr>
              <a:lnSpc>
                <a:spcPct val="100000"/>
              </a:lnSpc>
              <a:spcBef>
                <a:spcPct val="0"/>
              </a:spcBef>
              <a:buClrTx/>
              <a:buSzTx/>
              <a:buFontTx/>
              <a:buNone/>
              <a:defRPr sz="1200"/>
            </a:lvl1pPr>
          </a:lstStyle>
          <a:p>
            <a:pPr>
              <a:defRPr/>
            </a:pPr>
            <a:endParaRPr lang="en-US"/>
          </a:p>
        </p:txBody>
      </p:sp>
      <p:sp>
        <p:nvSpPr>
          <p:cNvPr id="31751" name="Rectangle 7"/>
          <p:cNvSpPr>
            <a:spLocks noGrp="1" noChangeArrowheads="1"/>
          </p:cNvSpPr>
          <p:nvPr>
            <p:ph type="sldNum" sz="quarter" idx="5"/>
          </p:nvPr>
        </p:nvSpPr>
        <p:spPr bwMode="auto">
          <a:xfrm>
            <a:off x="3972560" y="8773873"/>
            <a:ext cx="3037840" cy="462202"/>
          </a:xfrm>
          <a:prstGeom prst="rect">
            <a:avLst/>
          </a:prstGeom>
          <a:noFill/>
          <a:ln w="9525">
            <a:noFill/>
            <a:miter lim="800000"/>
            <a:headEnd/>
            <a:tailEnd/>
          </a:ln>
          <a:effectLst/>
        </p:spPr>
        <p:txBody>
          <a:bodyPr vert="horz" wrap="square" lIns="92510" tIns="46255" rIns="92510" bIns="46255" numCol="1" anchor="b" anchorCtr="0" compatLnSpc="1">
            <a:prstTxWarp prst="textNoShape">
              <a:avLst/>
            </a:prstTxWarp>
          </a:bodyPr>
          <a:lstStyle>
            <a:lvl1pPr algn="r">
              <a:lnSpc>
                <a:spcPct val="100000"/>
              </a:lnSpc>
              <a:spcBef>
                <a:spcPct val="0"/>
              </a:spcBef>
              <a:buClrTx/>
              <a:buSzTx/>
              <a:buFontTx/>
              <a:buNone/>
              <a:defRPr sz="1200"/>
            </a:lvl1pPr>
          </a:lstStyle>
          <a:p>
            <a:pPr>
              <a:defRPr/>
            </a:pPr>
            <a:fld id="{D0086244-0A1C-4EF2-AE3E-E5D7D00D9911}" type="slidenum">
              <a:rPr lang="en-US"/>
              <a:pPr>
                <a:defRPr/>
              </a:pPr>
              <a:t>‹#›</a:t>
            </a:fld>
            <a:endParaRPr lang="en-US"/>
          </a:p>
        </p:txBody>
      </p:sp>
    </p:spTree>
    <p:extLst>
      <p:ext uri="{BB962C8B-B14F-4D97-AF65-F5344CB8AC3E}">
        <p14:creationId xmlns:p14="http://schemas.microsoft.com/office/powerpoint/2010/main" val="302555843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85"/>
          <p:cNvGrpSpPr>
            <a:grpSpLocks/>
          </p:cNvGrpSpPr>
          <p:nvPr/>
        </p:nvGrpSpPr>
        <p:grpSpPr bwMode="auto">
          <a:xfrm>
            <a:off x="0" y="0"/>
            <a:ext cx="8915400" cy="7772400"/>
            <a:chOff x="0" y="0"/>
            <a:chExt cx="5616" cy="4320"/>
          </a:xfrm>
        </p:grpSpPr>
        <p:grpSp>
          <p:nvGrpSpPr>
            <p:cNvPr id="5" name="Group 3"/>
            <p:cNvGrpSpPr>
              <a:grpSpLocks/>
            </p:cNvGrpSpPr>
            <p:nvPr/>
          </p:nvGrpSpPr>
          <p:grpSpPr bwMode="auto">
            <a:xfrm>
              <a:off x="0" y="0"/>
              <a:ext cx="240" cy="4320"/>
              <a:chOff x="0" y="0"/>
              <a:chExt cx="240" cy="4320"/>
            </a:xfrm>
          </p:grpSpPr>
          <p:sp>
            <p:nvSpPr>
              <p:cNvPr id="59" name="Rectangle 4"/>
              <p:cNvSpPr>
                <a:spLocks noChangeArrowheads="1"/>
              </p:cNvSpPr>
              <p:nvPr userDrawn="1"/>
            </p:nvSpPr>
            <p:spPr bwMode="auto">
              <a:xfrm>
                <a:off x="0" y="0"/>
                <a:ext cx="240" cy="240"/>
              </a:xfrm>
              <a:prstGeom prst="rect">
                <a:avLst/>
              </a:prstGeom>
              <a:solidFill>
                <a:schemeClr val="accent1"/>
              </a:solidFill>
              <a:ln w="9525">
                <a:noFill/>
                <a:miter lim="800000"/>
                <a:headEnd/>
                <a:tailEnd/>
              </a:ln>
              <a:effectLst/>
            </p:spPr>
            <p:txBody>
              <a:bodyPr wrap="none" anchor="ctr"/>
              <a:lstStyle/>
              <a:p>
                <a:pPr>
                  <a:defRPr/>
                </a:pPr>
                <a:endParaRPr lang="en-US"/>
              </a:p>
            </p:txBody>
          </p:sp>
          <p:sp>
            <p:nvSpPr>
              <p:cNvPr id="60" name="Rectangle 5" descr="50%"/>
              <p:cNvSpPr>
                <a:spLocks noChangeArrowheads="1"/>
              </p:cNvSpPr>
              <p:nvPr userDrawn="1"/>
            </p:nvSpPr>
            <p:spPr bwMode="auto">
              <a:xfrm>
                <a:off x="0" y="240"/>
                <a:ext cx="240" cy="240"/>
              </a:xfrm>
              <a:prstGeom prst="rect">
                <a:avLst/>
              </a:prstGeom>
              <a:pattFill prst="pct50">
                <a:fgClr>
                  <a:schemeClr val="accent2"/>
                </a:fgClr>
                <a:bgClr>
                  <a:schemeClr val="hlink"/>
                </a:bgClr>
              </a:pattFill>
              <a:ln w="9525">
                <a:noFill/>
                <a:miter lim="800000"/>
                <a:headEnd/>
                <a:tailEnd/>
              </a:ln>
              <a:effectLst/>
            </p:spPr>
            <p:txBody>
              <a:bodyPr wrap="none" anchor="ctr"/>
              <a:lstStyle/>
              <a:p>
                <a:pPr>
                  <a:defRPr/>
                </a:pPr>
                <a:endParaRPr lang="en-US"/>
              </a:p>
            </p:txBody>
          </p:sp>
          <p:sp>
            <p:nvSpPr>
              <p:cNvPr id="61" name="Rectangle 6"/>
              <p:cNvSpPr>
                <a:spLocks noChangeArrowheads="1"/>
              </p:cNvSpPr>
              <p:nvPr userDrawn="1"/>
            </p:nvSpPr>
            <p:spPr bwMode="auto">
              <a:xfrm>
                <a:off x="0" y="480"/>
                <a:ext cx="240" cy="240"/>
              </a:xfrm>
              <a:prstGeom prst="rect">
                <a:avLst/>
              </a:prstGeom>
              <a:solidFill>
                <a:schemeClr val="accent1"/>
              </a:solidFill>
              <a:ln w="9525">
                <a:noFill/>
                <a:miter lim="800000"/>
                <a:headEnd/>
                <a:tailEnd/>
              </a:ln>
              <a:effectLst/>
            </p:spPr>
            <p:txBody>
              <a:bodyPr wrap="none" anchor="ctr"/>
              <a:lstStyle/>
              <a:p>
                <a:pPr>
                  <a:defRPr/>
                </a:pPr>
                <a:endParaRPr lang="en-US"/>
              </a:p>
            </p:txBody>
          </p:sp>
          <p:sp>
            <p:nvSpPr>
              <p:cNvPr id="62" name="Rectangle 7" descr="50%"/>
              <p:cNvSpPr>
                <a:spLocks noChangeArrowheads="1"/>
              </p:cNvSpPr>
              <p:nvPr userDrawn="1"/>
            </p:nvSpPr>
            <p:spPr bwMode="auto">
              <a:xfrm>
                <a:off x="0" y="720"/>
                <a:ext cx="240" cy="240"/>
              </a:xfrm>
              <a:prstGeom prst="rect">
                <a:avLst/>
              </a:prstGeom>
              <a:pattFill prst="pct50">
                <a:fgClr>
                  <a:schemeClr val="accent2"/>
                </a:fgClr>
                <a:bgClr>
                  <a:schemeClr val="hlink"/>
                </a:bgClr>
              </a:pattFill>
              <a:ln w="9525">
                <a:noFill/>
                <a:miter lim="800000"/>
                <a:headEnd/>
                <a:tailEnd/>
              </a:ln>
              <a:effectLst/>
            </p:spPr>
            <p:txBody>
              <a:bodyPr wrap="none" anchor="ctr"/>
              <a:lstStyle/>
              <a:p>
                <a:pPr>
                  <a:defRPr/>
                </a:pPr>
                <a:endParaRPr lang="en-US"/>
              </a:p>
            </p:txBody>
          </p:sp>
          <p:sp>
            <p:nvSpPr>
              <p:cNvPr id="63" name="Rectangle 8"/>
              <p:cNvSpPr>
                <a:spLocks noChangeArrowheads="1"/>
              </p:cNvSpPr>
              <p:nvPr userDrawn="1"/>
            </p:nvSpPr>
            <p:spPr bwMode="auto">
              <a:xfrm>
                <a:off x="0" y="960"/>
                <a:ext cx="240" cy="240"/>
              </a:xfrm>
              <a:prstGeom prst="rect">
                <a:avLst/>
              </a:prstGeom>
              <a:solidFill>
                <a:schemeClr val="accent1"/>
              </a:solidFill>
              <a:ln w="9525">
                <a:noFill/>
                <a:miter lim="800000"/>
                <a:headEnd/>
                <a:tailEnd/>
              </a:ln>
              <a:effectLst/>
            </p:spPr>
            <p:txBody>
              <a:bodyPr wrap="none" anchor="ctr"/>
              <a:lstStyle/>
              <a:p>
                <a:pPr>
                  <a:defRPr/>
                </a:pPr>
                <a:endParaRPr lang="en-US"/>
              </a:p>
            </p:txBody>
          </p:sp>
          <p:sp>
            <p:nvSpPr>
              <p:cNvPr id="64" name="Rectangle 9" descr="50%"/>
              <p:cNvSpPr>
                <a:spLocks noChangeArrowheads="1"/>
              </p:cNvSpPr>
              <p:nvPr userDrawn="1"/>
            </p:nvSpPr>
            <p:spPr bwMode="auto">
              <a:xfrm>
                <a:off x="0" y="1200"/>
                <a:ext cx="240" cy="240"/>
              </a:xfrm>
              <a:prstGeom prst="rect">
                <a:avLst/>
              </a:prstGeom>
              <a:pattFill prst="pct50">
                <a:fgClr>
                  <a:schemeClr val="accent2"/>
                </a:fgClr>
                <a:bgClr>
                  <a:schemeClr val="hlink"/>
                </a:bgClr>
              </a:pattFill>
              <a:ln w="9525">
                <a:noFill/>
                <a:miter lim="800000"/>
                <a:headEnd/>
                <a:tailEnd/>
              </a:ln>
              <a:effectLst/>
            </p:spPr>
            <p:txBody>
              <a:bodyPr wrap="none" anchor="ctr"/>
              <a:lstStyle/>
              <a:p>
                <a:pPr>
                  <a:defRPr/>
                </a:pPr>
                <a:endParaRPr lang="en-US"/>
              </a:p>
            </p:txBody>
          </p:sp>
          <p:sp>
            <p:nvSpPr>
              <p:cNvPr id="65" name="Rectangle 10"/>
              <p:cNvSpPr>
                <a:spLocks noChangeArrowheads="1"/>
              </p:cNvSpPr>
              <p:nvPr userDrawn="1"/>
            </p:nvSpPr>
            <p:spPr bwMode="auto">
              <a:xfrm>
                <a:off x="0" y="1440"/>
                <a:ext cx="240" cy="240"/>
              </a:xfrm>
              <a:prstGeom prst="rect">
                <a:avLst/>
              </a:prstGeom>
              <a:solidFill>
                <a:schemeClr val="accent1"/>
              </a:solidFill>
              <a:ln w="9525">
                <a:noFill/>
                <a:miter lim="800000"/>
                <a:headEnd/>
                <a:tailEnd/>
              </a:ln>
              <a:effectLst/>
            </p:spPr>
            <p:txBody>
              <a:bodyPr wrap="none" anchor="ctr"/>
              <a:lstStyle/>
              <a:p>
                <a:pPr>
                  <a:defRPr/>
                </a:pPr>
                <a:endParaRPr lang="en-US"/>
              </a:p>
            </p:txBody>
          </p:sp>
          <p:sp>
            <p:nvSpPr>
              <p:cNvPr id="66" name="Rectangle 11" descr="50%"/>
              <p:cNvSpPr>
                <a:spLocks noChangeArrowheads="1"/>
              </p:cNvSpPr>
              <p:nvPr userDrawn="1"/>
            </p:nvSpPr>
            <p:spPr bwMode="auto">
              <a:xfrm>
                <a:off x="0" y="1680"/>
                <a:ext cx="240" cy="240"/>
              </a:xfrm>
              <a:prstGeom prst="rect">
                <a:avLst/>
              </a:prstGeom>
              <a:pattFill prst="pct50">
                <a:fgClr>
                  <a:schemeClr val="accent2"/>
                </a:fgClr>
                <a:bgClr>
                  <a:schemeClr val="hlink"/>
                </a:bgClr>
              </a:pattFill>
              <a:ln w="9525">
                <a:noFill/>
                <a:miter lim="800000"/>
                <a:headEnd/>
                <a:tailEnd/>
              </a:ln>
              <a:effectLst/>
            </p:spPr>
            <p:txBody>
              <a:bodyPr wrap="none" anchor="ctr"/>
              <a:lstStyle/>
              <a:p>
                <a:pPr>
                  <a:defRPr/>
                </a:pPr>
                <a:endParaRPr lang="en-US"/>
              </a:p>
            </p:txBody>
          </p:sp>
          <p:sp>
            <p:nvSpPr>
              <p:cNvPr id="67" name="Rectangle 12"/>
              <p:cNvSpPr>
                <a:spLocks noChangeArrowheads="1"/>
              </p:cNvSpPr>
              <p:nvPr userDrawn="1"/>
            </p:nvSpPr>
            <p:spPr bwMode="auto">
              <a:xfrm>
                <a:off x="0" y="1920"/>
                <a:ext cx="240" cy="240"/>
              </a:xfrm>
              <a:prstGeom prst="rect">
                <a:avLst/>
              </a:prstGeom>
              <a:solidFill>
                <a:schemeClr val="accent1"/>
              </a:solidFill>
              <a:ln w="9525">
                <a:noFill/>
                <a:miter lim="800000"/>
                <a:headEnd/>
                <a:tailEnd/>
              </a:ln>
              <a:effectLst/>
            </p:spPr>
            <p:txBody>
              <a:bodyPr wrap="none" anchor="ctr"/>
              <a:lstStyle/>
              <a:p>
                <a:pPr>
                  <a:defRPr/>
                </a:pPr>
                <a:endParaRPr lang="en-US"/>
              </a:p>
            </p:txBody>
          </p:sp>
          <p:sp>
            <p:nvSpPr>
              <p:cNvPr id="68" name="Rectangle 13" descr="50%"/>
              <p:cNvSpPr>
                <a:spLocks noChangeArrowheads="1"/>
              </p:cNvSpPr>
              <p:nvPr userDrawn="1"/>
            </p:nvSpPr>
            <p:spPr bwMode="auto">
              <a:xfrm>
                <a:off x="0" y="2160"/>
                <a:ext cx="240" cy="240"/>
              </a:xfrm>
              <a:prstGeom prst="rect">
                <a:avLst/>
              </a:prstGeom>
              <a:pattFill prst="pct50">
                <a:fgClr>
                  <a:schemeClr val="accent2"/>
                </a:fgClr>
                <a:bgClr>
                  <a:schemeClr val="hlink"/>
                </a:bgClr>
              </a:pattFill>
              <a:ln w="9525">
                <a:noFill/>
                <a:miter lim="800000"/>
                <a:headEnd/>
                <a:tailEnd/>
              </a:ln>
              <a:effectLst/>
            </p:spPr>
            <p:txBody>
              <a:bodyPr wrap="none" anchor="ctr"/>
              <a:lstStyle/>
              <a:p>
                <a:pPr>
                  <a:defRPr/>
                </a:pPr>
                <a:endParaRPr lang="en-US"/>
              </a:p>
            </p:txBody>
          </p:sp>
          <p:sp>
            <p:nvSpPr>
              <p:cNvPr id="69" name="Rectangle 14"/>
              <p:cNvSpPr>
                <a:spLocks noChangeArrowheads="1"/>
              </p:cNvSpPr>
              <p:nvPr userDrawn="1"/>
            </p:nvSpPr>
            <p:spPr bwMode="auto">
              <a:xfrm>
                <a:off x="0" y="2400"/>
                <a:ext cx="240" cy="240"/>
              </a:xfrm>
              <a:prstGeom prst="rect">
                <a:avLst/>
              </a:prstGeom>
              <a:solidFill>
                <a:schemeClr val="accent1"/>
              </a:solidFill>
              <a:ln w="9525">
                <a:noFill/>
                <a:miter lim="800000"/>
                <a:headEnd/>
                <a:tailEnd/>
              </a:ln>
              <a:effectLst/>
            </p:spPr>
            <p:txBody>
              <a:bodyPr wrap="none" anchor="ctr"/>
              <a:lstStyle/>
              <a:p>
                <a:pPr>
                  <a:defRPr/>
                </a:pPr>
                <a:endParaRPr lang="en-US"/>
              </a:p>
            </p:txBody>
          </p:sp>
          <p:sp>
            <p:nvSpPr>
              <p:cNvPr id="70" name="Rectangle 15" descr="50%"/>
              <p:cNvSpPr>
                <a:spLocks noChangeArrowheads="1"/>
              </p:cNvSpPr>
              <p:nvPr userDrawn="1"/>
            </p:nvSpPr>
            <p:spPr bwMode="auto">
              <a:xfrm>
                <a:off x="0" y="2640"/>
                <a:ext cx="240" cy="240"/>
              </a:xfrm>
              <a:prstGeom prst="rect">
                <a:avLst/>
              </a:prstGeom>
              <a:pattFill prst="pct50">
                <a:fgClr>
                  <a:schemeClr val="accent2"/>
                </a:fgClr>
                <a:bgClr>
                  <a:schemeClr val="hlink"/>
                </a:bgClr>
              </a:pattFill>
              <a:ln w="9525">
                <a:noFill/>
                <a:miter lim="800000"/>
                <a:headEnd/>
                <a:tailEnd/>
              </a:ln>
              <a:effectLst/>
            </p:spPr>
            <p:txBody>
              <a:bodyPr wrap="none" anchor="ctr"/>
              <a:lstStyle/>
              <a:p>
                <a:pPr>
                  <a:defRPr/>
                </a:pPr>
                <a:endParaRPr lang="en-US"/>
              </a:p>
            </p:txBody>
          </p:sp>
          <p:sp>
            <p:nvSpPr>
              <p:cNvPr id="71" name="Rectangle 16"/>
              <p:cNvSpPr>
                <a:spLocks noChangeArrowheads="1"/>
              </p:cNvSpPr>
              <p:nvPr userDrawn="1"/>
            </p:nvSpPr>
            <p:spPr bwMode="auto">
              <a:xfrm>
                <a:off x="0" y="2880"/>
                <a:ext cx="240" cy="240"/>
              </a:xfrm>
              <a:prstGeom prst="rect">
                <a:avLst/>
              </a:prstGeom>
              <a:solidFill>
                <a:schemeClr val="accent1"/>
              </a:solidFill>
              <a:ln w="9525">
                <a:noFill/>
                <a:miter lim="800000"/>
                <a:headEnd/>
                <a:tailEnd/>
              </a:ln>
              <a:effectLst/>
            </p:spPr>
            <p:txBody>
              <a:bodyPr wrap="none" anchor="ctr"/>
              <a:lstStyle/>
              <a:p>
                <a:pPr>
                  <a:defRPr/>
                </a:pPr>
                <a:endParaRPr lang="en-US"/>
              </a:p>
            </p:txBody>
          </p:sp>
          <p:sp>
            <p:nvSpPr>
              <p:cNvPr id="72" name="Rectangle 17" descr="50%"/>
              <p:cNvSpPr>
                <a:spLocks noChangeArrowheads="1"/>
              </p:cNvSpPr>
              <p:nvPr userDrawn="1"/>
            </p:nvSpPr>
            <p:spPr bwMode="auto">
              <a:xfrm>
                <a:off x="0" y="3120"/>
                <a:ext cx="240" cy="240"/>
              </a:xfrm>
              <a:prstGeom prst="rect">
                <a:avLst/>
              </a:prstGeom>
              <a:pattFill prst="pct50">
                <a:fgClr>
                  <a:schemeClr val="accent2"/>
                </a:fgClr>
                <a:bgClr>
                  <a:schemeClr val="hlink"/>
                </a:bgClr>
              </a:pattFill>
              <a:ln w="9525">
                <a:noFill/>
                <a:miter lim="800000"/>
                <a:headEnd/>
                <a:tailEnd/>
              </a:ln>
              <a:effectLst/>
            </p:spPr>
            <p:txBody>
              <a:bodyPr wrap="none" anchor="ctr"/>
              <a:lstStyle/>
              <a:p>
                <a:pPr>
                  <a:defRPr/>
                </a:pPr>
                <a:endParaRPr lang="en-US"/>
              </a:p>
            </p:txBody>
          </p:sp>
          <p:sp>
            <p:nvSpPr>
              <p:cNvPr id="73" name="Rectangle 18"/>
              <p:cNvSpPr>
                <a:spLocks noChangeArrowheads="1"/>
              </p:cNvSpPr>
              <p:nvPr userDrawn="1"/>
            </p:nvSpPr>
            <p:spPr bwMode="auto">
              <a:xfrm>
                <a:off x="0" y="3360"/>
                <a:ext cx="240" cy="240"/>
              </a:xfrm>
              <a:prstGeom prst="rect">
                <a:avLst/>
              </a:prstGeom>
              <a:solidFill>
                <a:schemeClr val="accent1"/>
              </a:solidFill>
              <a:ln w="9525">
                <a:noFill/>
                <a:miter lim="800000"/>
                <a:headEnd/>
                <a:tailEnd/>
              </a:ln>
              <a:effectLst/>
            </p:spPr>
            <p:txBody>
              <a:bodyPr wrap="none" anchor="ctr"/>
              <a:lstStyle/>
              <a:p>
                <a:pPr>
                  <a:defRPr/>
                </a:pPr>
                <a:endParaRPr lang="en-US"/>
              </a:p>
            </p:txBody>
          </p:sp>
          <p:sp>
            <p:nvSpPr>
              <p:cNvPr id="74" name="Rectangle 19" descr="50%"/>
              <p:cNvSpPr>
                <a:spLocks noChangeArrowheads="1"/>
              </p:cNvSpPr>
              <p:nvPr userDrawn="1"/>
            </p:nvSpPr>
            <p:spPr bwMode="auto">
              <a:xfrm>
                <a:off x="0" y="3600"/>
                <a:ext cx="240" cy="240"/>
              </a:xfrm>
              <a:prstGeom prst="rect">
                <a:avLst/>
              </a:prstGeom>
              <a:pattFill prst="pct50">
                <a:fgClr>
                  <a:schemeClr val="accent2"/>
                </a:fgClr>
                <a:bgClr>
                  <a:schemeClr val="hlink"/>
                </a:bgClr>
              </a:pattFill>
              <a:ln w="9525">
                <a:noFill/>
                <a:miter lim="800000"/>
                <a:headEnd/>
                <a:tailEnd/>
              </a:ln>
              <a:effectLst/>
            </p:spPr>
            <p:txBody>
              <a:bodyPr wrap="none" anchor="ctr"/>
              <a:lstStyle/>
              <a:p>
                <a:pPr>
                  <a:defRPr/>
                </a:pPr>
                <a:endParaRPr lang="en-US"/>
              </a:p>
            </p:txBody>
          </p:sp>
          <p:sp>
            <p:nvSpPr>
              <p:cNvPr id="75" name="Rectangle 20"/>
              <p:cNvSpPr>
                <a:spLocks noChangeArrowheads="1"/>
              </p:cNvSpPr>
              <p:nvPr userDrawn="1"/>
            </p:nvSpPr>
            <p:spPr bwMode="auto">
              <a:xfrm>
                <a:off x="0" y="3840"/>
                <a:ext cx="240" cy="240"/>
              </a:xfrm>
              <a:prstGeom prst="rect">
                <a:avLst/>
              </a:prstGeom>
              <a:solidFill>
                <a:schemeClr val="accent1"/>
              </a:solidFill>
              <a:ln w="9525">
                <a:noFill/>
                <a:miter lim="800000"/>
                <a:headEnd/>
                <a:tailEnd/>
              </a:ln>
              <a:effectLst/>
            </p:spPr>
            <p:txBody>
              <a:bodyPr wrap="none" anchor="ctr"/>
              <a:lstStyle/>
              <a:p>
                <a:pPr>
                  <a:defRPr/>
                </a:pPr>
                <a:endParaRPr lang="en-US"/>
              </a:p>
            </p:txBody>
          </p:sp>
          <p:sp>
            <p:nvSpPr>
              <p:cNvPr id="76" name="Rectangle 21" descr="50%"/>
              <p:cNvSpPr>
                <a:spLocks noChangeArrowheads="1"/>
              </p:cNvSpPr>
              <p:nvPr userDrawn="1"/>
            </p:nvSpPr>
            <p:spPr bwMode="auto">
              <a:xfrm>
                <a:off x="0" y="4080"/>
                <a:ext cx="240" cy="240"/>
              </a:xfrm>
              <a:prstGeom prst="rect">
                <a:avLst/>
              </a:prstGeom>
              <a:pattFill prst="pct50">
                <a:fgClr>
                  <a:schemeClr val="accent2"/>
                </a:fgClr>
                <a:bgClr>
                  <a:schemeClr val="hlink"/>
                </a:bgClr>
              </a:pattFill>
              <a:ln w="9525">
                <a:noFill/>
                <a:miter lim="800000"/>
                <a:headEnd/>
                <a:tailEnd/>
              </a:ln>
              <a:effectLst/>
            </p:spPr>
            <p:txBody>
              <a:bodyPr wrap="none" anchor="ctr"/>
              <a:lstStyle/>
              <a:p>
                <a:pPr>
                  <a:defRPr/>
                </a:pPr>
                <a:endParaRPr lang="en-US"/>
              </a:p>
            </p:txBody>
          </p:sp>
        </p:grpSp>
        <p:sp>
          <p:nvSpPr>
            <p:cNvPr id="6" name="Rectangle 5" descr="50%"/>
            <p:cNvSpPr>
              <a:spLocks noChangeArrowheads="1"/>
            </p:cNvSpPr>
            <p:nvPr/>
          </p:nvSpPr>
          <p:spPr bwMode="hidden">
            <a:xfrm>
              <a:off x="336" y="1248"/>
              <a:ext cx="5280" cy="146"/>
            </a:xfrm>
            <a:prstGeom prst="rect">
              <a:avLst/>
            </a:prstGeom>
            <a:pattFill prst="pct50">
              <a:fgClr>
                <a:schemeClr val="bg2"/>
              </a:fgClr>
              <a:bgClr>
                <a:schemeClr val="bg1"/>
              </a:bgClr>
            </a:pattFill>
            <a:ln w="9525">
              <a:noFill/>
              <a:miter lim="800000"/>
              <a:headEnd/>
              <a:tailEnd/>
            </a:ln>
            <a:effectLst/>
          </p:spPr>
          <p:txBody>
            <a:bodyPr wrap="none" anchor="ctr"/>
            <a:lstStyle/>
            <a:p>
              <a:pPr>
                <a:defRPr/>
              </a:pPr>
              <a:endParaRPr lang="en-US"/>
            </a:p>
          </p:txBody>
        </p:sp>
        <p:grpSp>
          <p:nvGrpSpPr>
            <p:cNvPr id="7" name="Group 29"/>
            <p:cNvGrpSpPr>
              <a:grpSpLocks/>
            </p:cNvGrpSpPr>
            <p:nvPr/>
          </p:nvGrpSpPr>
          <p:grpSpPr bwMode="auto">
            <a:xfrm>
              <a:off x="336" y="1200"/>
              <a:ext cx="5280" cy="0"/>
              <a:chOff x="144" y="1200"/>
              <a:chExt cx="5280" cy="0"/>
            </a:xfrm>
          </p:grpSpPr>
          <p:sp>
            <p:nvSpPr>
              <p:cNvPr id="37" name="Line 30"/>
              <p:cNvSpPr>
                <a:spLocks noChangeShapeType="1"/>
              </p:cNvSpPr>
              <p:nvPr/>
            </p:nvSpPr>
            <p:spPr bwMode="ltGray">
              <a:xfrm>
                <a:off x="144" y="1200"/>
                <a:ext cx="240" cy="0"/>
              </a:xfrm>
              <a:prstGeom prst="line">
                <a:avLst/>
              </a:prstGeom>
              <a:noFill/>
              <a:ln w="57150">
                <a:solidFill>
                  <a:schemeClr val="tx1"/>
                </a:solidFill>
                <a:round/>
                <a:headEnd/>
                <a:tailEnd/>
              </a:ln>
              <a:effectLst/>
            </p:spPr>
            <p:txBody>
              <a:bodyPr wrap="none" anchor="ctr"/>
              <a:lstStyle/>
              <a:p>
                <a:pPr>
                  <a:defRPr/>
                </a:pPr>
                <a:endParaRPr lang="en-US"/>
              </a:p>
            </p:txBody>
          </p:sp>
          <p:sp>
            <p:nvSpPr>
              <p:cNvPr id="38" name="Line 31"/>
              <p:cNvSpPr>
                <a:spLocks noChangeShapeType="1"/>
              </p:cNvSpPr>
              <p:nvPr/>
            </p:nvSpPr>
            <p:spPr bwMode="ltGray">
              <a:xfrm>
                <a:off x="624" y="1200"/>
                <a:ext cx="240" cy="0"/>
              </a:xfrm>
              <a:prstGeom prst="line">
                <a:avLst/>
              </a:prstGeom>
              <a:noFill/>
              <a:ln w="57150">
                <a:solidFill>
                  <a:schemeClr val="tx1"/>
                </a:solidFill>
                <a:round/>
                <a:headEnd/>
                <a:tailEnd/>
              </a:ln>
              <a:effectLst/>
            </p:spPr>
            <p:txBody>
              <a:bodyPr wrap="none" anchor="ctr"/>
              <a:lstStyle/>
              <a:p>
                <a:pPr>
                  <a:defRPr/>
                </a:pPr>
                <a:endParaRPr lang="en-US"/>
              </a:p>
            </p:txBody>
          </p:sp>
          <p:sp>
            <p:nvSpPr>
              <p:cNvPr id="39" name="Line 32"/>
              <p:cNvSpPr>
                <a:spLocks noChangeShapeType="1"/>
              </p:cNvSpPr>
              <p:nvPr/>
            </p:nvSpPr>
            <p:spPr bwMode="ltGray">
              <a:xfrm>
                <a:off x="384" y="1200"/>
                <a:ext cx="240" cy="0"/>
              </a:xfrm>
              <a:prstGeom prst="line">
                <a:avLst/>
              </a:prstGeom>
              <a:noFill/>
              <a:ln w="57150">
                <a:solidFill>
                  <a:schemeClr val="bg2"/>
                </a:solidFill>
                <a:round/>
                <a:headEnd/>
                <a:tailEnd/>
              </a:ln>
              <a:effectLst/>
            </p:spPr>
            <p:txBody>
              <a:bodyPr wrap="none" anchor="ctr"/>
              <a:lstStyle/>
              <a:p>
                <a:pPr>
                  <a:defRPr/>
                </a:pPr>
                <a:endParaRPr lang="en-US"/>
              </a:p>
            </p:txBody>
          </p:sp>
          <p:sp>
            <p:nvSpPr>
              <p:cNvPr id="40" name="Line 33"/>
              <p:cNvSpPr>
                <a:spLocks noChangeShapeType="1"/>
              </p:cNvSpPr>
              <p:nvPr/>
            </p:nvSpPr>
            <p:spPr bwMode="ltGray">
              <a:xfrm>
                <a:off x="1104" y="1200"/>
                <a:ext cx="240" cy="0"/>
              </a:xfrm>
              <a:prstGeom prst="line">
                <a:avLst/>
              </a:prstGeom>
              <a:noFill/>
              <a:ln w="57150">
                <a:solidFill>
                  <a:schemeClr val="tx1"/>
                </a:solidFill>
                <a:round/>
                <a:headEnd/>
                <a:tailEnd/>
              </a:ln>
              <a:effectLst/>
            </p:spPr>
            <p:txBody>
              <a:bodyPr wrap="none" anchor="ctr"/>
              <a:lstStyle/>
              <a:p>
                <a:pPr>
                  <a:defRPr/>
                </a:pPr>
                <a:endParaRPr lang="en-US"/>
              </a:p>
            </p:txBody>
          </p:sp>
          <p:sp>
            <p:nvSpPr>
              <p:cNvPr id="41" name="Line 34"/>
              <p:cNvSpPr>
                <a:spLocks noChangeShapeType="1"/>
              </p:cNvSpPr>
              <p:nvPr/>
            </p:nvSpPr>
            <p:spPr bwMode="ltGray">
              <a:xfrm>
                <a:off x="864" y="1200"/>
                <a:ext cx="240" cy="0"/>
              </a:xfrm>
              <a:prstGeom prst="line">
                <a:avLst/>
              </a:prstGeom>
              <a:noFill/>
              <a:ln w="57150">
                <a:solidFill>
                  <a:schemeClr val="bg2"/>
                </a:solidFill>
                <a:round/>
                <a:headEnd/>
                <a:tailEnd/>
              </a:ln>
              <a:effectLst/>
            </p:spPr>
            <p:txBody>
              <a:bodyPr wrap="none" anchor="ctr"/>
              <a:lstStyle/>
              <a:p>
                <a:pPr>
                  <a:defRPr/>
                </a:pPr>
                <a:endParaRPr lang="en-US"/>
              </a:p>
            </p:txBody>
          </p:sp>
          <p:sp>
            <p:nvSpPr>
              <p:cNvPr id="42" name="Line 35"/>
              <p:cNvSpPr>
                <a:spLocks noChangeShapeType="1"/>
              </p:cNvSpPr>
              <p:nvPr/>
            </p:nvSpPr>
            <p:spPr bwMode="ltGray">
              <a:xfrm>
                <a:off x="1584" y="1200"/>
                <a:ext cx="240" cy="0"/>
              </a:xfrm>
              <a:prstGeom prst="line">
                <a:avLst/>
              </a:prstGeom>
              <a:noFill/>
              <a:ln w="57150">
                <a:solidFill>
                  <a:schemeClr val="tx1"/>
                </a:solidFill>
                <a:round/>
                <a:headEnd/>
                <a:tailEnd/>
              </a:ln>
              <a:effectLst/>
            </p:spPr>
            <p:txBody>
              <a:bodyPr wrap="none" anchor="ctr"/>
              <a:lstStyle/>
              <a:p>
                <a:pPr>
                  <a:defRPr/>
                </a:pPr>
                <a:endParaRPr lang="en-US"/>
              </a:p>
            </p:txBody>
          </p:sp>
          <p:sp>
            <p:nvSpPr>
              <p:cNvPr id="43" name="Line 36"/>
              <p:cNvSpPr>
                <a:spLocks noChangeShapeType="1"/>
              </p:cNvSpPr>
              <p:nvPr/>
            </p:nvSpPr>
            <p:spPr bwMode="ltGray">
              <a:xfrm>
                <a:off x="1344" y="1200"/>
                <a:ext cx="240" cy="0"/>
              </a:xfrm>
              <a:prstGeom prst="line">
                <a:avLst/>
              </a:prstGeom>
              <a:noFill/>
              <a:ln w="57150">
                <a:solidFill>
                  <a:schemeClr val="bg2"/>
                </a:solidFill>
                <a:round/>
                <a:headEnd/>
                <a:tailEnd/>
              </a:ln>
              <a:effectLst/>
            </p:spPr>
            <p:txBody>
              <a:bodyPr wrap="none" anchor="ctr"/>
              <a:lstStyle/>
              <a:p>
                <a:pPr>
                  <a:defRPr/>
                </a:pPr>
                <a:endParaRPr lang="en-US"/>
              </a:p>
            </p:txBody>
          </p:sp>
          <p:sp>
            <p:nvSpPr>
              <p:cNvPr id="44" name="Line 37"/>
              <p:cNvSpPr>
                <a:spLocks noChangeShapeType="1"/>
              </p:cNvSpPr>
              <p:nvPr/>
            </p:nvSpPr>
            <p:spPr bwMode="ltGray">
              <a:xfrm>
                <a:off x="2064" y="1200"/>
                <a:ext cx="240" cy="0"/>
              </a:xfrm>
              <a:prstGeom prst="line">
                <a:avLst/>
              </a:prstGeom>
              <a:noFill/>
              <a:ln w="57150">
                <a:solidFill>
                  <a:schemeClr val="tx1"/>
                </a:solidFill>
                <a:round/>
                <a:headEnd/>
                <a:tailEnd/>
              </a:ln>
              <a:effectLst/>
            </p:spPr>
            <p:txBody>
              <a:bodyPr wrap="none" anchor="ctr"/>
              <a:lstStyle/>
              <a:p>
                <a:pPr>
                  <a:defRPr/>
                </a:pPr>
                <a:endParaRPr lang="en-US"/>
              </a:p>
            </p:txBody>
          </p:sp>
          <p:sp>
            <p:nvSpPr>
              <p:cNvPr id="45" name="Line 38"/>
              <p:cNvSpPr>
                <a:spLocks noChangeShapeType="1"/>
              </p:cNvSpPr>
              <p:nvPr/>
            </p:nvSpPr>
            <p:spPr bwMode="ltGray">
              <a:xfrm>
                <a:off x="1824" y="1200"/>
                <a:ext cx="240" cy="0"/>
              </a:xfrm>
              <a:prstGeom prst="line">
                <a:avLst/>
              </a:prstGeom>
              <a:noFill/>
              <a:ln w="57150">
                <a:solidFill>
                  <a:schemeClr val="bg2"/>
                </a:solidFill>
                <a:round/>
                <a:headEnd/>
                <a:tailEnd/>
              </a:ln>
              <a:effectLst/>
            </p:spPr>
            <p:txBody>
              <a:bodyPr wrap="none" anchor="ctr"/>
              <a:lstStyle/>
              <a:p>
                <a:pPr>
                  <a:defRPr/>
                </a:pPr>
                <a:endParaRPr lang="en-US"/>
              </a:p>
            </p:txBody>
          </p:sp>
          <p:sp>
            <p:nvSpPr>
              <p:cNvPr id="46" name="Line 39"/>
              <p:cNvSpPr>
                <a:spLocks noChangeShapeType="1"/>
              </p:cNvSpPr>
              <p:nvPr/>
            </p:nvSpPr>
            <p:spPr bwMode="ltGray">
              <a:xfrm>
                <a:off x="2544" y="1200"/>
                <a:ext cx="240" cy="0"/>
              </a:xfrm>
              <a:prstGeom prst="line">
                <a:avLst/>
              </a:prstGeom>
              <a:noFill/>
              <a:ln w="57150">
                <a:solidFill>
                  <a:schemeClr val="tx1"/>
                </a:solidFill>
                <a:round/>
                <a:headEnd/>
                <a:tailEnd/>
              </a:ln>
              <a:effectLst/>
            </p:spPr>
            <p:txBody>
              <a:bodyPr wrap="none" anchor="ctr"/>
              <a:lstStyle/>
              <a:p>
                <a:pPr>
                  <a:defRPr/>
                </a:pPr>
                <a:endParaRPr lang="en-US"/>
              </a:p>
            </p:txBody>
          </p:sp>
          <p:sp>
            <p:nvSpPr>
              <p:cNvPr id="47" name="Line 40"/>
              <p:cNvSpPr>
                <a:spLocks noChangeShapeType="1"/>
              </p:cNvSpPr>
              <p:nvPr/>
            </p:nvSpPr>
            <p:spPr bwMode="ltGray">
              <a:xfrm>
                <a:off x="2304" y="1200"/>
                <a:ext cx="240" cy="0"/>
              </a:xfrm>
              <a:prstGeom prst="line">
                <a:avLst/>
              </a:prstGeom>
              <a:noFill/>
              <a:ln w="57150">
                <a:solidFill>
                  <a:schemeClr val="bg2"/>
                </a:solidFill>
                <a:round/>
                <a:headEnd/>
                <a:tailEnd/>
              </a:ln>
              <a:effectLst/>
            </p:spPr>
            <p:txBody>
              <a:bodyPr wrap="none" anchor="ctr"/>
              <a:lstStyle/>
              <a:p>
                <a:pPr>
                  <a:defRPr/>
                </a:pPr>
                <a:endParaRPr lang="en-US"/>
              </a:p>
            </p:txBody>
          </p:sp>
          <p:sp>
            <p:nvSpPr>
              <p:cNvPr id="48" name="Line 41"/>
              <p:cNvSpPr>
                <a:spLocks noChangeShapeType="1"/>
              </p:cNvSpPr>
              <p:nvPr/>
            </p:nvSpPr>
            <p:spPr bwMode="ltGray">
              <a:xfrm>
                <a:off x="3024" y="1200"/>
                <a:ext cx="240" cy="0"/>
              </a:xfrm>
              <a:prstGeom prst="line">
                <a:avLst/>
              </a:prstGeom>
              <a:noFill/>
              <a:ln w="57150">
                <a:solidFill>
                  <a:schemeClr val="tx1"/>
                </a:solidFill>
                <a:round/>
                <a:headEnd/>
                <a:tailEnd/>
              </a:ln>
              <a:effectLst/>
            </p:spPr>
            <p:txBody>
              <a:bodyPr wrap="none" anchor="ctr"/>
              <a:lstStyle/>
              <a:p>
                <a:pPr>
                  <a:defRPr/>
                </a:pPr>
                <a:endParaRPr lang="en-US"/>
              </a:p>
            </p:txBody>
          </p:sp>
          <p:sp>
            <p:nvSpPr>
              <p:cNvPr id="49" name="Line 42"/>
              <p:cNvSpPr>
                <a:spLocks noChangeShapeType="1"/>
              </p:cNvSpPr>
              <p:nvPr/>
            </p:nvSpPr>
            <p:spPr bwMode="ltGray">
              <a:xfrm>
                <a:off x="2784" y="1200"/>
                <a:ext cx="240" cy="0"/>
              </a:xfrm>
              <a:prstGeom prst="line">
                <a:avLst/>
              </a:prstGeom>
              <a:noFill/>
              <a:ln w="57150">
                <a:solidFill>
                  <a:schemeClr val="bg2"/>
                </a:solidFill>
                <a:round/>
                <a:headEnd/>
                <a:tailEnd/>
              </a:ln>
              <a:effectLst/>
            </p:spPr>
            <p:txBody>
              <a:bodyPr wrap="none" anchor="ctr"/>
              <a:lstStyle/>
              <a:p>
                <a:pPr>
                  <a:defRPr/>
                </a:pPr>
                <a:endParaRPr lang="en-US"/>
              </a:p>
            </p:txBody>
          </p:sp>
          <p:sp>
            <p:nvSpPr>
              <p:cNvPr id="50" name="Line 43"/>
              <p:cNvSpPr>
                <a:spLocks noChangeShapeType="1"/>
              </p:cNvSpPr>
              <p:nvPr/>
            </p:nvSpPr>
            <p:spPr bwMode="ltGray">
              <a:xfrm>
                <a:off x="3504" y="1200"/>
                <a:ext cx="240" cy="0"/>
              </a:xfrm>
              <a:prstGeom prst="line">
                <a:avLst/>
              </a:prstGeom>
              <a:noFill/>
              <a:ln w="57150">
                <a:solidFill>
                  <a:schemeClr val="tx1"/>
                </a:solidFill>
                <a:round/>
                <a:headEnd/>
                <a:tailEnd/>
              </a:ln>
              <a:effectLst/>
            </p:spPr>
            <p:txBody>
              <a:bodyPr wrap="none" anchor="ctr"/>
              <a:lstStyle/>
              <a:p>
                <a:pPr>
                  <a:defRPr/>
                </a:pPr>
                <a:endParaRPr lang="en-US"/>
              </a:p>
            </p:txBody>
          </p:sp>
          <p:sp>
            <p:nvSpPr>
              <p:cNvPr id="51" name="Line 44"/>
              <p:cNvSpPr>
                <a:spLocks noChangeShapeType="1"/>
              </p:cNvSpPr>
              <p:nvPr/>
            </p:nvSpPr>
            <p:spPr bwMode="ltGray">
              <a:xfrm>
                <a:off x="3264" y="1200"/>
                <a:ext cx="240" cy="0"/>
              </a:xfrm>
              <a:prstGeom prst="line">
                <a:avLst/>
              </a:prstGeom>
              <a:noFill/>
              <a:ln w="57150">
                <a:solidFill>
                  <a:schemeClr val="bg2"/>
                </a:solidFill>
                <a:round/>
                <a:headEnd/>
                <a:tailEnd/>
              </a:ln>
              <a:effectLst/>
            </p:spPr>
            <p:txBody>
              <a:bodyPr wrap="none" anchor="ctr"/>
              <a:lstStyle/>
              <a:p>
                <a:pPr>
                  <a:defRPr/>
                </a:pPr>
                <a:endParaRPr lang="en-US"/>
              </a:p>
            </p:txBody>
          </p:sp>
          <p:sp>
            <p:nvSpPr>
              <p:cNvPr id="52" name="Line 45"/>
              <p:cNvSpPr>
                <a:spLocks noChangeShapeType="1"/>
              </p:cNvSpPr>
              <p:nvPr/>
            </p:nvSpPr>
            <p:spPr bwMode="ltGray">
              <a:xfrm>
                <a:off x="3984" y="1200"/>
                <a:ext cx="240" cy="0"/>
              </a:xfrm>
              <a:prstGeom prst="line">
                <a:avLst/>
              </a:prstGeom>
              <a:noFill/>
              <a:ln w="57150">
                <a:solidFill>
                  <a:schemeClr val="tx1"/>
                </a:solidFill>
                <a:round/>
                <a:headEnd/>
                <a:tailEnd/>
              </a:ln>
              <a:effectLst/>
            </p:spPr>
            <p:txBody>
              <a:bodyPr wrap="none" anchor="ctr"/>
              <a:lstStyle/>
              <a:p>
                <a:pPr>
                  <a:defRPr/>
                </a:pPr>
                <a:endParaRPr lang="en-US"/>
              </a:p>
            </p:txBody>
          </p:sp>
          <p:sp>
            <p:nvSpPr>
              <p:cNvPr id="53" name="Line 46"/>
              <p:cNvSpPr>
                <a:spLocks noChangeShapeType="1"/>
              </p:cNvSpPr>
              <p:nvPr/>
            </p:nvSpPr>
            <p:spPr bwMode="ltGray">
              <a:xfrm>
                <a:off x="3744" y="1200"/>
                <a:ext cx="240" cy="0"/>
              </a:xfrm>
              <a:prstGeom prst="line">
                <a:avLst/>
              </a:prstGeom>
              <a:noFill/>
              <a:ln w="57150">
                <a:solidFill>
                  <a:schemeClr val="bg2"/>
                </a:solidFill>
                <a:round/>
                <a:headEnd/>
                <a:tailEnd/>
              </a:ln>
              <a:effectLst/>
            </p:spPr>
            <p:txBody>
              <a:bodyPr wrap="none" anchor="ctr"/>
              <a:lstStyle/>
              <a:p>
                <a:pPr>
                  <a:defRPr/>
                </a:pPr>
                <a:endParaRPr lang="en-US"/>
              </a:p>
            </p:txBody>
          </p:sp>
          <p:sp>
            <p:nvSpPr>
              <p:cNvPr id="54" name="Line 47"/>
              <p:cNvSpPr>
                <a:spLocks noChangeShapeType="1"/>
              </p:cNvSpPr>
              <p:nvPr/>
            </p:nvSpPr>
            <p:spPr bwMode="ltGray">
              <a:xfrm>
                <a:off x="4464" y="1200"/>
                <a:ext cx="240" cy="0"/>
              </a:xfrm>
              <a:prstGeom prst="line">
                <a:avLst/>
              </a:prstGeom>
              <a:noFill/>
              <a:ln w="57150">
                <a:solidFill>
                  <a:schemeClr val="tx1"/>
                </a:solidFill>
                <a:round/>
                <a:headEnd/>
                <a:tailEnd/>
              </a:ln>
              <a:effectLst/>
            </p:spPr>
            <p:txBody>
              <a:bodyPr wrap="none" anchor="ctr"/>
              <a:lstStyle/>
              <a:p>
                <a:pPr>
                  <a:defRPr/>
                </a:pPr>
                <a:endParaRPr lang="en-US"/>
              </a:p>
            </p:txBody>
          </p:sp>
          <p:sp>
            <p:nvSpPr>
              <p:cNvPr id="55" name="Line 48"/>
              <p:cNvSpPr>
                <a:spLocks noChangeShapeType="1"/>
              </p:cNvSpPr>
              <p:nvPr/>
            </p:nvSpPr>
            <p:spPr bwMode="ltGray">
              <a:xfrm>
                <a:off x="4224" y="1200"/>
                <a:ext cx="240" cy="0"/>
              </a:xfrm>
              <a:prstGeom prst="line">
                <a:avLst/>
              </a:prstGeom>
              <a:noFill/>
              <a:ln w="57150">
                <a:solidFill>
                  <a:schemeClr val="bg2"/>
                </a:solidFill>
                <a:round/>
                <a:headEnd/>
                <a:tailEnd/>
              </a:ln>
              <a:effectLst/>
            </p:spPr>
            <p:txBody>
              <a:bodyPr wrap="none" anchor="ctr"/>
              <a:lstStyle/>
              <a:p>
                <a:pPr>
                  <a:defRPr/>
                </a:pPr>
                <a:endParaRPr lang="en-US"/>
              </a:p>
            </p:txBody>
          </p:sp>
          <p:sp>
            <p:nvSpPr>
              <p:cNvPr id="56" name="Line 49"/>
              <p:cNvSpPr>
                <a:spLocks noChangeShapeType="1"/>
              </p:cNvSpPr>
              <p:nvPr/>
            </p:nvSpPr>
            <p:spPr bwMode="ltGray">
              <a:xfrm>
                <a:off x="4944" y="1200"/>
                <a:ext cx="240" cy="0"/>
              </a:xfrm>
              <a:prstGeom prst="line">
                <a:avLst/>
              </a:prstGeom>
              <a:noFill/>
              <a:ln w="57150">
                <a:solidFill>
                  <a:schemeClr val="tx1"/>
                </a:solidFill>
                <a:round/>
                <a:headEnd/>
                <a:tailEnd/>
              </a:ln>
              <a:effectLst/>
            </p:spPr>
            <p:txBody>
              <a:bodyPr wrap="none" anchor="ctr"/>
              <a:lstStyle/>
              <a:p>
                <a:pPr>
                  <a:defRPr/>
                </a:pPr>
                <a:endParaRPr lang="en-US"/>
              </a:p>
            </p:txBody>
          </p:sp>
          <p:sp>
            <p:nvSpPr>
              <p:cNvPr id="57" name="Line 50"/>
              <p:cNvSpPr>
                <a:spLocks noChangeShapeType="1"/>
              </p:cNvSpPr>
              <p:nvPr/>
            </p:nvSpPr>
            <p:spPr bwMode="ltGray">
              <a:xfrm>
                <a:off x="4704" y="1200"/>
                <a:ext cx="240" cy="0"/>
              </a:xfrm>
              <a:prstGeom prst="line">
                <a:avLst/>
              </a:prstGeom>
              <a:noFill/>
              <a:ln w="57150">
                <a:solidFill>
                  <a:schemeClr val="bg2"/>
                </a:solidFill>
                <a:round/>
                <a:headEnd/>
                <a:tailEnd/>
              </a:ln>
              <a:effectLst/>
            </p:spPr>
            <p:txBody>
              <a:bodyPr wrap="none" anchor="ctr"/>
              <a:lstStyle/>
              <a:p>
                <a:pPr>
                  <a:defRPr/>
                </a:pPr>
                <a:endParaRPr lang="en-US"/>
              </a:p>
            </p:txBody>
          </p:sp>
          <p:sp>
            <p:nvSpPr>
              <p:cNvPr id="58" name="Line 51"/>
              <p:cNvSpPr>
                <a:spLocks noChangeShapeType="1"/>
              </p:cNvSpPr>
              <p:nvPr/>
            </p:nvSpPr>
            <p:spPr bwMode="ltGray">
              <a:xfrm>
                <a:off x="5184" y="1200"/>
                <a:ext cx="240" cy="0"/>
              </a:xfrm>
              <a:prstGeom prst="line">
                <a:avLst/>
              </a:prstGeom>
              <a:noFill/>
              <a:ln w="57150">
                <a:solidFill>
                  <a:schemeClr val="bg2"/>
                </a:solidFill>
                <a:round/>
                <a:headEnd/>
                <a:tailEnd/>
              </a:ln>
              <a:effectLst/>
            </p:spPr>
            <p:txBody>
              <a:bodyPr wrap="none" anchor="ctr"/>
              <a:lstStyle/>
              <a:p>
                <a:pPr>
                  <a:defRPr/>
                </a:pPr>
                <a:endParaRPr lang="en-US"/>
              </a:p>
            </p:txBody>
          </p:sp>
        </p:grpSp>
        <p:grpSp>
          <p:nvGrpSpPr>
            <p:cNvPr id="8" name="Group 84"/>
            <p:cNvGrpSpPr>
              <a:grpSpLocks/>
            </p:cNvGrpSpPr>
            <p:nvPr/>
          </p:nvGrpSpPr>
          <p:grpSpPr bwMode="auto">
            <a:xfrm>
              <a:off x="432" y="1728"/>
              <a:ext cx="192" cy="192"/>
              <a:chOff x="432" y="1728"/>
              <a:chExt cx="192" cy="192"/>
            </a:xfrm>
          </p:grpSpPr>
          <p:sp>
            <p:nvSpPr>
              <p:cNvPr id="33" name="Rectangle 25"/>
              <p:cNvSpPr>
                <a:spLocks noChangeArrowheads="1"/>
              </p:cNvSpPr>
              <p:nvPr userDrawn="1"/>
            </p:nvSpPr>
            <p:spPr bwMode="auto">
              <a:xfrm>
                <a:off x="432" y="1728"/>
                <a:ext cx="96" cy="96"/>
              </a:xfrm>
              <a:prstGeom prst="rect">
                <a:avLst/>
              </a:prstGeom>
              <a:solidFill>
                <a:schemeClr val="tx2"/>
              </a:solidFill>
              <a:ln w="9525">
                <a:noFill/>
                <a:miter lim="800000"/>
                <a:headEnd/>
                <a:tailEnd/>
              </a:ln>
              <a:effectLst/>
            </p:spPr>
            <p:txBody>
              <a:bodyPr wrap="none" anchor="ctr"/>
              <a:lstStyle/>
              <a:p>
                <a:pPr>
                  <a:defRPr/>
                </a:pPr>
                <a:endParaRPr lang="en-US"/>
              </a:p>
            </p:txBody>
          </p:sp>
          <p:sp>
            <p:nvSpPr>
              <p:cNvPr id="34" name="Rectangle 26"/>
              <p:cNvSpPr>
                <a:spLocks noChangeArrowheads="1"/>
              </p:cNvSpPr>
              <p:nvPr userDrawn="1"/>
            </p:nvSpPr>
            <p:spPr bwMode="auto">
              <a:xfrm>
                <a:off x="528" y="1824"/>
                <a:ext cx="96" cy="96"/>
              </a:xfrm>
              <a:prstGeom prst="rect">
                <a:avLst/>
              </a:prstGeom>
              <a:solidFill>
                <a:schemeClr val="tx2"/>
              </a:solidFill>
              <a:ln w="9525">
                <a:noFill/>
                <a:miter lim="800000"/>
                <a:headEnd/>
                <a:tailEnd/>
              </a:ln>
              <a:effectLst/>
            </p:spPr>
            <p:txBody>
              <a:bodyPr wrap="none" anchor="ctr"/>
              <a:lstStyle/>
              <a:p>
                <a:pPr>
                  <a:defRPr/>
                </a:pPr>
                <a:endParaRPr lang="en-US"/>
              </a:p>
            </p:txBody>
          </p:sp>
          <p:sp>
            <p:nvSpPr>
              <p:cNvPr id="35" name="Rectangle 27"/>
              <p:cNvSpPr>
                <a:spLocks noChangeArrowheads="1"/>
              </p:cNvSpPr>
              <p:nvPr userDrawn="1"/>
            </p:nvSpPr>
            <p:spPr bwMode="auto">
              <a:xfrm>
                <a:off x="528" y="1728"/>
                <a:ext cx="96" cy="96"/>
              </a:xfrm>
              <a:prstGeom prst="rect">
                <a:avLst/>
              </a:prstGeom>
              <a:solidFill>
                <a:schemeClr val="tx1"/>
              </a:solidFill>
              <a:ln w="9525">
                <a:noFill/>
                <a:miter lim="800000"/>
                <a:headEnd/>
                <a:tailEnd/>
              </a:ln>
              <a:effectLst/>
            </p:spPr>
            <p:txBody>
              <a:bodyPr wrap="none" anchor="ctr"/>
              <a:lstStyle/>
              <a:p>
                <a:pPr>
                  <a:defRPr/>
                </a:pPr>
                <a:endParaRPr lang="en-US"/>
              </a:p>
            </p:txBody>
          </p:sp>
          <p:sp>
            <p:nvSpPr>
              <p:cNvPr id="36" name="Rectangle 28"/>
              <p:cNvSpPr>
                <a:spLocks noChangeArrowheads="1"/>
              </p:cNvSpPr>
              <p:nvPr userDrawn="1"/>
            </p:nvSpPr>
            <p:spPr bwMode="auto">
              <a:xfrm>
                <a:off x="432" y="1824"/>
                <a:ext cx="96" cy="96"/>
              </a:xfrm>
              <a:prstGeom prst="rect">
                <a:avLst/>
              </a:prstGeom>
              <a:solidFill>
                <a:schemeClr val="tx1"/>
              </a:solidFill>
              <a:ln w="9525">
                <a:noFill/>
                <a:miter lim="800000"/>
                <a:headEnd/>
                <a:tailEnd/>
              </a:ln>
              <a:effectLst/>
            </p:spPr>
            <p:txBody>
              <a:bodyPr wrap="none" anchor="ctr"/>
              <a:lstStyle/>
              <a:p>
                <a:pPr>
                  <a:defRPr/>
                </a:pPr>
                <a:endParaRPr lang="en-US"/>
              </a:p>
            </p:txBody>
          </p:sp>
        </p:grpSp>
        <p:grpSp>
          <p:nvGrpSpPr>
            <p:cNvPr id="9" name="Group 58"/>
            <p:cNvGrpSpPr>
              <a:grpSpLocks/>
            </p:cNvGrpSpPr>
            <p:nvPr/>
          </p:nvGrpSpPr>
          <p:grpSpPr bwMode="auto">
            <a:xfrm>
              <a:off x="336" y="2400"/>
              <a:ext cx="5280" cy="0"/>
              <a:chOff x="144" y="1200"/>
              <a:chExt cx="5280" cy="0"/>
            </a:xfrm>
          </p:grpSpPr>
          <p:sp>
            <p:nvSpPr>
              <p:cNvPr id="11" name="Line 59"/>
              <p:cNvSpPr>
                <a:spLocks noChangeShapeType="1"/>
              </p:cNvSpPr>
              <p:nvPr/>
            </p:nvSpPr>
            <p:spPr bwMode="ltGray">
              <a:xfrm>
                <a:off x="144" y="1200"/>
                <a:ext cx="240" cy="0"/>
              </a:xfrm>
              <a:prstGeom prst="line">
                <a:avLst/>
              </a:prstGeom>
              <a:noFill/>
              <a:ln w="57150">
                <a:solidFill>
                  <a:schemeClr val="tx1"/>
                </a:solidFill>
                <a:round/>
                <a:headEnd/>
                <a:tailEnd/>
              </a:ln>
              <a:effectLst/>
            </p:spPr>
            <p:txBody>
              <a:bodyPr wrap="none" anchor="ctr"/>
              <a:lstStyle/>
              <a:p>
                <a:pPr>
                  <a:defRPr/>
                </a:pPr>
                <a:endParaRPr lang="en-US"/>
              </a:p>
            </p:txBody>
          </p:sp>
          <p:sp>
            <p:nvSpPr>
              <p:cNvPr id="12" name="Line 60"/>
              <p:cNvSpPr>
                <a:spLocks noChangeShapeType="1"/>
              </p:cNvSpPr>
              <p:nvPr/>
            </p:nvSpPr>
            <p:spPr bwMode="ltGray">
              <a:xfrm>
                <a:off x="624" y="1200"/>
                <a:ext cx="240" cy="0"/>
              </a:xfrm>
              <a:prstGeom prst="line">
                <a:avLst/>
              </a:prstGeom>
              <a:noFill/>
              <a:ln w="57150">
                <a:solidFill>
                  <a:schemeClr val="tx1"/>
                </a:solidFill>
                <a:round/>
                <a:headEnd/>
                <a:tailEnd/>
              </a:ln>
              <a:effectLst/>
            </p:spPr>
            <p:txBody>
              <a:bodyPr wrap="none" anchor="ctr"/>
              <a:lstStyle/>
              <a:p>
                <a:pPr>
                  <a:defRPr/>
                </a:pPr>
                <a:endParaRPr lang="en-US"/>
              </a:p>
            </p:txBody>
          </p:sp>
          <p:sp>
            <p:nvSpPr>
              <p:cNvPr id="13" name="Line 61"/>
              <p:cNvSpPr>
                <a:spLocks noChangeShapeType="1"/>
              </p:cNvSpPr>
              <p:nvPr/>
            </p:nvSpPr>
            <p:spPr bwMode="ltGray">
              <a:xfrm>
                <a:off x="384" y="1200"/>
                <a:ext cx="240" cy="0"/>
              </a:xfrm>
              <a:prstGeom prst="line">
                <a:avLst/>
              </a:prstGeom>
              <a:noFill/>
              <a:ln w="57150">
                <a:solidFill>
                  <a:schemeClr val="bg2"/>
                </a:solidFill>
                <a:round/>
                <a:headEnd/>
                <a:tailEnd/>
              </a:ln>
              <a:effectLst/>
            </p:spPr>
            <p:txBody>
              <a:bodyPr wrap="none" anchor="ctr"/>
              <a:lstStyle/>
              <a:p>
                <a:pPr>
                  <a:defRPr/>
                </a:pPr>
                <a:endParaRPr lang="en-US"/>
              </a:p>
            </p:txBody>
          </p:sp>
          <p:sp>
            <p:nvSpPr>
              <p:cNvPr id="14" name="Line 62"/>
              <p:cNvSpPr>
                <a:spLocks noChangeShapeType="1"/>
              </p:cNvSpPr>
              <p:nvPr/>
            </p:nvSpPr>
            <p:spPr bwMode="ltGray">
              <a:xfrm>
                <a:off x="1104" y="1200"/>
                <a:ext cx="240" cy="0"/>
              </a:xfrm>
              <a:prstGeom prst="line">
                <a:avLst/>
              </a:prstGeom>
              <a:noFill/>
              <a:ln w="57150">
                <a:solidFill>
                  <a:schemeClr val="tx1"/>
                </a:solidFill>
                <a:round/>
                <a:headEnd/>
                <a:tailEnd/>
              </a:ln>
              <a:effectLst/>
            </p:spPr>
            <p:txBody>
              <a:bodyPr wrap="none" anchor="ctr"/>
              <a:lstStyle/>
              <a:p>
                <a:pPr>
                  <a:defRPr/>
                </a:pPr>
                <a:endParaRPr lang="en-US"/>
              </a:p>
            </p:txBody>
          </p:sp>
          <p:sp>
            <p:nvSpPr>
              <p:cNvPr id="15" name="Line 63"/>
              <p:cNvSpPr>
                <a:spLocks noChangeShapeType="1"/>
              </p:cNvSpPr>
              <p:nvPr/>
            </p:nvSpPr>
            <p:spPr bwMode="ltGray">
              <a:xfrm>
                <a:off x="864" y="1200"/>
                <a:ext cx="240" cy="0"/>
              </a:xfrm>
              <a:prstGeom prst="line">
                <a:avLst/>
              </a:prstGeom>
              <a:noFill/>
              <a:ln w="57150">
                <a:solidFill>
                  <a:schemeClr val="bg2"/>
                </a:solidFill>
                <a:round/>
                <a:headEnd/>
                <a:tailEnd/>
              </a:ln>
              <a:effectLst/>
            </p:spPr>
            <p:txBody>
              <a:bodyPr wrap="none" anchor="ctr"/>
              <a:lstStyle/>
              <a:p>
                <a:pPr>
                  <a:defRPr/>
                </a:pPr>
                <a:endParaRPr lang="en-US"/>
              </a:p>
            </p:txBody>
          </p:sp>
          <p:sp>
            <p:nvSpPr>
              <p:cNvPr id="16" name="Line 64"/>
              <p:cNvSpPr>
                <a:spLocks noChangeShapeType="1"/>
              </p:cNvSpPr>
              <p:nvPr/>
            </p:nvSpPr>
            <p:spPr bwMode="ltGray">
              <a:xfrm>
                <a:off x="1584" y="1200"/>
                <a:ext cx="240" cy="0"/>
              </a:xfrm>
              <a:prstGeom prst="line">
                <a:avLst/>
              </a:prstGeom>
              <a:noFill/>
              <a:ln w="57150">
                <a:solidFill>
                  <a:schemeClr val="tx1"/>
                </a:solidFill>
                <a:round/>
                <a:headEnd/>
                <a:tailEnd/>
              </a:ln>
              <a:effectLst/>
            </p:spPr>
            <p:txBody>
              <a:bodyPr wrap="none" anchor="ctr"/>
              <a:lstStyle/>
              <a:p>
                <a:pPr>
                  <a:defRPr/>
                </a:pPr>
                <a:endParaRPr lang="en-US"/>
              </a:p>
            </p:txBody>
          </p:sp>
          <p:sp>
            <p:nvSpPr>
              <p:cNvPr id="17" name="Line 65"/>
              <p:cNvSpPr>
                <a:spLocks noChangeShapeType="1"/>
              </p:cNvSpPr>
              <p:nvPr/>
            </p:nvSpPr>
            <p:spPr bwMode="ltGray">
              <a:xfrm>
                <a:off x="1344" y="1200"/>
                <a:ext cx="240" cy="0"/>
              </a:xfrm>
              <a:prstGeom prst="line">
                <a:avLst/>
              </a:prstGeom>
              <a:noFill/>
              <a:ln w="57150">
                <a:solidFill>
                  <a:schemeClr val="bg2"/>
                </a:solidFill>
                <a:round/>
                <a:headEnd/>
                <a:tailEnd/>
              </a:ln>
              <a:effectLst/>
            </p:spPr>
            <p:txBody>
              <a:bodyPr wrap="none" anchor="ctr"/>
              <a:lstStyle/>
              <a:p>
                <a:pPr>
                  <a:defRPr/>
                </a:pPr>
                <a:endParaRPr lang="en-US"/>
              </a:p>
            </p:txBody>
          </p:sp>
          <p:sp>
            <p:nvSpPr>
              <p:cNvPr id="18" name="Line 66"/>
              <p:cNvSpPr>
                <a:spLocks noChangeShapeType="1"/>
              </p:cNvSpPr>
              <p:nvPr/>
            </p:nvSpPr>
            <p:spPr bwMode="ltGray">
              <a:xfrm>
                <a:off x="2064" y="1200"/>
                <a:ext cx="240" cy="0"/>
              </a:xfrm>
              <a:prstGeom prst="line">
                <a:avLst/>
              </a:prstGeom>
              <a:noFill/>
              <a:ln w="57150">
                <a:solidFill>
                  <a:schemeClr val="tx1"/>
                </a:solidFill>
                <a:round/>
                <a:headEnd/>
                <a:tailEnd/>
              </a:ln>
              <a:effectLst/>
            </p:spPr>
            <p:txBody>
              <a:bodyPr wrap="none" anchor="ctr"/>
              <a:lstStyle/>
              <a:p>
                <a:pPr>
                  <a:defRPr/>
                </a:pPr>
                <a:endParaRPr lang="en-US"/>
              </a:p>
            </p:txBody>
          </p:sp>
          <p:sp>
            <p:nvSpPr>
              <p:cNvPr id="19" name="Line 67"/>
              <p:cNvSpPr>
                <a:spLocks noChangeShapeType="1"/>
              </p:cNvSpPr>
              <p:nvPr/>
            </p:nvSpPr>
            <p:spPr bwMode="ltGray">
              <a:xfrm>
                <a:off x="1824" y="1200"/>
                <a:ext cx="240" cy="0"/>
              </a:xfrm>
              <a:prstGeom prst="line">
                <a:avLst/>
              </a:prstGeom>
              <a:noFill/>
              <a:ln w="57150">
                <a:solidFill>
                  <a:schemeClr val="bg2"/>
                </a:solidFill>
                <a:round/>
                <a:headEnd/>
                <a:tailEnd/>
              </a:ln>
              <a:effectLst/>
            </p:spPr>
            <p:txBody>
              <a:bodyPr wrap="none" anchor="ctr"/>
              <a:lstStyle/>
              <a:p>
                <a:pPr>
                  <a:defRPr/>
                </a:pPr>
                <a:endParaRPr lang="en-US"/>
              </a:p>
            </p:txBody>
          </p:sp>
          <p:sp>
            <p:nvSpPr>
              <p:cNvPr id="20" name="Line 68"/>
              <p:cNvSpPr>
                <a:spLocks noChangeShapeType="1"/>
              </p:cNvSpPr>
              <p:nvPr/>
            </p:nvSpPr>
            <p:spPr bwMode="ltGray">
              <a:xfrm>
                <a:off x="2544" y="1200"/>
                <a:ext cx="240" cy="0"/>
              </a:xfrm>
              <a:prstGeom prst="line">
                <a:avLst/>
              </a:prstGeom>
              <a:noFill/>
              <a:ln w="57150">
                <a:solidFill>
                  <a:schemeClr val="tx1"/>
                </a:solidFill>
                <a:round/>
                <a:headEnd/>
                <a:tailEnd/>
              </a:ln>
              <a:effectLst/>
            </p:spPr>
            <p:txBody>
              <a:bodyPr wrap="none" anchor="ctr"/>
              <a:lstStyle/>
              <a:p>
                <a:pPr>
                  <a:defRPr/>
                </a:pPr>
                <a:endParaRPr lang="en-US"/>
              </a:p>
            </p:txBody>
          </p:sp>
          <p:sp>
            <p:nvSpPr>
              <p:cNvPr id="21" name="Line 69"/>
              <p:cNvSpPr>
                <a:spLocks noChangeShapeType="1"/>
              </p:cNvSpPr>
              <p:nvPr/>
            </p:nvSpPr>
            <p:spPr bwMode="ltGray">
              <a:xfrm>
                <a:off x="2304" y="1200"/>
                <a:ext cx="240" cy="0"/>
              </a:xfrm>
              <a:prstGeom prst="line">
                <a:avLst/>
              </a:prstGeom>
              <a:noFill/>
              <a:ln w="57150">
                <a:solidFill>
                  <a:schemeClr val="bg2"/>
                </a:solidFill>
                <a:round/>
                <a:headEnd/>
                <a:tailEnd/>
              </a:ln>
              <a:effectLst/>
            </p:spPr>
            <p:txBody>
              <a:bodyPr wrap="none" anchor="ctr"/>
              <a:lstStyle/>
              <a:p>
                <a:pPr>
                  <a:defRPr/>
                </a:pPr>
                <a:endParaRPr lang="en-US"/>
              </a:p>
            </p:txBody>
          </p:sp>
          <p:sp>
            <p:nvSpPr>
              <p:cNvPr id="22" name="Line 70"/>
              <p:cNvSpPr>
                <a:spLocks noChangeShapeType="1"/>
              </p:cNvSpPr>
              <p:nvPr/>
            </p:nvSpPr>
            <p:spPr bwMode="ltGray">
              <a:xfrm>
                <a:off x="3024" y="1200"/>
                <a:ext cx="240" cy="0"/>
              </a:xfrm>
              <a:prstGeom prst="line">
                <a:avLst/>
              </a:prstGeom>
              <a:noFill/>
              <a:ln w="57150">
                <a:solidFill>
                  <a:schemeClr val="tx1"/>
                </a:solidFill>
                <a:round/>
                <a:headEnd/>
                <a:tailEnd/>
              </a:ln>
              <a:effectLst/>
            </p:spPr>
            <p:txBody>
              <a:bodyPr wrap="none" anchor="ctr"/>
              <a:lstStyle/>
              <a:p>
                <a:pPr>
                  <a:defRPr/>
                </a:pPr>
                <a:endParaRPr lang="en-US"/>
              </a:p>
            </p:txBody>
          </p:sp>
          <p:sp>
            <p:nvSpPr>
              <p:cNvPr id="23" name="Line 71"/>
              <p:cNvSpPr>
                <a:spLocks noChangeShapeType="1"/>
              </p:cNvSpPr>
              <p:nvPr/>
            </p:nvSpPr>
            <p:spPr bwMode="ltGray">
              <a:xfrm>
                <a:off x="2784" y="1200"/>
                <a:ext cx="240" cy="0"/>
              </a:xfrm>
              <a:prstGeom prst="line">
                <a:avLst/>
              </a:prstGeom>
              <a:noFill/>
              <a:ln w="57150">
                <a:solidFill>
                  <a:schemeClr val="bg2"/>
                </a:solidFill>
                <a:round/>
                <a:headEnd/>
                <a:tailEnd/>
              </a:ln>
              <a:effectLst/>
            </p:spPr>
            <p:txBody>
              <a:bodyPr wrap="none" anchor="ctr"/>
              <a:lstStyle/>
              <a:p>
                <a:pPr>
                  <a:defRPr/>
                </a:pPr>
                <a:endParaRPr lang="en-US"/>
              </a:p>
            </p:txBody>
          </p:sp>
          <p:sp>
            <p:nvSpPr>
              <p:cNvPr id="24" name="Line 72"/>
              <p:cNvSpPr>
                <a:spLocks noChangeShapeType="1"/>
              </p:cNvSpPr>
              <p:nvPr/>
            </p:nvSpPr>
            <p:spPr bwMode="ltGray">
              <a:xfrm>
                <a:off x="3504" y="1200"/>
                <a:ext cx="240" cy="0"/>
              </a:xfrm>
              <a:prstGeom prst="line">
                <a:avLst/>
              </a:prstGeom>
              <a:noFill/>
              <a:ln w="57150">
                <a:solidFill>
                  <a:schemeClr val="tx1"/>
                </a:solidFill>
                <a:round/>
                <a:headEnd/>
                <a:tailEnd/>
              </a:ln>
              <a:effectLst/>
            </p:spPr>
            <p:txBody>
              <a:bodyPr wrap="none" anchor="ctr"/>
              <a:lstStyle/>
              <a:p>
                <a:pPr>
                  <a:defRPr/>
                </a:pPr>
                <a:endParaRPr lang="en-US"/>
              </a:p>
            </p:txBody>
          </p:sp>
          <p:sp>
            <p:nvSpPr>
              <p:cNvPr id="25" name="Line 73"/>
              <p:cNvSpPr>
                <a:spLocks noChangeShapeType="1"/>
              </p:cNvSpPr>
              <p:nvPr/>
            </p:nvSpPr>
            <p:spPr bwMode="ltGray">
              <a:xfrm>
                <a:off x="3264" y="1200"/>
                <a:ext cx="240" cy="0"/>
              </a:xfrm>
              <a:prstGeom prst="line">
                <a:avLst/>
              </a:prstGeom>
              <a:noFill/>
              <a:ln w="57150">
                <a:solidFill>
                  <a:schemeClr val="bg2"/>
                </a:solidFill>
                <a:round/>
                <a:headEnd/>
                <a:tailEnd/>
              </a:ln>
              <a:effectLst/>
            </p:spPr>
            <p:txBody>
              <a:bodyPr wrap="none" anchor="ctr"/>
              <a:lstStyle/>
              <a:p>
                <a:pPr>
                  <a:defRPr/>
                </a:pPr>
                <a:endParaRPr lang="en-US"/>
              </a:p>
            </p:txBody>
          </p:sp>
          <p:sp>
            <p:nvSpPr>
              <p:cNvPr id="26" name="Line 74"/>
              <p:cNvSpPr>
                <a:spLocks noChangeShapeType="1"/>
              </p:cNvSpPr>
              <p:nvPr/>
            </p:nvSpPr>
            <p:spPr bwMode="ltGray">
              <a:xfrm>
                <a:off x="3984" y="1200"/>
                <a:ext cx="240" cy="0"/>
              </a:xfrm>
              <a:prstGeom prst="line">
                <a:avLst/>
              </a:prstGeom>
              <a:noFill/>
              <a:ln w="57150">
                <a:solidFill>
                  <a:schemeClr val="tx1"/>
                </a:solidFill>
                <a:round/>
                <a:headEnd/>
                <a:tailEnd/>
              </a:ln>
              <a:effectLst/>
            </p:spPr>
            <p:txBody>
              <a:bodyPr wrap="none" anchor="ctr"/>
              <a:lstStyle/>
              <a:p>
                <a:pPr>
                  <a:defRPr/>
                </a:pPr>
                <a:endParaRPr lang="en-US"/>
              </a:p>
            </p:txBody>
          </p:sp>
          <p:sp>
            <p:nvSpPr>
              <p:cNvPr id="27" name="Line 75"/>
              <p:cNvSpPr>
                <a:spLocks noChangeShapeType="1"/>
              </p:cNvSpPr>
              <p:nvPr/>
            </p:nvSpPr>
            <p:spPr bwMode="ltGray">
              <a:xfrm>
                <a:off x="3744" y="1200"/>
                <a:ext cx="240" cy="0"/>
              </a:xfrm>
              <a:prstGeom prst="line">
                <a:avLst/>
              </a:prstGeom>
              <a:noFill/>
              <a:ln w="57150">
                <a:solidFill>
                  <a:schemeClr val="bg2"/>
                </a:solidFill>
                <a:round/>
                <a:headEnd/>
                <a:tailEnd/>
              </a:ln>
              <a:effectLst/>
            </p:spPr>
            <p:txBody>
              <a:bodyPr wrap="none" anchor="ctr"/>
              <a:lstStyle/>
              <a:p>
                <a:pPr>
                  <a:defRPr/>
                </a:pPr>
                <a:endParaRPr lang="en-US"/>
              </a:p>
            </p:txBody>
          </p:sp>
          <p:sp>
            <p:nvSpPr>
              <p:cNvPr id="28" name="Line 76"/>
              <p:cNvSpPr>
                <a:spLocks noChangeShapeType="1"/>
              </p:cNvSpPr>
              <p:nvPr/>
            </p:nvSpPr>
            <p:spPr bwMode="ltGray">
              <a:xfrm>
                <a:off x="4464" y="1200"/>
                <a:ext cx="240" cy="0"/>
              </a:xfrm>
              <a:prstGeom prst="line">
                <a:avLst/>
              </a:prstGeom>
              <a:noFill/>
              <a:ln w="57150">
                <a:solidFill>
                  <a:schemeClr val="tx1"/>
                </a:solidFill>
                <a:round/>
                <a:headEnd/>
                <a:tailEnd/>
              </a:ln>
              <a:effectLst/>
            </p:spPr>
            <p:txBody>
              <a:bodyPr wrap="none" anchor="ctr"/>
              <a:lstStyle/>
              <a:p>
                <a:pPr>
                  <a:defRPr/>
                </a:pPr>
                <a:endParaRPr lang="en-US"/>
              </a:p>
            </p:txBody>
          </p:sp>
          <p:sp>
            <p:nvSpPr>
              <p:cNvPr id="29" name="Line 77"/>
              <p:cNvSpPr>
                <a:spLocks noChangeShapeType="1"/>
              </p:cNvSpPr>
              <p:nvPr/>
            </p:nvSpPr>
            <p:spPr bwMode="ltGray">
              <a:xfrm>
                <a:off x="4224" y="1200"/>
                <a:ext cx="240" cy="0"/>
              </a:xfrm>
              <a:prstGeom prst="line">
                <a:avLst/>
              </a:prstGeom>
              <a:noFill/>
              <a:ln w="57150">
                <a:solidFill>
                  <a:schemeClr val="bg2"/>
                </a:solidFill>
                <a:round/>
                <a:headEnd/>
                <a:tailEnd/>
              </a:ln>
              <a:effectLst/>
            </p:spPr>
            <p:txBody>
              <a:bodyPr wrap="none" anchor="ctr"/>
              <a:lstStyle/>
              <a:p>
                <a:pPr>
                  <a:defRPr/>
                </a:pPr>
                <a:endParaRPr lang="en-US"/>
              </a:p>
            </p:txBody>
          </p:sp>
          <p:sp>
            <p:nvSpPr>
              <p:cNvPr id="30" name="Line 78"/>
              <p:cNvSpPr>
                <a:spLocks noChangeShapeType="1"/>
              </p:cNvSpPr>
              <p:nvPr/>
            </p:nvSpPr>
            <p:spPr bwMode="ltGray">
              <a:xfrm>
                <a:off x="4944" y="1200"/>
                <a:ext cx="240" cy="0"/>
              </a:xfrm>
              <a:prstGeom prst="line">
                <a:avLst/>
              </a:prstGeom>
              <a:noFill/>
              <a:ln w="57150">
                <a:solidFill>
                  <a:schemeClr val="tx1"/>
                </a:solidFill>
                <a:round/>
                <a:headEnd/>
                <a:tailEnd/>
              </a:ln>
              <a:effectLst/>
            </p:spPr>
            <p:txBody>
              <a:bodyPr wrap="none" anchor="ctr"/>
              <a:lstStyle/>
              <a:p>
                <a:pPr>
                  <a:defRPr/>
                </a:pPr>
                <a:endParaRPr lang="en-US"/>
              </a:p>
            </p:txBody>
          </p:sp>
          <p:sp>
            <p:nvSpPr>
              <p:cNvPr id="31" name="Line 79"/>
              <p:cNvSpPr>
                <a:spLocks noChangeShapeType="1"/>
              </p:cNvSpPr>
              <p:nvPr/>
            </p:nvSpPr>
            <p:spPr bwMode="ltGray">
              <a:xfrm>
                <a:off x="4704" y="1200"/>
                <a:ext cx="240" cy="0"/>
              </a:xfrm>
              <a:prstGeom prst="line">
                <a:avLst/>
              </a:prstGeom>
              <a:noFill/>
              <a:ln w="57150">
                <a:solidFill>
                  <a:schemeClr val="bg2"/>
                </a:solidFill>
                <a:round/>
                <a:headEnd/>
                <a:tailEnd/>
              </a:ln>
              <a:effectLst/>
            </p:spPr>
            <p:txBody>
              <a:bodyPr wrap="none" anchor="ctr"/>
              <a:lstStyle/>
              <a:p>
                <a:pPr>
                  <a:defRPr/>
                </a:pPr>
                <a:endParaRPr lang="en-US"/>
              </a:p>
            </p:txBody>
          </p:sp>
          <p:sp>
            <p:nvSpPr>
              <p:cNvPr id="32" name="Line 80"/>
              <p:cNvSpPr>
                <a:spLocks noChangeShapeType="1"/>
              </p:cNvSpPr>
              <p:nvPr/>
            </p:nvSpPr>
            <p:spPr bwMode="ltGray">
              <a:xfrm>
                <a:off x="5184" y="1200"/>
                <a:ext cx="240" cy="0"/>
              </a:xfrm>
              <a:prstGeom prst="line">
                <a:avLst/>
              </a:prstGeom>
              <a:noFill/>
              <a:ln w="57150">
                <a:solidFill>
                  <a:schemeClr val="bg2"/>
                </a:solidFill>
                <a:round/>
                <a:headEnd/>
                <a:tailEnd/>
              </a:ln>
              <a:effectLst/>
            </p:spPr>
            <p:txBody>
              <a:bodyPr wrap="none" anchor="ctr"/>
              <a:lstStyle/>
              <a:p>
                <a:pPr>
                  <a:defRPr/>
                </a:pPr>
                <a:endParaRPr lang="en-US"/>
              </a:p>
            </p:txBody>
          </p:sp>
        </p:grpSp>
        <p:sp>
          <p:nvSpPr>
            <p:cNvPr id="10" name="Rectangle 81" descr="50%"/>
            <p:cNvSpPr>
              <a:spLocks noChangeArrowheads="1"/>
            </p:cNvSpPr>
            <p:nvPr/>
          </p:nvSpPr>
          <p:spPr bwMode="hidden">
            <a:xfrm>
              <a:off x="336" y="2208"/>
              <a:ext cx="5280" cy="146"/>
            </a:xfrm>
            <a:prstGeom prst="rect">
              <a:avLst/>
            </a:prstGeom>
            <a:pattFill prst="pct50">
              <a:fgClr>
                <a:schemeClr val="bg2"/>
              </a:fgClr>
              <a:bgClr>
                <a:schemeClr val="bg1"/>
              </a:bgClr>
            </a:pattFill>
            <a:ln w="9525">
              <a:noFill/>
              <a:miter lim="800000"/>
              <a:headEnd/>
              <a:tailEnd/>
            </a:ln>
            <a:effectLst/>
          </p:spPr>
          <p:txBody>
            <a:bodyPr wrap="none" anchor="ctr"/>
            <a:lstStyle/>
            <a:p>
              <a:pPr>
                <a:defRPr/>
              </a:pPr>
              <a:endParaRPr lang="en-US"/>
            </a:p>
          </p:txBody>
        </p:sp>
      </p:grpSp>
      <p:sp>
        <p:nvSpPr>
          <p:cNvPr id="6196" name="Rectangle 52"/>
          <p:cNvSpPr>
            <a:spLocks noGrp="1" noChangeArrowheads="1"/>
          </p:cNvSpPr>
          <p:nvPr>
            <p:ph type="ctrTitle"/>
          </p:nvPr>
        </p:nvSpPr>
        <p:spPr>
          <a:xfrm>
            <a:off x="1066800" y="2590800"/>
            <a:ext cx="7772400" cy="1295400"/>
          </a:xfrm>
        </p:spPr>
        <p:txBody>
          <a:bodyPr/>
          <a:lstStyle>
            <a:lvl1pPr>
              <a:defRPr/>
            </a:lvl1pPr>
          </a:lstStyle>
          <a:p>
            <a:r>
              <a:rPr lang="en-US"/>
              <a:t>Click to edit Master title style</a:t>
            </a:r>
          </a:p>
        </p:txBody>
      </p:sp>
      <p:sp>
        <p:nvSpPr>
          <p:cNvPr id="6197" name="Rectangle 53"/>
          <p:cNvSpPr>
            <a:spLocks noGrp="1" noChangeArrowheads="1"/>
          </p:cNvSpPr>
          <p:nvPr>
            <p:ph type="subTitle" idx="1"/>
          </p:nvPr>
        </p:nvSpPr>
        <p:spPr>
          <a:xfrm>
            <a:off x="1295400" y="4576763"/>
            <a:ext cx="6400800" cy="1985962"/>
          </a:xfrm>
        </p:spPr>
        <p:txBody>
          <a:bodyPr/>
          <a:lstStyle>
            <a:lvl1pPr marL="0" indent="0" algn="ctr">
              <a:buFont typeface="Wingdings" pitchFamily="2" charset="2"/>
              <a:buNone/>
              <a:defRPr/>
            </a:lvl1pPr>
          </a:lstStyle>
          <a:p>
            <a:r>
              <a:rPr lang="en-US"/>
              <a:t>Click to edit Master subtitle style</a:t>
            </a:r>
          </a:p>
        </p:txBody>
      </p:sp>
      <p:sp>
        <p:nvSpPr>
          <p:cNvPr id="77" name="Rectangle 54"/>
          <p:cNvSpPr>
            <a:spLocks noGrp="1" noChangeArrowheads="1"/>
          </p:cNvSpPr>
          <p:nvPr>
            <p:ph type="dt" sz="half" idx="10"/>
          </p:nvPr>
        </p:nvSpPr>
        <p:spPr>
          <a:xfrm>
            <a:off x="685800" y="7081838"/>
            <a:ext cx="1905000" cy="517525"/>
          </a:xfrm>
        </p:spPr>
        <p:txBody>
          <a:bodyPr/>
          <a:lstStyle>
            <a:lvl1pPr>
              <a:defRPr/>
            </a:lvl1pPr>
          </a:lstStyle>
          <a:p>
            <a:pPr>
              <a:defRPr/>
            </a:pPr>
            <a:endParaRPr lang="en-US"/>
          </a:p>
        </p:txBody>
      </p:sp>
      <p:sp>
        <p:nvSpPr>
          <p:cNvPr id="78" name="Rectangle 55"/>
          <p:cNvSpPr>
            <a:spLocks noGrp="1" noChangeArrowheads="1"/>
          </p:cNvSpPr>
          <p:nvPr>
            <p:ph type="ftr" sz="quarter" idx="11"/>
          </p:nvPr>
        </p:nvSpPr>
        <p:spPr>
          <a:xfrm>
            <a:off x="3352800" y="7081838"/>
            <a:ext cx="2895600" cy="517525"/>
          </a:xfrm>
        </p:spPr>
        <p:txBody>
          <a:bodyPr/>
          <a:lstStyle>
            <a:lvl1pPr>
              <a:defRPr smtClean="0"/>
            </a:lvl1pPr>
          </a:lstStyle>
          <a:p>
            <a:pPr>
              <a:defRPr/>
            </a:pPr>
            <a:r>
              <a:rPr lang="en-US"/>
              <a:t>MGMT 58200</a:t>
            </a:r>
          </a:p>
        </p:txBody>
      </p:sp>
      <p:sp>
        <p:nvSpPr>
          <p:cNvPr id="79" name="Rectangle 56"/>
          <p:cNvSpPr>
            <a:spLocks noGrp="1" noChangeArrowheads="1"/>
          </p:cNvSpPr>
          <p:nvPr>
            <p:ph type="sldNum" sz="quarter" idx="12"/>
          </p:nvPr>
        </p:nvSpPr>
        <p:spPr>
          <a:xfrm>
            <a:off x="6934200" y="7081838"/>
            <a:ext cx="1905000" cy="517525"/>
          </a:xfrm>
        </p:spPr>
        <p:txBody>
          <a:bodyPr/>
          <a:lstStyle>
            <a:lvl1pPr>
              <a:defRPr/>
            </a:lvl1pPr>
          </a:lstStyle>
          <a:p>
            <a:pPr>
              <a:defRPr/>
            </a:pPr>
            <a:fld id="{DA442A69-F3F3-4BF9-8517-B1233427F4D4}"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MGMT 58200</a:t>
            </a:r>
          </a:p>
        </p:txBody>
      </p:sp>
      <p:sp>
        <p:nvSpPr>
          <p:cNvPr id="6" name="Rectangle 6"/>
          <p:cNvSpPr>
            <a:spLocks noGrp="1" noChangeArrowheads="1"/>
          </p:cNvSpPr>
          <p:nvPr>
            <p:ph type="sldNum" sz="quarter" idx="12"/>
          </p:nvPr>
        </p:nvSpPr>
        <p:spPr>
          <a:ln/>
        </p:spPr>
        <p:txBody>
          <a:bodyPr/>
          <a:lstStyle>
            <a:lvl1pPr>
              <a:defRPr/>
            </a:lvl1pPr>
          </a:lstStyle>
          <a:p>
            <a:pPr>
              <a:defRPr/>
            </a:pPr>
            <a:fld id="{3063F232-0CC0-4623-8371-5F972B5439B6}"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4838"/>
            <a:ext cx="1943100" cy="638968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604838"/>
            <a:ext cx="5676900" cy="638968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MGMT 58200</a:t>
            </a:r>
          </a:p>
        </p:txBody>
      </p:sp>
      <p:sp>
        <p:nvSpPr>
          <p:cNvPr id="6" name="Rectangle 6"/>
          <p:cNvSpPr>
            <a:spLocks noGrp="1" noChangeArrowheads="1"/>
          </p:cNvSpPr>
          <p:nvPr>
            <p:ph type="sldNum" sz="quarter" idx="12"/>
          </p:nvPr>
        </p:nvSpPr>
        <p:spPr>
          <a:ln/>
        </p:spPr>
        <p:txBody>
          <a:bodyPr/>
          <a:lstStyle>
            <a:lvl1pPr>
              <a:defRPr/>
            </a:lvl1pPr>
          </a:lstStyle>
          <a:p>
            <a:pPr>
              <a:defRPr/>
            </a:pPr>
            <a:fld id="{D8FF3F28-168C-4669-9779-B028808B10BA}"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85"/>
          <p:cNvGrpSpPr>
            <a:grpSpLocks/>
          </p:cNvGrpSpPr>
          <p:nvPr/>
        </p:nvGrpSpPr>
        <p:grpSpPr bwMode="auto">
          <a:xfrm>
            <a:off x="0" y="0"/>
            <a:ext cx="8915400" cy="7772400"/>
            <a:chOff x="0" y="0"/>
            <a:chExt cx="5616" cy="4320"/>
          </a:xfrm>
        </p:grpSpPr>
        <p:grpSp>
          <p:nvGrpSpPr>
            <p:cNvPr id="5" name="Group 3"/>
            <p:cNvGrpSpPr>
              <a:grpSpLocks/>
            </p:cNvGrpSpPr>
            <p:nvPr/>
          </p:nvGrpSpPr>
          <p:grpSpPr bwMode="auto">
            <a:xfrm>
              <a:off x="0" y="0"/>
              <a:ext cx="240" cy="4320"/>
              <a:chOff x="0" y="0"/>
              <a:chExt cx="240" cy="4320"/>
            </a:xfrm>
          </p:grpSpPr>
          <p:sp>
            <p:nvSpPr>
              <p:cNvPr id="59" name="Rectangle 4"/>
              <p:cNvSpPr>
                <a:spLocks noChangeArrowheads="1"/>
              </p:cNvSpPr>
              <p:nvPr userDrawn="1"/>
            </p:nvSpPr>
            <p:spPr bwMode="auto">
              <a:xfrm>
                <a:off x="0" y="0"/>
                <a:ext cx="240" cy="240"/>
              </a:xfrm>
              <a:prstGeom prst="rect">
                <a:avLst/>
              </a:prstGeom>
              <a:solidFill>
                <a:schemeClr val="accent1"/>
              </a:solidFill>
              <a:ln w="9525">
                <a:noFill/>
                <a:miter lim="800000"/>
                <a:headEnd/>
                <a:tailEnd/>
              </a:ln>
              <a:effectLst/>
            </p:spPr>
            <p:txBody>
              <a:bodyPr wrap="none" anchor="ctr"/>
              <a:lstStyle/>
              <a:p>
                <a:pPr>
                  <a:buClr>
                    <a:srgbClr val="009999"/>
                  </a:buClr>
                  <a:defRPr/>
                </a:pPr>
                <a:endParaRPr lang="en-US">
                  <a:solidFill>
                    <a:srgbClr val="003399"/>
                  </a:solidFill>
                </a:endParaRPr>
              </a:p>
            </p:txBody>
          </p:sp>
          <p:sp>
            <p:nvSpPr>
              <p:cNvPr id="60" name="Rectangle 5" descr="50%"/>
              <p:cNvSpPr>
                <a:spLocks noChangeArrowheads="1"/>
              </p:cNvSpPr>
              <p:nvPr userDrawn="1"/>
            </p:nvSpPr>
            <p:spPr bwMode="auto">
              <a:xfrm>
                <a:off x="0" y="240"/>
                <a:ext cx="240" cy="240"/>
              </a:xfrm>
              <a:prstGeom prst="rect">
                <a:avLst/>
              </a:prstGeom>
              <a:pattFill prst="pct50">
                <a:fgClr>
                  <a:schemeClr val="accent2"/>
                </a:fgClr>
                <a:bgClr>
                  <a:schemeClr val="hlink"/>
                </a:bgClr>
              </a:pattFill>
              <a:ln w="9525">
                <a:noFill/>
                <a:miter lim="800000"/>
                <a:headEnd/>
                <a:tailEnd/>
              </a:ln>
              <a:effectLst/>
            </p:spPr>
            <p:txBody>
              <a:bodyPr wrap="none" anchor="ctr"/>
              <a:lstStyle/>
              <a:p>
                <a:pPr>
                  <a:buClr>
                    <a:srgbClr val="009999"/>
                  </a:buClr>
                  <a:defRPr/>
                </a:pPr>
                <a:endParaRPr lang="en-US">
                  <a:solidFill>
                    <a:srgbClr val="003399"/>
                  </a:solidFill>
                </a:endParaRPr>
              </a:p>
            </p:txBody>
          </p:sp>
          <p:sp>
            <p:nvSpPr>
              <p:cNvPr id="61" name="Rectangle 6"/>
              <p:cNvSpPr>
                <a:spLocks noChangeArrowheads="1"/>
              </p:cNvSpPr>
              <p:nvPr userDrawn="1"/>
            </p:nvSpPr>
            <p:spPr bwMode="auto">
              <a:xfrm>
                <a:off x="0" y="480"/>
                <a:ext cx="240" cy="240"/>
              </a:xfrm>
              <a:prstGeom prst="rect">
                <a:avLst/>
              </a:prstGeom>
              <a:solidFill>
                <a:schemeClr val="accent1"/>
              </a:solidFill>
              <a:ln w="9525">
                <a:noFill/>
                <a:miter lim="800000"/>
                <a:headEnd/>
                <a:tailEnd/>
              </a:ln>
              <a:effectLst/>
            </p:spPr>
            <p:txBody>
              <a:bodyPr wrap="none" anchor="ctr"/>
              <a:lstStyle/>
              <a:p>
                <a:pPr>
                  <a:buClr>
                    <a:srgbClr val="009999"/>
                  </a:buClr>
                  <a:defRPr/>
                </a:pPr>
                <a:endParaRPr lang="en-US">
                  <a:solidFill>
                    <a:srgbClr val="003399"/>
                  </a:solidFill>
                </a:endParaRPr>
              </a:p>
            </p:txBody>
          </p:sp>
          <p:sp>
            <p:nvSpPr>
              <p:cNvPr id="62" name="Rectangle 7" descr="50%"/>
              <p:cNvSpPr>
                <a:spLocks noChangeArrowheads="1"/>
              </p:cNvSpPr>
              <p:nvPr userDrawn="1"/>
            </p:nvSpPr>
            <p:spPr bwMode="auto">
              <a:xfrm>
                <a:off x="0" y="720"/>
                <a:ext cx="240" cy="240"/>
              </a:xfrm>
              <a:prstGeom prst="rect">
                <a:avLst/>
              </a:prstGeom>
              <a:pattFill prst="pct50">
                <a:fgClr>
                  <a:schemeClr val="accent2"/>
                </a:fgClr>
                <a:bgClr>
                  <a:schemeClr val="hlink"/>
                </a:bgClr>
              </a:pattFill>
              <a:ln w="9525">
                <a:noFill/>
                <a:miter lim="800000"/>
                <a:headEnd/>
                <a:tailEnd/>
              </a:ln>
              <a:effectLst/>
            </p:spPr>
            <p:txBody>
              <a:bodyPr wrap="none" anchor="ctr"/>
              <a:lstStyle/>
              <a:p>
                <a:pPr>
                  <a:buClr>
                    <a:srgbClr val="009999"/>
                  </a:buClr>
                  <a:defRPr/>
                </a:pPr>
                <a:endParaRPr lang="en-US">
                  <a:solidFill>
                    <a:srgbClr val="003399"/>
                  </a:solidFill>
                </a:endParaRPr>
              </a:p>
            </p:txBody>
          </p:sp>
          <p:sp>
            <p:nvSpPr>
              <p:cNvPr id="63" name="Rectangle 8"/>
              <p:cNvSpPr>
                <a:spLocks noChangeArrowheads="1"/>
              </p:cNvSpPr>
              <p:nvPr userDrawn="1"/>
            </p:nvSpPr>
            <p:spPr bwMode="auto">
              <a:xfrm>
                <a:off x="0" y="960"/>
                <a:ext cx="240" cy="240"/>
              </a:xfrm>
              <a:prstGeom prst="rect">
                <a:avLst/>
              </a:prstGeom>
              <a:solidFill>
                <a:schemeClr val="accent1"/>
              </a:solidFill>
              <a:ln w="9525">
                <a:noFill/>
                <a:miter lim="800000"/>
                <a:headEnd/>
                <a:tailEnd/>
              </a:ln>
              <a:effectLst/>
            </p:spPr>
            <p:txBody>
              <a:bodyPr wrap="none" anchor="ctr"/>
              <a:lstStyle/>
              <a:p>
                <a:pPr>
                  <a:buClr>
                    <a:srgbClr val="009999"/>
                  </a:buClr>
                  <a:defRPr/>
                </a:pPr>
                <a:endParaRPr lang="en-US">
                  <a:solidFill>
                    <a:srgbClr val="003399"/>
                  </a:solidFill>
                </a:endParaRPr>
              </a:p>
            </p:txBody>
          </p:sp>
          <p:sp>
            <p:nvSpPr>
              <p:cNvPr id="64" name="Rectangle 9" descr="50%"/>
              <p:cNvSpPr>
                <a:spLocks noChangeArrowheads="1"/>
              </p:cNvSpPr>
              <p:nvPr userDrawn="1"/>
            </p:nvSpPr>
            <p:spPr bwMode="auto">
              <a:xfrm>
                <a:off x="0" y="1200"/>
                <a:ext cx="240" cy="240"/>
              </a:xfrm>
              <a:prstGeom prst="rect">
                <a:avLst/>
              </a:prstGeom>
              <a:pattFill prst="pct50">
                <a:fgClr>
                  <a:schemeClr val="accent2"/>
                </a:fgClr>
                <a:bgClr>
                  <a:schemeClr val="hlink"/>
                </a:bgClr>
              </a:pattFill>
              <a:ln w="9525">
                <a:noFill/>
                <a:miter lim="800000"/>
                <a:headEnd/>
                <a:tailEnd/>
              </a:ln>
              <a:effectLst/>
            </p:spPr>
            <p:txBody>
              <a:bodyPr wrap="none" anchor="ctr"/>
              <a:lstStyle/>
              <a:p>
                <a:pPr>
                  <a:buClr>
                    <a:srgbClr val="009999"/>
                  </a:buClr>
                  <a:defRPr/>
                </a:pPr>
                <a:endParaRPr lang="en-US">
                  <a:solidFill>
                    <a:srgbClr val="003399"/>
                  </a:solidFill>
                </a:endParaRPr>
              </a:p>
            </p:txBody>
          </p:sp>
          <p:sp>
            <p:nvSpPr>
              <p:cNvPr id="65" name="Rectangle 10"/>
              <p:cNvSpPr>
                <a:spLocks noChangeArrowheads="1"/>
              </p:cNvSpPr>
              <p:nvPr userDrawn="1"/>
            </p:nvSpPr>
            <p:spPr bwMode="auto">
              <a:xfrm>
                <a:off x="0" y="1440"/>
                <a:ext cx="240" cy="240"/>
              </a:xfrm>
              <a:prstGeom prst="rect">
                <a:avLst/>
              </a:prstGeom>
              <a:solidFill>
                <a:schemeClr val="accent1"/>
              </a:solidFill>
              <a:ln w="9525">
                <a:noFill/>
                <a:miter lim="800000"/>
                <a:headEnd/>
                <a:tailEnd/>
              </a:ln>
              <a:effectLst/>
            </p:spPr>
            <p:txBody>
              <a:bodyPr wrap="none" anchor="ctr"/>
              <a:lstStyle/>
              <a:p>
                <a:pPr>
                  <a:buClr>
                    <a:srgbClr val="009999"/>
                  </a:buClr>
                  <a:defRPr/>
                </a:pPr>
                <a:endParaRPr lang="en-US">
                  <a:solidFill>
                    <a:srgbClr val="003399"/>
                  </a:solidFill>
                </a:endParaRPr>
              </a:p>
            </p:txBody>
          </p:sp>
          <p:sp>
            <p:nvSpPr>
              <p:cNvPr id="66" name="Rectangle 11" descr="50%"/>
              <p:cNvSpPr>
                <a:spLocks noChangeArrowheads="1"/>
              </p:cNvSpPr>
              <p:nvPr userDrawn="1"/>
            </p:nvSpPr>
            <p:spPr bwMode="auto">
              <a:xfrm>
                <a:off x="0" y="1680"/>
                <a:ext cx="240" cy="240"/>
              </a:xfrm>
              <a:prstGeom prst="rect">
                <a:avLst/>
              </a:prstGeom>
              <a:pattFill prst="pct50">
                <a:fgClr>
                  <a:schemeClr val="accent2"/>
                </a:fgClr>
                <a:bgClr>
                  <a:schemeClr val="hlink"/>
                </a:bgClr>
              </a:pattFill>
              <a:ln w="9525">
                <a:noFill/>
                <a:miter lim="800000"/>
                <a:headEnd/>
                <a:tailEnd/>
              </a:ln>
              <a:effectLst/>
            </p:spPr>
            <p:txBody>
              <a:bodyPr wrap="none" anchor="ctr"/>
              <a:lstStyle/>
              <a:p>
                <a:pPr>
                  <a:buClr>
                    <a:srgbClr val="009999"/>
                  </a:buClr>
                  <a:defRPr/>
                </a:pPr>
                <a:endParaRPr lang="en-US">
                  <a:solidFill>
                    <a:srgbClr val="003399"/>
                  </a:solidFill>
                </a:endParaRPr>
              </a:p>
            </p:txBody>
          </p:sp>
          <p:sp>
            <p:nvSpPr>
              <p:cNvPr id="67" name="Rectangle 12"/>
              <p:cNvSpPr>
                <a:spLocks noChangeArrowheads="1"/>
              </p:cNvSpPr>
              <p:nvPr userDrawn="1"/>
            </p:nvSpPr>
            <p:spPr bwMode="auto">
              <a:xfrm>
                <a:off x="0" y="1920"/>
                <a:ext cx="240" cy="240"/>
              </a:xfrm>
              <a:prstGeom prst="rect">
                <a:avLst/>
              </a:prstGeom>
              <a:solidFill>
                <a:schemeClr val="accent1"/>
              </a:solidFill>
              <a:ln w="9525">
                <a:noFill/>
                <a:miter lim="800000"/>
                <a:headEnd/>
                <a:tailEnd/>
              </a:ln>
              <a:effectLst/>
            </p:spPr>
            <p:txBody>
              <a:bodyPr wrap="none" anchor="ctr"/>
              <a:lstStyle/>
              <a:p>
                <a:pPr>
                  <a:buClr>
                    <a:srgbClr val="009999"/>
                  </a:buClr>
                  <a:defRPr/>
                </a:pPr>
                <a:endParaRPr lang="en-US">
                  <a:solidFill>
                    <a:srgbClr val="003399"/>
                  </a:solidFill>
                </a:endParaRPr>
              </a:p>
            </p:txBody>
          </p:sp>
          <p:sp>
            <p:nvSpPr>
              <p:cNvPr id="68" name="Rectangle 13" descr="50%"/>
              <p:cNvSpPr>
                <a:spLocks noChangeArrowheads="1"/>
              </p:cNvSpPr>
              <p:nvPr userDrawn="1"/>
            </p:nvSpPr>
            <p:spPr bwMode="auto">
              <a:xfrm>
                <a:off x="0" y="2160"/>
                <a:ext cx="240" cy="240"/>
              </a:xfrm>
              <a:prstGeom prst="rect">
                <a:avLst/>
              </a:prstGeom>
              <a:pattFill prst="pct50">
                <a:fgClr>
                  <a:schemeClr val="accent2"/>
                </a:fgClr>
                <a:bgClr>
                  <a:schemeClr val="hlink"/>
                </a:bgClr>
              </a:pattFill>
              <a:ln w="9525">
                <a:noFill/>
                <a:miter lim="800000"/>
                <a:headEnd/>
                <a:tailEnd/>
              </a:ln>
              <a:effectLst/>
            </p:spPr>
            <p:txBody>
              <a:bodyPr wrap="none" anchor="ctr"/>
              <a:lstStyle/>
              <a:p>
                <a:pPr>
                  <a:buClr>
                    <a:srgbClr val="009999"/>
                  </a:buClr>
                  <a:defRPr/>
                </a:pPr>
                <a:endParaRPr lang="en-US">
                  <a:solidFill>
                    <a:srgbClr val="003399"/>
                  </a:solidFill>
                </a:endParaRPr>
              </a:p>
            </p:txBody>
          </p:sp>
          <p:sp>
            <p:nvSpPr>
              <p:cNvPr id="69" name="Rectangle 14"/>
              <p:cNvSpPr>
                <a:spLocks noChangeArrowheads="1"/>
              </p:cNvSpPr>
              <p:nvPr userDrawn="1"/>
            </p:nvSpPr>
            <p:spPr bwMode="auto">
              <a:xfrm>
                <a:off x="0" y="2400"/>
                <a:ext cx="240" cy="240"/>
              </a:xfrm>
              <a:prstGeom prst="rect">
                <a:avLst/>
              </a:prstGeom>
              <a:solidFill>
                <a:schemeClr val="accent1"/>
              </a:solidFill>
              <a:ln w="9525">
                <a:noFill/>
                <a:miter lim="800000"/>
                <a:headEnd/>
                <a:tailEnd/>
              </a:ln>
              <a:effectLst/>
            </p:spPr>
            <p:txBody>
              <a:bodyPr wrap="none" anchor="ctr"/>
              <a:lstStyle/>
              <a:p>
                <a:pPr>
                  <a:buClr>
                    <a:srgbClr val="009999"/>
                  </a:buClr>
                  <a:defRPr/>
                </a:pPr>
                <a:endParaRPr lang="en-US">
                  <a:solidFill>
                    <a:srgbClr val="003399"/>
                  </a:solidFill>
                </a:endParaRPr>
              </a:p>
            </p:txBody>
          </p:sp>
          <p:sp>
            <p:nvSpPr>
              <p:cNvPr id="70" name="Rectangle 15" descr="50%"/>
              <p:cNvSpPr>
                <a:spLocks noChangeArrowheads="1"/>
              </p:cNvSpPr>
              <p:nvPr userDrawn="1"/>
            </p:nvSpPr>
            <p:spPr bwMode="auto">
              <a:xfrm>
                <a:off x="0" y="2640"/>
                <a:ext cx="240" cy="240"/>
              </a:xfrm>
              <a:prstGeom prst="rect">
                <a:avLst/>
              </a:prstGeom>
              <a:pattFill prst="pct50">
                <a:fgClr>
                  <a:schemeClr val="accent2"/>
                </a:fgClr>
                <a:bgClr>
                  <a:schemeClr val="hlink"/>
                </a:bgClr>
              </a:pattFill>
              <a:ln w="9525">
                <a:noFill/>
                <a:miter lim="800000"/>
                <a:headEnd/>
                <a:tailEnd/>
              </a:ln>
              <a:effectLst/>
            </p:spPr>
            <p:txBody>
              <a:bodyPr wrap="none" anchor="ctr"/>
              <a:lstStyle/>
              <a:p>
                <a:pPr>
                  <a:buClr>
                    <a:srgbClr val="009999"/>
                  </a:buClr>
                  <a:defRPr/>
                </a:pPr>
                <a:endParaRPr lang="en-US">
                  <a:solidFill>
                    <a:srgbClr val="003399"/>
                  </a:solidFill>
                </a:endParaRPr>
              </a:p>
            </p:txBody>
          </p:sp>
          <p:sp>
            <p:nvSpPr>
              <p:cNvPr id="71" name="Rectangle 16"/>
              <p:cNvSpPr>
                <a:spLocks noChangeArrowheads="1"/>
              </p:cNvSpPr>
              <p:nvPr userDrawn="1"/>
            </p:nvSpPr>
            <p:spPr bwMode="auto">
              <a:xfrm>
                <a:off x="0" y="2880"/>
                <a:ext cx="240" cy="240"/>
              </a:xfrm>
              <a:prstGeom prst="rect">
                <a:avLst/>
              </a:prstGeom>
              <a:solidFill>
                <a:schemeClr val="accent1"/>
              </a:solidFill>
              <a:ln w="9525">
                <a:noFill/>
                <a:miter lim="800000"/>
                <a:headEnd/>
                <a:tailEnd/>
              </a:ln>
              <a:effectLst/>
            </p:spPr>
            <p:txBody>
              <a:bodyPr wrap="none" anchor="ctr"/>
              <a:lstStyle/>
              <a:p>
                <a:pPr>
                  <a:buClr>
                    <a:srgbClr val="009999"/>
                  </a:buClr>
                  <a:defRPr/>
                </a:pPr>
                <a:endParaRPr lang="en-US">
                  <a:solidFill>
                    <a:srgbClr val="003399"/>
                  </a:solidFill>
                </a:endParaRPr>
              </a:p>
            </p:txBody>
          </p:sp>
          <p:sp>
            <p:nvSpPr>
              <p:cNvPr id="72" name="Rectangle 17" descr="50%"/>
              <p:cNvSpPr>
                <a:spLocks noChangeArrowheads="1"/>
              </p:cNvSpPr>
              <p:nvPr userDrawn="1"/>
            </p:nvSpPr>
            <p:spPr bwMode="auto">
              <a:xfrm>
                <a:off x="0" y="3120"/>
                <a:ext cx="240" cy="240"/>
              </a:xfrm>
              <a:prstGeom prst="rect">
                <a:avLst/>
              </a:prstGeom>
              <a:pattFill prst="pct50">
                <a:fgClr>
                  <a:schemeClr val="accent2"/>
                </a:fgClr>
                <a:bgClr>
                  <a:schemeClr val="hlink"/>
                </a:bgClr>
              </a:pattFill>
              <a:ln w="9525">
                <a:noFill/>
                <a:miter lim="800000"/>
                <a:headEnd/>
                <a:tailEnd/>
              </a:ln>
              <a:effectLst/>
            </p:spPr>
            <p:txBody>
              <a:bodyPr wrap="none" anchor="ctr"/>
              <a:lstStyle/>
              <a:p>
                <a:pPr>
                  <a:buClr>
                    <a:srgbClr val="009999"/>
                  </a:buClr>
                  <a:defRPr/>
                </a:pPr>
                <a:endParaRPr lang="en-US">
                  <a:solidFill>
                    <a:srgbClr val="003399"/>
                  </a:solidFill>
                </a:endParaRPr>
              </a:p>
            </p:txBody>
          </p:sp>
          <p:sp>
            <p:nvSpPr>
              <p:cNvPr id="73" name="Rectangle 18"/>
              <p:cNvSpPr>
                <a:spLocks noChangeArrowheads="1"/>
              </p:cNvSpPr>
              <p:nvPr userDrawn="1"/>
            </p:nvSpPr>
            <p:spPr bwMode="auto">
              <a:xfrm>
                <a:off x="0" y="3360"/>
                <a:ext cx="240" cy="240"/>
              </a:xfrm>
              <a:prstGeom prst="rect">
                <a:avLst/>
              </a:prstGeom>
              <a:solidFill>
                <a:schemeClr val="accent1"/>
              </a:solidFill>
              <a:ln w="9525">
                <a:noFill/>
                <a:miter lim="800000"/>
                <a:headEnd/>
                <a:tailEnd/>
              </a:ln>
              <a:effectLst/>
            </p:spPr>
            <p:txBody>
              <a:bodyPr wrap="none" anchor="ctr"/>
              <a:lstStyle/>
              <a:p>
                <a:pPr>
                  <a:buClr>
                    <a:srgbClr val="009999"/>
                  </a:buClr>
                  <a:defRPr/>
                </a:pPr>
                <a:endParaRPr lang="en-US">
                  <a:solidFill>
                    <a:srgbClr val="003399"/>
                  </a:solidFill>
                </a:endParaRPr>
              </a:p>
            </p:txBody>
          </p:sp>
          <p:sp>
            <p:nvSpPr>
              <p:cNvPr id="74" name="Rectangle 19" descr="50%"/>
              <p:cNvSpPr>
                <a:spLocks noChangeArrowheads="1"/>
              </p:cNvSpPr>
              <p:nvPr userDrawn="1"/>
            </p:nvSpPr>
            <p:spPr bwMode="auto">
              <a:xfrm>
                <a:off x="0" y="3600"/>
                <a:ext cx="240" cy="240"/>
              </a:xfrm>
              <a:prstGeom prst="rect">
                <a:avLst/>
              </a:prstGeom>
              <a:pattFill prst="pct50">
                <a:fgClr>
                  <a:schemeClr val="accent2"/>
                </a:fgClr>
                <a:bgClr>
                  <a:schemeClr val="hlink"/>
                </a:bgClr>
              </a:pattFill>
              <a:ln w="9525">
                <a:noFill/>
                <a:miter lim="800000"/>
                <a:headEnd/>
                <a:tailEnd/>
              </a:ln>
              <a:effectLst/>
            </p:spPr>
            <p:txBody>
              <a:bodyPr wrap="none" anchor="ctr"/>
              <a:lstStyle/>
              <a:p>
                <a:pPr>
                  <a:buClr>
                    <a:srgbClr val="009999"/>
                  </a:buClr>
                  <a:defRPr/>
                </a:pPr>
                <a:endParaRPr lang="en-US">
                  <a:solidFill>
                    <a:srgbClr val="003399"/>
                  </a:solidFill>
                </a:endParaRPr>
              </a:p>
            </p:txBody>
          </p:sp>
          <p:sp>
            <p:nvSpPr>
              <p:cNvPr id="75" name="Rectangle 20"/>
              <p:cNvSpPr>
                <a:spLocks noChangeArrowheads="1"/>
              </p:cNvSpPr>
              <p:nvPr userDrawn="1"/>
            </p:nvSpPr>
            <p:spPr bwMode="auto">
              <a:xfrm>
                <a:off x="0" y="3840"/>
                <a:ext cx="240" cy="240"/>
              </a:xfrm>
              <a:prstGeom prst="rect">
                <a:avLst/>
              </a:prstGeom>
              <a:solidFill>
                <a:schemeClr val="accent1"/>
              </a:solidFill>
              <a:ln w="9525">
                <a:noFill/>
                <a:miter lim="800000"/>
                <a:headEnd/>
                <a:tailEnd/>
              </a:ln>
              <a:effectLst/>
            </p:spPr>
            <p:txBody>
              <a:bodyPr wrap="none" anchor="ctr"/>
              <a:lstStyle/>
              <a:p>
                <a:pPr>
                  <a:buClr>
                    <a:srgbClr val="009999"/>
                  </a:buClr>
                  <a:defRPr/>
                </a:pPr>
                <a:endParaRPr lang="en-US">
                  <a:solidFill>
                    <a:srgbClr val="003399"/>
                  </a:solidFill>
                </a:endParaRPr>
              </a:p>
            </p:txBody>
          </p:sp>
          <p:sp>
            <p:nvSpPr>
              <p:cNvPr id="76" name="Rectangle 21" descr="50%"/>
              <p:cNvSpPr>
                <a:spLocks noChangeArrowheads="1"/>
              </p:cNvSpPr>
              <p:nvPr userDrawn="1"/>
            </p:nvSpPr>
            <p:spPr bwMode="auto">
              <a:xfrm>
                <a:off x="0" y="4080"/>
                <a:ext cx="240" cy="240"/>
              </a:xfrm>
              <a:prstGeom prst="rect">
                <a:avLst/>
              </a:prstGeom>
              <a:pattFill prst="pct50">
                <a:fgClr>
                  <a:schemeClr val="accent2"/>
                </a:fgClr>
                <a:bgClr>
                  <a:schemeClr val="hlink"/>
                </a:bgClr>
              </a:pattFill>
              <a:ln w="9525">
                <a:noFill/>
                <a:miter lim="800000"/>
                <a:headEnd/>
                <a:tailEnd/>
              </a:ln>
              <a:effectLst/>
            </p:spPr>
            <p:txBody>
              <a:bodyPr wrap="none" anchor="ctr"/>
              <a:lstStyle/>
              <a:p>
                <a:pPr>
                  <a:buClr>
                    <a:srgbClr val="009999"/>
                  </a:buClr>
                  <a:defRPr/>
                </a:pPr>
                <a:endParaRPr lang="en-US">
                  <a:solidFill>
                    <a:srgbClr val="003399"/>
                  </a:solidFill>
                </a:endParaRPr>
              </a:p>
            </p:txBody>
          </p:sp>
        </p:grpSp>
        <p:sp>
          <p:nvSpPr>
            <p:cNvPr id="6" name="Rectangle 5" descr="50%"/>
            <p:cNvSpPr>
              <a:spLocks noChangeArrowheads="1"/>
            </p:cNvSpPr>
            <p:nvPr/>
          </p:nvSpPr>
          <p:spPr bwMode="hidden">
            <a:xfrm>
              <a:off x="336" y="1248"/>
              <a:ext cx="5280" cy="146"/>
            </a:xfrm>
            <a:prstGeom prst="rect">
              <a:avLst/>
            </a:prstGeom>
            <a:pattFill prst="pct50">
              <a:fgClr>
                <a:schemeClr val="bg2"/>
              </a:fgClr>
              <a:bgClr>
                <a:schemeClr val="bg1"/>
              </a:bgClr>
            </a:pattFill>
            <a:ln w="9525">
              <a:noFill/>
              <a:miter lim="800000"/>
              <a:headEnd/>
              <a:tailEnd/>
            </a:ln>
            <a:effectLst/>
          </p:spPr>
          <p:txBody>
            <a:bodyPr wrap="none" anchor="ctr"/>
            <a:lstStyle/>
            <a:p>
              <a:pPr>
                <a:buClr>
                  <a:srgbClr val="009999"/>
                </a:buClr>
                <a:defRPr/>
              </a:pPr>
              <a:endParaRPr lang="en-US">
                <a:solidFill>
                  <a:srgbClr val="003399"/>
                </a:solidFill>
              </a:endParaRPr>
            </a:p>
          </p:txBody>
        </p:sp>
        <p:grpSp>
          <p:nvGrpSpPr>
            <p:cNvPr id="7" name="Group 29"/>
            <p:cNvGrpSpPr>
              <a:grpSpLocks/>
            </p:cNvGrpSpPr>
            <p:nvPr/>
          </p:nvGrpSpPr>
          <p:grpSpPr bwMode="auto">
            <a:xfrm>
              <a:off x="336" y="1200"/>
              <a:ext cx="5280" cy="0"/>
              <a:chOff x="144" y="1200"/>
              <a:chExt cx="5280" cy="0"/>
            </a:xfrm>
          </p:grpSpPr>
          <p:sp>
            <p:nvSpPr>
              <p:cNvPr id="37" name="Line 30"/>
              <p:cNvSpPr>
                <a:spLocks noChangeShapeType="1"/>
              </p:cNvSpPr>
              <p:nvPr/>
            </p:nvSpPr>
            <p:spPr bwMode="ltGray">
              <a:xfrm>
                <a:off x="144" y="1200"/>
                <a:ext cx="240" cy="0"/>
              </a:xfrm>
              <a:prstGeom prst="line">
                <a:avLst/>
              </a:prstGeom>
              <a:noFill/>
              <a:ln w="57150">
                <a:solidFill>
                  <a:schemeClr val="tx1"/>
                </a:solidFill>
                <a:round/>
                <a:headEnd/>
                <a:tailEnd/>
              </a:ln>
              <a:effectLst/>
            </p:spPr>
            <p:txBody>
              <a:bodyPr wrap="none" anchor="ctr"/>
              <a:lstStyle/>
              <a:p>
                <a:pPr>
                  <a:buClr>
                    <a:srgbClr val="009999"/>
                  </a:buClr>
                  <a:defRPr/>
                </a:pPr>
                <a:endParaRPr lang="en-US">
                  <a:solidFill>
                    <a:srgbClr val="003399"/>
                  </a:solidFill>
                </a:endParaRPr>
              </a:p>
            </p:txBody>
          </p:sp>
          <p:sp>
            <p:nvSpPr>
              <p:cNvPr id="38" name="Line 31"/>
              <p:cNvSpPr>
                <a:spLocks noChangeShapeType="1"/>
              </p:cNvSpPr>
              <p:nvPr/>
            </p:nvSpPr>
            <p:spPr bwMode="ltGray">
              <a:xfrm>
                <a:off x="624" y="1200"/>
                <a:ext cx="240" cy="0"/>
              </a:xfrm>
              <a:prstGeom prst="line">
                <a:avLst/>
              </a:prstGeom>
              <a:noFill/>
              <a:ln w="57150">
                <a:solidFill>
                  <a:schemeClr val="tx1"/>
                </a:solidFill>
                <a:round/>
                <a:headEnd/>
                <a:tailEnd/>
              </a:ln>
              <a:effectLst/>
            </p:spPr>
            <p:txBody>
              <a:bodyPr wrap="none" anchor="ctr"/>
              <a:lstStyle/>
              <a:p>
                <a:pPr>
                  <a:buClr>
                    <a:srgbClr val="009999"/>
                  </a:buClr>
                  <a:defRPr/>
                </a:pPr>
                <a:endParaRPr lang="en-US">
                  <a:solidFill>
                    <a:srgbClr val="003399"/>
                  </a:solidFill>
                </a:endParaRPr>
              </a:p>
            </p:txBody>
          </p:sp>
          <p:sp>
            <p:nvSpPr>
              <p:cNvPr id="39" name="Line 32"/>
              <p:cNvSpPr>
                <a:spLocks noChangeShapeType="1"/>
              </p:cNvSpPr>
              <p:nvPr/>
            </p:nvSpPr>
            <p:spPr bwMode="ltGray">
              <a:xfrm>
                <a:off x="384" y="1200"/>
                <a:ext cx="240" cy="0"/>
              </a:xfrm>
              <a:prstGeom prst="line">
                <a:avLst/>
              </a:prstGeom>
              <a:noFill/>
              <a:ln w="57150">
                <a:solidFill>
                  <a:schemeClr val="bg2"/>
                </a:solidFill>
                <a:round/>
                <a:headEnd/>
                <a:tailEnd/>
              </a:ln>
              <a:effectLst/>
            </p:spPr>
            <p:txBody>
              <a:bodyPr wrap="none" anchor="ctr"/>
              <a:lstStyle/>
              <a:p>
                <a:pPr>
                  <a:buClr>
                    <a:srgbClr val="009999"/>
                  </a:buClr>
                  <a:defRPr/>
                </a:pPr>
                <a:endParaRPr lang="en-US">
                  <a:solidFill>
                    <a:srgbClr val="003399"/>
                  </a:solidFill>
                </a:endParaRPr>
              </a:p>
            </p:txBody>
          </p:sp>
          <p:sp>
            <p:nvSpPr>
              <p:cNvPr id="40" name="Line 33"/>
              <p:cNvSpPr>
                <a:spLocks noChangeShapeType="1"/>
              </p:cNvSpPr>
              <p:nvPr/>
            </p:nvSpPr>
            <p:spPr bwMode="ltGray">
              <a:xfrm>
                <a:off x="1104" y="1200"/>
                <a:ext cx="240" cy="0"/>
              </a:xfrm>
              <a:prstGeom prst="line">
                <a:avLst/>
              </a:prstGeom>
              <a:noFill/>
              <a:ln w="57150">
                <a:solidFill>
                  <a:schemeClr val="tx1"/>
                </a:solidFill>
                <a:round/>
                <a:headEnd/>
                <a:tailEnd/>
              </a:ln>
              <a:effectLst/>
            </p:spPr>
            <p:txBody>
              <a:bodyPr wrap="none" anchor="ctr"/>
              <a:lstStyle/>
              <a:p>
                <a:pPr>
                  <a:buClr>
                    <a:srgbClr val="009999"/>
                  </a:buClr>
                  <a:defRPr/>
                </a:pPr>
                <a:endParaRPr lang="en-US">
                  <a:solidFill>
                    <a:srgbClr val="003399"/>
                  </a:solidFill>
                </a:endParaRPr>
              </a:p>
            </p:txBody>
          </p:sp>
          <p:sp>
            <p:nvSpPr>
              <p:cNvPr id="41" name="Line 34"/>
              <p:cNvSpPr>
                <a:spLocks noChangeShapeType="1"/>
              </p:cNvSpPr>
              <p:nvPr/>
            </p:nvSpPr>
            <p:spPr bwMode="ltGray">
              <a:xfrm>
                <a:off x="864" y="1200"/>
                <a:ext cx="240" cy="0"/>
              </a:xfrm>
              <a:prstGeom prst="line">
                <a:avLst/>
              </a:prstGeom>
              <a:noFill/>
              <a:ln w="57150">
                <a:solidFill>
                  <a:schemeClr val="bg2"/>
                </a:solidFill>
                <a:round/>
                <a:headEnd/>
                <a:tailEnd/>
              </a:ln>
              <a:effectLst/>
            </p:spPr>
            <p:txBody>
              <a:bodyPr wrap="none" anchor="ctr"/>
              <a:lstStyle/>
              <a:p>
                <a:pPr>
                  <a:buClr>
                    <a:srgbClr val="009999"/>
                  </a:buClr>
                  <a:defRPr/>
                </a:pPr>
                <a:endParaRPr lang="en-US">
                  <a:solidFill>
                    <a:srgbClr val="003399"/>
                  </a:solidFill>
                </a:endParaRPr>
              </a:p>
            </p:txBody>
          </p:sp>
          <p:sp>
            <p:nvSpPr>
              <p:cNvPr id="42" name="Line 35"/>
              <p:cNvSpPr>
                <a:spLocks noChangeShapeType="1"/>
              </p:cNvSpPr>
              <p:nvPr/>
            </p:nvSpPr>
            <p:spPr bwMode="ltGray">
              <a:xfrm>
                <a:off x="1584" y="1200"/>
                <a:ext cx="240" cy="0"/>
              </a:xfrm>
              <a:prstGeom prst="line">
                <a:avLst/>
              </a:prstGeom>
              <a:noFill/>
              <a:ln w="57150">
                <a:solidFill>
                  <a:schemeClr val="tx1"/>
                </a:solidFill>
                <a:round/>
                <a:headEnd/>
                <a:tailEnd/>
              </a:ln>
              <a:effectLst/>
            </p:spPr>
            <p:txBody>
              <a:bodyPr wrap="none" anchor="ctr"/>
              <a:lstStyle/>
              <a:p>
                <a:pPr>
                  <a:buClr>
                    <a:srgbClr val="009999"/>
                  </a:buClr>
                  <a:defRPr/>
                </a:pPr>
                <a:endParaRPr lang="en-US">
                  <a:solidFill>
                    <a:srgbClr val="003399"/>
                  </a:solidFill>
                </a:endParaRPr>
              </a:p>
            </p:txBody>
          </p:sp>
          <p:sp>
            <p:nvSpPr>
              <p:cNvPr id="43" name="Line 36"/>
              <p:cNvSpPr>
                <a:spLocks noChangeShapeType="1"/>
              </p:cNvSpPr>
              <p:nvPr/>
            </p:nvSpPr>
            <p:spPr bwMode="ltGray">
              <a:xfrm>
                <a:off x="1344" y="1200"/>
                <a:ext cx="240" cy="0"/>
              </a:xfrm>
              <a:prstGeom prst="line">
                <a:avLst/>
              </a:prstGeom>
              <a:noFill/>
              <a:ln w="57150">
                <a:solidFill>
                  <a:schemeClr val="bg2"/>
                </a:solidFill>
                <a:round/>
                <a:headEnd/>
                <a:tailEnd/>
              </a:ln>
              <a:effectLst/>
            </p:spPr>
            <p:txBody>
              <a:bodyPr wrap="none" anchor="ctr"/>
              <a:lstStyle/>
              <a:p>
                <a:pPr>
                  <a:buClr>
                    <a:srgbClr val="009999"/>
                  </a:buClr>
                  <a:defRPr/>
                </a:pPr>
                <a:endParaRPr lang="en-US">
                  <a:solidFill>
                    <a:srgbClr val="003399"/>
                  </a:solidFill>
                </a:endParaRPr>
              </a:p>
            </p:txBody>
          </p:sp>
          <p:sp>
            <p:nvSpPr>
              <p:cNvPr id="44" name="Line 37"/>
              <p:cNvSpPr>
                <a:spLocks noChangeShapeType="1"/>
              </p:cNvSpPr>
              <p:nvPr/>
            </p:nvSpPr>
            <p:spPr bwMode="ltGray">
              <a:xfrm>
                <a:off x="2064" y="1200"/>
                <a:ext cx="240" cy="0"/>
              </a:xfrm>
              <a:prstGeom prst="line">
                <a:avLst/>
              </a:prstGeom>
              <a:noFill/>
              <a:ln w="57150">
                <a:solidFill>
                  <a:schemeClr val="tx1"/>
                </a:solidFill>
                <a:round/>
                <a:headEnd/>
                <a:tailEnd/>
              </a:ln>
              <a:effectLst/>
            </p:spPr>
            <p:txBody>
              <a:bodyPr wrap="none" anchor="ctr"/>
              <a:lstStyle/>
              <a:p>
                <a:pPr>
                  <a:buClr>
                    <a:srgbClr val="009999"/>
                  </a:buClr>
                  <a:defRPr/>
                </a:pPr>
                <a:endParaRPr lang="en-US">
                  <a:solidFill>
                    <a:srgbClr val="003399"/>
                  </a:solidFill>
                </a:endParaRPr>
              </a:p>
            </p:txBody>
          </p:sp>
          <p:sp>
            <p:nvSpPr>
              <p:cNvPr id="45" name="Line 38"/>
              <p:cNvSpPr>
                <a:spLocks noChangeShapeType="1"/>
              </p:cNvSpPr>
              <p:nvPr/>
            </p:nvSpPr>
            <p:spPr bwMode="ltGray">
              <a:xfrm>
                <a:off x="1824" y="1200"/>
                <a:ext cx="240" cy="0"/>
              </a:xfrm>
              <a:prstGeom prst="line">
                <a:avLst/>
              </a:prstGeom>
              <a:noFill/>
              <a:ln w="57150">
                <a:solidFill>
                  <a:schemeClr val="bg2"/>
                </a:solidFill>
                <a:round/>
                <a:headEnd/>
                <a:tailEnd/>
              </a:ln>
              <a:effectLst/>
            </p:spPr>
            <p:txBody>
              <a:bodyPr wrap="none" anchor="ctr"/>
              <a:lstStyle/>
              <a:p>
                <a:pPr>
                  <a:buClr>
                    <a:srgbClr val="009999"/>
                  </a:buClr>
                  <a:defRPr/>
                </a:pPr>
                <a:endParaRPr lang="en-US">
                  <a:solidFill>
                    <a:srgbClr val="003399"/>
                  </a:solidFill>
                </a:endParaRPr>
              </a:p>
            </p:txBody>
          </p:sp>
          <p:sp>
            <p:nvSpPr>
              <p:cNvPr id="46" name="Line 39"/>
              <p:cNvSpPr>
                <a:spLocks noChangeShapeType="1"/>
              </p:cNvSpPr>
              <p:nvPr/>
            </p:nvSpPr>
            <p:spPr bwMode="ltGray">
              <a:xfrm>
                <a:off x="2544" y="1200"/>
                <a:ext cx="240" cy="0"/>
              </a:xfrm>
              <a:prstGeom prst="line">
                <a:avLst/>
              </a:prstGeom>
              <a:noFill/>
              <a:ln w="57150">
                <a:solidFill>
                  <a:schemeClr val="tx1"/>
                </a:solidFill>
                <a:round/>
                <a:headEnd/>
                <a:tailEnd/>
              </a:ln>
              <a:effectLst/>
            </p:spPr>
            <p:txBody>
              <a:bodyPr wrap="none" anchor="ctr"/>
              <a:lstStyle/>
              <a:p>
                <a:pPr>
                  <a:buClr>
                    <a:srgbClr val="009999"/>
                  </a:buClr>
                  <a:defRPr/>
                </a:pPr>
                <a:endParaRPr lang="en-US">
                  <a:solidFill>
                    <a:srgbClr val="003399"/>
                  </a:solidFill>
                </a:endParaRPr>
              </a:p>
            </p:txBody>
          </p:sp>
          <p:sp>
            <p:nvSpPr>
              <p:cNvPr id="47" name="Line 40"/>
              <p:cNvSpPr>
                <a:spLocks noChangeShapeType="1"/>
              </p:cNvSpPr>
              <p:nvPr/>
            </p:nvSpPr>
            <p:spPr bwMode="ltGray">
              <a:xfrm>
                <a:off x="2304" y="1200"/>
                <a:ext cx="240" cy="0"/>
              </a:xfrm>
              <a:prstGeom prst="line">
                <a:avLst/>
              </a:prstGeom>
              <a:noFill/>
              <a:ln w="57150">
                <a:solidFill>
                  <a:schemeClr val="bg2"/>
                </a:solidFill>
                <a:round/>
                <a:headEnd/>
                <a:tailEnd/>
              </a:ln>
              <a:effectLst/>
            </p:spPr>
            <p:txBody>
              <a:bodyPr wrap="none" anchor="ctr"/>
              <a:lstStyle/>
              <a:p>
                <a:pPr>
                  <a:buClr>
                    <a:srgbClr val="009999"/>
                  </a:buClr>
                  <a:defRPr/>
                </a:pPr>
                <a:endParaRPr lang="en-US">
                  <a:solidFill>
                    <a:srgbClr val="003399"/>
                  </a:solidFill>
                </a:endParaRPr>
              </a:p>
            </p:txBody>
          </p:sp>
          <p:sp>
            <p:nvSpPr>
              <p:cNvPr id="48" name="Line 41"/>
              <p:cNvSpPr>
                <a:spLocks noChangeShapeType="1"/>
              </p:cNvSpPr>
              <p:nvPr/>
            </p:nvSpPr>
            <p:spPr bwMode="ltGray">
              <a:xfrm>
                <a:off x="3024" y="1200"/>
                <a:ext cx="240" cy="0"/>
              </a:xfrm>
              <a:prstGeom prst="line">
                <a:avLst/>
              </a:prstGeom>
              <a:noFill/>
              <a:ln w="57150">
                <a:solidFill>
                  <a:schemeClr val="tx1"/>
                </a:solidFill>
                <a:round/>
                <a:headEnd/>
                <a:tailEnd/>
              </a:ln>
              <a:effectLst/>
            </p:spPr>
            <p:txBody>
              <a:bodyPr wrap="none" anchor="ctr"/>
              <a:lstStyle/>
              <a:p>
                <a:pPr>
                  <a:buClr>
                    <a:srgbClr val="009999"/>
                  </a:buClr>
                  <a:defRPr/>
                </a:pPr>
                <a:endParaRPr lang="en-US">
                  <a:solidFill>
                    <a:srgbClr val="003399"/>
                  </a:solidFill>
                </a:endParaRPr>
              </a:p>
            </p:txBody>
          </p:sp>
          <p:sp>
            <p:nvSpPr>
              <p:cNvPr id="49" name="Line 42"/>
              <p:cNvSpPr>
                <a:spLocks noChangeShapeType="1"/>
              </p:cNvSpPr>
              <p:nvPr/>
            </p:nvSpPr>
            <p:spPr bwMode="ltGray">
              <a:xfrm>
                <a:off x="2784" y="1200"/>
                <a:ext cx="240" cy="0"/>
              </a:xfrm>
              <a:prstGeom prst="line">
                <a:avLst/>
              </a:prstGeom>
              <a:noFill/>
              <a:ln w="57150">
                <a:solidFill>
                  <a:schemeClr val="bg2"/>
                </a:solidFill>
                <a:round/>
                <a:headEnd/>
                <a:tailEnd/>
              </a:ln>
              <a:effectLst/>
            </p:spPr>
            <p:txBody>
              <a:bodyPr wrap="none" anchor="ctr"/>
              <a:lstStyle/>
              <a:p>
                <a:pPr>
                  <a:buClr>
                    <a:srgbClr val="009999"/>
                  </a:buClr>
                  <a:defRPr/>
                </a:pPr>
                <a:endParaRPr lang="en-US">
                  <a:solidFill>
                    <a:srgbClr val="003399"/>
                  </a:solidFill>
                </a:endParaRPr>
              </a:p>
            </p:txBody>
          </p:sp>
          <p:sp>
            <p:nvSpPr>
              <p:cNvPr id="50" name="Line 43"/>
              <p:cNvSpPr>
                <a:spLocks noChangeShapeType="1"/>
              </p:cNvSpPr>
              <p:nvPr/>
            </p:nvSpPr>
            <p:spPr bwMode="ltGray">
              <a:xfrm>
                <a:off x="3504" y="1200"/>
                <a:ext cx="240" cy="0"/>
              </a:xfrm>
              <a:prstGeom prst="line">
                <a:avLst/>
              </a:prstGeom>
              <a:noFill/>
              <a:ln w="57150">
                <a:solidFill>
                  <a:schemeClr val="tx1"/>
                </a:solidFill>
                <a:round/>
                <a:headEnd/>
                <a:tailEnd/>
              </a:ln>
              <a:effectLst/>
            </p:spPr>
            <p:txBody>
              <a:bodyPr wrap="none" anchor="ctr"/>
              <a:lstStyle/>
              <a:p>
                <a:pPr>
                  <a:buClr>
                    <a:srgbClr val="009999"/>
                  </a:buClr>
                  <a:defRPr/>
                </a:pPr>
                <a:endParaRPr lang="en-US">
                  <a:solidFill>
                    <a:srgbClr val="003399"/>
                  </a:solidFill>
                </a:endParaRPr>
              </a:p>
            </p:txBody>
          </p:sp>
          <p:sp>
            <p:nvSpPr>
              <p:cNvPr id="51" name="Line 44"/>
              <p:cNvSpPr>
                <a:spLocks noChangeShapeType="1"/>
              </p:cNvSpPr>
              <p:nvPr/>
            </p:nvSpPr>
            <p:spPr bwMode="ltGray">
              <a:xfrm>
                <a:off x="3264" y="1200"/>
                <a:ext cx="240" cy="0"/>
              </a:xfrm>
              <a:prstGeom prst="line">
                <a:avLst/>
              </a:prstGeom>
              <a:noFill/>
              <a:ln w="57150">
                <a:solidFill>
                  <a:schemeClr val="bg2"/>
                </a:solidFill>
                <a:round/>
                <a:headEnd/>
                <a:tailEnd/>
              </a:ln>
              <a:effectLst/>
            </p:spPr>
            <p:txBody>
              <a:bodyPr wrap="none" anchor="ctr"/>
              <a:lstStyle/>
              <a:p>
                <a:pPr>
                  <a:buClr>
                    <a:srgbClr val="009999"/>
                  </a:buClr>
                  <a:defRPr/>
                </a:pPr>
                <a:endParaRPr lang="en-US">
                  <a:solidFill>
                    <a:srgbClr val="003399"/>
                  </a:solidFill>
                </a:endParaRPr>
              </a:p>
            </p:txBody>
          </p:sp>
          <p:sp>
            <p:nvSpPr>
              <p:cNvPr id="52" name="Line 45"/>
              <p:cNvSpPr>
                <a:spLocks noChangeShapeType="1"/>
              </p:cNvSpPr>
              <p:nvPr/>
            </p:nvSpPr>
            <p:spPr bwMode="ltGray">
              <a:xfrm>
                <a:off x="3984" y="1200"/>
                <a:ext cx="240" cy="0"/>
              </a:xfrm>
              <a:prstGeom prst="line">
                <a:avLst/>
              </a:prstGeom>
              <a:noFill/>
              <a:ln w="57150">
                <a:solidFill>
                  <a:schemeClr val="tx1"/>
                </a:solidFill>
                <a:round/>
                <a:headEnd/>
                <a:tailEnd/>
              </a:ln>
              <a:effectLst/>
            </p:spPr>
            <p:txBody>
              <a:bodyPr wrap="none" anchor="ctr"/>
              <a:lstStyle/>
              <a:p>
                <a:pPr>
                  <a:buClr>
                    <a:srgbClr val="009999"/>
                  </a:buClr>
                  <a:defRPr/>
                </a:pPr>
                <a:endParaRPr lang="en-US">
                  <a:solidFill>
                    <a:srgbClr val="003399"/>
                  </a:solidFill>
                </a:endParaRPr>
              </a:p>
            </p:txBody>
          </p:sp>
          <p:sp>
            <p:nvSpPr>
              <p:cNvPr id="53" name="Line 46"/>
              <p:cNvSpPr>
                <a:spLocks noChangeShapeType="1"/>
              </p:cNvSpPr>
              <p:nvPr/>
            </p:nvSpPr>
            <p:spPr bwMode="ltGray">
              <a:xfrm>
                <a:off x="3744" y="1200"/>
                <a:ext cx="240" cy="0"/>
              </a:xfrm>
              <a:prstGeom prst="line">
                <a:avLst/>
              </a:prstGeom>
              <a:noFill/>
              <a:ln w="57150">
                <a:solidFill>
                  <a:schemeClr val="bg2"/>
                </a:solidFill>
                <a:round/>
                <a:headEnd/>
                <a:tailEnd/>
              </a:ln>
              <a:effectLst/>
            </p:spPr>
            <p:txBody>
              <a:bodyPr wrap="none" anchor="ctr"/>
              <a:lstStyle/>
              <a:p>
                <a:pPr>
                  <a:buClr>
                    <a:srgbClr val="009999"/>
                  </a:buClr>
                  <a:defRPr/>
                </a:pPr>
                <a:endParaRPr lang="en-US">
                  <a:solidFill>
                    <a:srgbClr val="003399"/>
                  </a:solidFill>
                </a:endParaRPr>
              </a:p>
            </p:txBody>
          </p:sp>
          <p:sp>
            <p:nvSpPr>
              <p:cNvPr id="54" name="Line 47"/>
              <p:cNvSpPr>
                <a:spLocks noChangeShapeType="1"/>
              </p:cNvSpPr>
              <p:nvPr/>
            </p:nvSpPr>
            <p:spPr bwMode="ltGray">
              <a:xfrm>
                <a:off x="4464" y="1200"/>
                <a:ext cx="240" cy="0"/>
              </a:xfrm>
              <a:prstGeom prst="line">
                <a:avLst/>
              </a:prstGeom>
              <a:noFill/>
              <a:ln w="57150">
                <a:solidFill>
                  <a:schemeClr val="tx1"/>
                </a:solidFill>
                <a:round/>
                <a:headEnd/>
                <a:tailEnd/>
              </a:ln>
              <a:effectLst/>
            </p:spPr>
            <p:txBody>
              <a:bodyPr wrap="none" anchor="ctr"/>
              <a:lstStyle/>
              <a:p>
                <a:pPr>
                  <a:buClr>
                    <a:srgbClr val="009999"/>
                  </a:buClr>
                  <a:defRPr/>
                </a:pPr>
                <a:endParaRPr lang="en-US">
                  <a:solidFill>
                    <a:srgbClr val="003399"/>
                  </a:solidFill>
                </a:endParaRPr>
              </a:p>
            </p:txBody>
          </p:sp>
          <p:sp>
            <p:nvSpPr>
              <p:cNvPr id="55" name="Line 48"/>
              <p:cNvSpPr>
                <a:spLocks noChangeShapeType="1"/>
              </p:cNvSpPr>
              <p:nvPr/>
            </p:nvSpPr>
            <p:spPr bwMode="ltGray">
              <a:xfrm>
                <a:off x="4224" y="1200"/>
                <a:ext cx="240" cy="0"/>
              </a:xfrm>
              <a:prstGeom prst="line">
                <a:avLst/>
              </a:prstGeom>
              <a:noFill/>
              <a:ln w="57150">
                <a:solidFill>
                  <a:schemeClr val="bg2"/>
                </a:solidFill>
                <a:round/>
                <a:headEnd/>
                <a:tailEnd/>
              </a:ln>
              <a:effectLst/>
            </p:spPr>
            <p:txBody>
              <a:bodyPr wrap="none" anchor="ctr"/>
              <a:lstStyle/>
              <a:p>
                <a:pPr>
                  <a:buClr>
                    <a:srgbClr val="009999"/>
                  </a:buClr>
                  <a:defRPr/>
                </a:pPr>
                <a:endParaRPr lang="en-US">
                  <a:solidFill>
                    <a:srgbClr val="003399"/>
                  </a:solidFill>
                </a:endParaRPr>
              </a:p>
            </p:txBody>
          </p:sp>
          <p:sp>
            <p:nvSpPr>
              <p:cNvPr id="56" name="Line 49"/>
              <p:cNvSpPr>
                <a:spLocks noChangeShapeType="1"/>
              </p:cNvSpPr>
              <p:nvPr/>
            </p:nvSpPr>
            <p:spPr bwMode="ltGray">
              <a:xfrm>
                <a:off x="4944" y="1200"/>
                <a:ext cx="240" cy="0"/>
              </a:xfrm>
              <a:prstGeom prst="line">
                <a:avLst/>
              </a:prstGeom>
              <a:noFill/>
              <a:ln w="57150">
                <a:solidFill>
                  <a:schemeClr val="tx1"/>
                </a:solidFill>
                <a:round/>
                <a:headEnd/>
                <a:tailEnd/>
              </a:ln>
              <a:effectLst/>
            </p:spPr>
            <p:txBody>
              <a:bodyPr wrap="none" anchor="ctr"/>
              <a:lstStyle/>
              <a:p>
                <a:pPr>
                  <a:buClr>
                    <a:srgbClr val="009999"/>
                  </a:buClr>
                  <a:defRPr/>
                </a:pPr>
                <a:endParaRPr lang="en-US">
                  <a:solidFill>
                    <a:srgbClr val="003399"/>
                  </a:solidFill>
                </a:endParaRPr>
              </a:p>
            </p:txBody>
          </p:sp>
          <p:sp>
            <p:nvSpPr>
              <p:cNvPr id="57" name="Line 50"/>
              <p:cNvSpPr>
                <a:spLocks noChangeShapeType="1"/>
              </p:cNvSpPr>
              <p:nvPr/>
            </p:nvSpPr>
            <p:spPr bwMode="ltGray">
              <a:xfrm>
                <a:off x="4704" y="1200"/>
                <a:ext cx="240" cy="0"/>
              </a:xfrm>
              <a:prstGeom prst="line">
                <a:avLst/>
              </a:prstGeom>
              <a:noFill/>
              <a:ln w="57150">
                <a:solidFill>
                  <a:schemeClr val="bg2"/>
                </a:solidFill>
                <a:round/>
                <a:headEnd/>
                <a:tailEnd/>
              </a:ln>
              <a:effectLst/>
            </p:spPr>
            <p:txBody>
              <a:bodyPr wrap="none" anchor="ctr"/>
              <a:lstStyle/>
              <a:p>
                <a:pPr>
                  <a:buClr>
                    <a:srgbClr val="009999"/>
                  </a:buClr>
                  <a:defRPr/>
                </a:pPr>
                <a:endParaRPr lang="en-US">
                  <a:solidFill>
                    <a:srgbClr val="003399"/>
                  </a:solidFill>
                </a:endParaRPr>
              </a:p>
            </p:txBody>
          </p:sp>
          <p:sp>
            <p:nvSpPr>
              <p:cNvPr id="58" name="Line 51"/>
              <p:cNvSpPr>
                <a:spLocks noChangeShapeType="1"/>
              </p:cNvSpPr>
              <p:nvPr/>
            </p:nvSpPr>
            <p:spPr bwMode="ltGray">
              <a:xfrm>
                <a:off x="5184" y="1200"/>
                <a:ext cx="240" cy="0"/>
              </a:xfrm>
              <a:prstGeom prst="line">
                <a:avLst/>
              </a:prstGeom>
              <a:noFill/>
              <a:ln w="57150">
                <a:solidFill>
                  <a:schemeClr val="bg2"/>
                </a:solidFill>
                <a:round/>
                <a:headEnd/>
                <a:tailEnd/>
              </a:ln>
              <a:effectLst/>
            </p:spPr>
            <p:txBody>
              <a:bodyPr wrap="none" anchor="ctr"/>
              <a:lstStyle/>
              <a:p>
                <a:pPr>
                  <a:buClr>
                    <a:srgbClr val="009999"/>
                  </a:buClr>
                  <a:defRPr/>
                </a:pPr>
                <a:endParaRPr lang="en-US">
                  <a:solidFill>
                    <a:srgbClr val="003399"/>
                  </a:solidFill>
                </a:endParaRPr>
              </a:p>
            </p:txBody>
          </p:sp>
        </p:grpSp>
        <p:grpSp>
          <p:nvGrpSpPr>
            <p:cNvPr id="8" name="Group 84"/>
            <p:cNvGrpSpPr>
              <a:grpSpLocks/>
            </p:cNvGrpSpPr>
            <p:nvPr/>
          </p:nvGrpSpPr>
          <p:grpSpPr bwMode="auto">
            <a:xfrm>
              <a:off x="432" y="1728"/>
              <a:ext cx="192" cy="192"/>
              <a:chOff x="432" y="1728"/>
              <a:chExt cx="192" cy="192"/>
            </a:xfrm>
          </p:grpSpPr>
          <p:sp>
            <p:nvSpPr>
              <p:cNvPr id="33" name="Rectangle 25"/>
              <p:cNvSpPr>
                <a:spLocks noChangeArrowheads="1"/>
              </p:cNvSpPr>
              <p:nvPr userDrawn="1"/>
            </p:nvSpPr>
            <p:spPr bwMode="auto">
              <a:xfrm>
                <a:off x="432" y="1728"/>
                <a:ext cx="96" cy="96"/>
              </a:xfrm>
              <a:prstGeom prst="rect">
                <a:avLst/>
              </a:prstGeom>
              <a:solidFill>
                <a:schemeClr val="tx2"/>
              </a:solidFill>
              <a:ln w="9525">
                <a:noFill/>
                <a:miter lim="800000"/>
                <a:headEnd/>
                <a:tailEnd/>
              </a:ln>
              <a:effectLst/>
            </p:spPr>
            <p:txBody>
              <a:bodyPr wrap="none" anchor="ctr"/>
              <a:lstStyle/>
              <a:p>
                <a:pPr>
                  <a:buClr>
                    <a:srgbClr val="009999"/>
                  </a:buClr>
                  <a:defRPr/>
                </a:pPr>
                <a:endParaRPr lang="en-US">
                  <a:solidFill>
                    <a:srgbClr val="003399"/>
                  </a:solidFill>
                </a:endParaRPr>
              </a:p>
            </p:txBody>
          </p:sp>
          <p:sp>
            <p:nvSpPr>
              <p:cNvPr id="34" name="Rectangle 26"/>
              <p:cNvSpPr>
                <a:spLocks noChangeArrowheads="1"/>
              </p:cNvSpPr>
              <p:nvPr userDrawn="1"/>
            </p:nvSpPr>
            <p:spPr bwMode="auto">
              <a:xfrm>
                <a:off x="528" y="1824"/>
                <a:ext cx="96" cy="96"/>
              </a:xfrm>
              <a:prstGeom prst="rect">
                <a:avLst/>
              </a:prstGeom>
              <a:solidFill>
                <a:schemeClr val="tx2"/>
              </a:solidFill>
              <a:ln w="9525">
                <a:noFill/>
                <a:miter lim="800000"/>
                <a:headEnd/>
                <a:tailEnd/>
              </a:ln>
              <a:effectLst/>
            </p:spPr>
            <p:txBody>
              <a:bodyPr wrap="none" anchor="ctr"/>
              <a:lstStyle/>
              <a:p>
                <a:pPr>
                  <a:buClr>
                    <a:srgbClr val="009999"/>
                  </a:buClr>
                  <a:defRPr/>
                </a:pPr>
                <a:endParaRPr lang="en-US">
                  <a:solidFill>
                    <a:srgbClr val="003399"/>
                  </a:solidFill>
                </a:endParaRPr>
              </a:p>
            </p:txBody>
          </p:sp>
          <p:sp>
            <p:nvSpPr>
              <p:cNvPr id="35" name="Rectangle 27"/>
              <p:cNvSpPr>
                <a:spLocks noChangeArrowheads="1"/>
              </p:cNvSpPr>
              <p:nvPr userDrawn="1"/>
            </p:nvSpPr>
            <p:spPr bwMode="auto">
              <a:xfrm>
                <a:off x="528" y="1728"/>
                <a:ext cx="96" cy="96"/>
              </a:xfrm>
              <a:prstGeom prst="rect">
                <a:avLst/>
              </a:prstGeom>
              <a:solidFill>
                <a:schemeClr val="tx1"/>
              </a:solidFill>
              <a:ln w="9525">
                <a:noFill/>
                <a:miter lim="800000"/>
                <a:headEnd/>
                <a:tailEnd/>
              </a:ln>
              <a:effectLst/>
            </p:spPr>
            <p:txBody>
              <a:bodyPr wrap="none" anchor="ctr"/>
              <a:lstStyle/>
              <a:p>
                <a:pPr>
                  <a:buClr>
                    <a:srgbClr val="009999"/>
                  </a:buClr>
                  <a:defRPr/>
                </a:pPr>
                <a:endParaRPr lang="en-US">
                  <a:solidFill>
                    <a:srgbClr val="003399"/>
                  </a:solidFill>
                </a:endParaRPr>
              </a:p>
            </p:txBody>
          </p:sp>
          <p:sp>
            <p:nvSpPr>
              <p:cNvPr id="36" name="Rectangle 28"/>
              <p:cNvSpPr>
                <a:spLocks noChangeArrowheads="1"/>
              </p:cNvSpPr>
              <p:nvPr userDrawn="1"/>
            </p:nvSpPr>
            <p:spPr bwMode="auto">
              <a:xfrm>
                <a:off x="432" y="1824"/>
                <a:ext cx="96" cy="96"/>
              </a:xfrm>
              <a:prstGeom prst="rect">
                <a:avLst/>
              </a:prstGeom>
              <a:solidFill>
                <a:schemeClr val="tx1"/>
              </a:solidFill>
              <a:ln w="9525">
                <a:noFill/>
                <a:miter lim="800000"/>
                <a:headEnd/>
                <a:tailEnd/>
              </a:ln>
              <a:effectLst/>
            </p:spPr>
            <p:txBody>
              <a:bodyPr wrap="none" anchor="ctr"/>
              <a:lstStyle/>
              <a:p>
                <a:pPr>
                  <a:buClr>
                    <a:srgbClr val="009999"/>
                  </a:buClr>
                  <a:defRPr/>
                </a:pPr>
                <a:endParaRPr lang="en-US">
                  <a:solidFill>
                    <a:srgbClr val="003399"/>
                  </a:solidFill>
                </a:endParaRPr>
              </a:p>
            </p:txBody>
          </p:sp>
        </p:grpSp>
        <p:grpSp>
          <p:nvGrpSpPr>
            <p:cNvPr id="9" name="Group 58"/>
            <p:cNvGrpSpPr>
              <a:grpSpLocks/>
            </p:cNvGrpSpPr>
            <p:nvPr/>
          </p:nvGrpSpPr>
          <p:grpSpPr bwMode="auto">
            <a:xfrm>
              <a:off x="336" y="2400"/>
              <a:ext cx="5280" cy="0"/>
              <a:chOff x="144" y="1200"/>
              <a:chExt cx="5280" cy="0"/>
            </a:xfrm>
          </p:grpSpPr>
          <p:sp>
            <p:nvSpPr>
              <p:cNvPr id="11" name="Line 59"/>
              <p:cNvSpPr>
                <a:spLocks noChangeShapeType="1"/>
              </p:cNvSpPr>
              <p:nvPr/>
            </p:nvSpPr>
            <p:spPr bwMode="ltGray">
              <a:xfrm>
                <a:off x="144" y="1200"/>
                <a:ext cx="240" cy="0"/>
              </a:xfrm>
              <a:prstGeom prst="line">
                <a:avLst/>
              </a:prstGeom>
              <a:noFill/>
              <a:ln w="57150">
                <a:solidFill>
                  <a:schemeClr val="tx1"/>
                </a:solidFill>
                <a:round/>
                <a:headEnd/>
                <a:tailEnd/>
              </a:ln>
              <a:effectLst/>
            </p:spPr>
            <p:txBody>
              <a:bodyPr wrap="none" anchor="ctr"/>
              <a:lstStyle/>
              <a:p>
                <a:pPr>
                  <a:buClr>
                    <a:srgbClr val="009999"/>
                  </a:buClr>
                  <a:defRPr/>
                </a:pPr>
                <a:endParaRPr lang="en-US">
                  <a:solidFill>
                    <a:srgbClr val="003399"/>
                  </a:solidFill>
                </a:endParaRPr>
              </a:p>
            </p:txBody>
          </p:sp>
          <p:sp>
            <p:nvSpPr>
              <p:cNvPr id="12" name="Line 60"/>
              <p:cNvSpPr>
                <a:spLocks noChangeShapeType="1"/>
              </p:cNvSpPr>
              <p:nvPr/>
            </p:nvSpPr>
            <p:spPr bwMode="ltGray">
              <a:xfrm>
                <a:off x="624" y="1200"/>
                <a:ext cx="240" cy="0"/>
              </a:xfrm>
              <a:prstGeom prst="line">
                <a:avLst/>
              </a:prstGeom>
              <a:noFill/>
              <a:ln w="57150">
                <a:solidFill>
                  <a:schemeClr val="tx1"/>
                </a:solidFill>
                <a:round/>
                <a:headEnd/>
                <a:tailEnd/>
              </a:ln>
              <a:effectLst/>
            </p:spPr>
            <p:txBody>
              <a:bodyPr wrap="none" anchor="ctr"/>
              <a:lstStyle/>
              <a:p>
                <a:pPr>
                  <a:buClr>
                    <a:srgbClr val="009999"/>
                  </a:buClr>
                  <a:defRPr/>
                </a:pPr>
                <a:endParaRPr lang="en-US">
                  <a:solidFill>
                    <a:srgbClr val="003399"/>
                  </a:solidFill>
                </a:endParaRPr>
              </a:p>
            </p:txBody>
          </p:sp>
          <p:sp>
            <p:nvSpPr>
              <p:cNvPr id="13" name="Line 61"/>
              <p:cNvSpPr>
                <a:spLocks noChangeShapeType="1"/>
              </p:cNvSpPr>
              <p:nvPr/>
            </p:nvSpPr>
            <p:spPr bwMode="ltGray">
              <a:xfrm>
                <a:off x="384" y="1200"/>
                <a:ext cx="240" cy="0"/>
              </a:xfrm>
              <a:prstGeom prst="line">
                <a:avLst/>
              </a:prstGeom>
              <a:noFill/>
              <a:ln w="57150">
                <a:solidFill>
                  <a:schemeClr val="bg2"/>
                </a:solidFill>
                <a:round/>
                <a:headEnd/>
                <a:tailEnd/>
              </a:ln>
              <a:effectLst/>
            </p:spPr>
            <p:txBody>
              <a:bodyPr wrap="none" anchor="ctr"/>
              <a:lstStyle/>
              <a:p>
                <a:pPr>
                  <a:buClr>
                    <a:srgbClr val="009999"/>
                  </a:buClr>
                  <a:defRPr/>
                </a:pPr>
                <a:endParaRPr lang="en-US">
                  <a:solidFill>
                    <a:srgbClr val="003399"/>
                  </a:solidFill>
                </a:endParaRPr>
              </a:p>
            </p:txBody>
          </p:sp>
          <p:sp>
            <p:nvSpPr>
              <p:cNvPr id="14" name="Line 62"/>
              <p:cNvSpPr>
                <a:spLocks noChangeShapeType="1"/>
              </p:cNvSpPr>
              <p:nvPr/>
            </p:nvSpPr>
            <p:spPr bwMode="ltGray">
              <a:xfrm>
                <a:off x="1104" y="1200"/>
                <a:ext cx="240" cy="0"/>
              </a:xfrm>
              <a:prstGeom prst="line">
                <a:avLst/>
              </a:prstGeom>
              <a:noFill/>
              <a:ln w="57150">
                <a:solidFill>
                  <a:schemeClr val="tx1"/>
                </a:solidFill>
                <a:round/>
                <a:headEnd/>
                <a:tailEnd/>
              </a:ln>
              <a:effectLst/>
            </p:spPr>
            <p:txBody>
              <a:bodyPr wrap="none" anchor="ctr"/>
              <a:lstStyle/>
              <a:p>
                <a:pPr>
                  <a:buClr>
                    <a:srgbClr val="009999"/>
                  </a:buClr>
                  <a:defRPr/>
                </a:pPr>
                <a:endParaRPr lang="en-US">
                  <a:solidFill>
                    <a:srgbClr val="003399"/>
                  </a:solidFill>
                </a:endParaRPr>
              </a:p>
            </p:txBody>
          </p:sp>
          <p:sp>
            <p:nvSpPr>
              <p:cNvPr id="15" name="Line 63"/>
              <p:cNvSpPr>
                <a:spLocks noChangeShapeType="1"/>
              </p:cNvSpPr>
              <p:nvPr/>
            </p:nvSpPr>
            <p:spPr bwMode="ltGray">
              <a:xfrm>
                <a:off x="864" y="1200"/>
                <a:ext cx="240" cy="0"/>
              </a:xfrm>
              <a:prstGeom prst="line">
                <a:avLst/>
              </a:prstGeom>
              <a:noFill/>
              <a:ln w="57150">
                <a:solidFill>
                  <a:schemeClr val="bg2"/>
                </a:solidFill>
                <a:round/>
                <a:headEnd/>
                <a:tailEnd/>
              </a:ln>
              <a:effectLst/>
            </p:spPr>
            <p:txBody>
              <a:bodyPr wrap="none" anchor="ctr"/>
              <a:lstStyle/>
              <a:p>
                <a:pPr>
                  <a:buClr>
                    <a:srgbClr val="009999"/>
                  </a:buClr>
                  <a:defRPr/>
                </a:pPr>
                <a:endParaRPr lang="en-US">
                  <a:solidFill>
                    <a:srgbClr val="003399"/>
                  </a:solidFill>
                </a:endParaRPr>
              </a:p>
            </p:txBody>
          </p:sp>
          <p:sp>
            <p:nvSpPr>
              <p:cNvPr id="16" name="Line 64"/>
              <p:cNvSpPr>
                <a:spLocks noChangeShapeType="1"/>
              </p:cNvSpPr>
              <p:nvPr/>
            </p:nvSpPr>
            <p:spPr bwMode="ltGray">
              <a:xfrm>
                <a:off x="1584" y="1200"/>
                <a:ext cx="240" cy="0"/>
              </a:xfrm>
              <a:prstGeom prst="line">
                <a:avLst/>
              </a:prstGeom>
              <a:noFill/>
              <a:ln w="57150">
                <a:solidFill>
                  <a:schemeClr val="tx1"/>
                </a:solidFill>
                <a:round/>
                <a:headEnd/>
                <a:tailEnd/>
              </a:ln>
              <a:effectLst/>
            </p:spPr>
            <p:txBody>
              <a:bodyPr wrap="none" anchor="ctr"/>
              <a:lstStyle/>
              <a:p>
                <a:pPr>
                  <a:buClr>
                    <a:srgbClr val="009999"/>
                  </a:buClr>
                  <a:defRPr/>
                </a:pPr>
                <a:endParaRPr lang="en-US">
                  <a:solidFill>
                    <a:srgbClr val="003399"/>
                  </a:solidFill>
                </a:endParaRPr>
              </a:p>
            </p:txBody>
          </p:sp>
          <p:sp>
            <p:nvSpPr>
              <p:cNvPr id="17" name="Line 65"/>
              <p:cNvSpPr>
                <a:spLocks noChangeShapeType="1"/>
              </p:cNvSpPr>
              <p:nvPr/>
            </p:nvSpPr>
            <p:spPr bwMode="ltGray">
              <a:xfrm>
                <a:off x="1344" y="1200"/>
                <a:ext cx="240" cy="0"/>
              </a:xfrm>
              <a:prstGeom prst="line">
                <a:avLst/>
              </a:prstGeom>
              <a:noFill/>
              <a:ln w="57150">
                <a:solidFill>
                  <a:schemeClr val="bg2"/>
                </a:solidFill>
                <a:round/>
                <a:headEnd/>
                <a:tailEnd/>
              </a:ln>
              <a:effectLst/>
            </p:spPr>
            <p:txBody>
              <a:bodyPr wrap="none" anchor="ctr"/>
              <a:lstStyle/>
              <a:p>
                <a:pPr>
                  <a:buClr>
                    <a:srgbClr val="009999"/>
                  </a:buClr>
                  <a:defRPr/>
                </a:pPr>
                <a:endParaRPr lang="en-US">
                  <a:solidFill>
                    <a:srgbClr val="003399"/>
                  </a:solidFill>
                </a:endParaRPr>
              </a:p>
            </p:txBody>
          </p:sp>
          <p:sp>
            <p:nvSpPr>
              <p:cNvPr id="18" name="Line 66"/>
              <p:cNvSpPr>
                <a:spLocks noChangeShapeType="1"/>
              </p:cNvSpPr>
              <p:nvPr/>
            </p:nvSpPr>
            <p:spPr bwMode="ltGray">
              <a:xfrm>
                <a:off x="2064" y="1200"/>
                <a:ext cx="240" cy="0"/>
              </a:xfrm>
              <a:prstGeom prst="line">
                <a:avLst/>
              </a:prstGeom>
              <a:noFill/>
              <a:ln w="57150">
                <a:solidFill>
                  <a:schemeClr val="tx1"/>
                </a:solidFill>
                <a:round/>
                <a:headEnd/>
                <a:tailEnd/>
              </a:ln>
              <a:effectLst/>
            </p:spPr>
            <p:txBody>
              <a:bodyPr wrap="none" anchor="ctr"/>
              <a:lstStyle/>
              <a:p>
                <a:pPr>
                  <a:buClr>
                    <a:srgbClr val="009999"/>
                  </a:buClr>
                  <a:defRPr/>
                </a:pPr>
                <a:endParaRPr lang="en-US">
                  <a:solidFill>
                    <a:srgbClr val="003399"/>
                  </a:solidFill>
                </a:endParaRPr>
              </a:p>
            </p:txBody>
          </p:sp>
          <p:sp>
            <p:nvSpPr>
              <p:cNvPr id="19" name="Line 67"/>
              <p:cNvSpPr>
                <a:spLocks noChangeShapeType="1"/>
              </p:cNvSpPr>
              <p:nvPr/>
            </p:nvSpPr>
            <p:spPr bwMode="ltGray">
              <a:xfrm>
                <a:off x="1824" y="1200"/>
                <a:ext cx="240" cy="0"/>
              </a:xfrm>
              <a:prstGeom prst="line">
                <a:avLst/>
              </a:prstGeom>
              <a:noFill/>
              <a:ln w="57150">
                <a:solidFill>
                  <a:schemeClr val="bg2"/>
                </a:solidFill>
                <a:round/>
                <a:headEnd/>
                <a:tailEnd/>
              </a:ln>
              <a:effectLst/>
            </p:spPr>
            <p:txBody>
              <a:bodyPr wrap="none" anchor="ctr"/>
              <a:lstStyle/>
              <a:p>
                <a:pPr>
                  <a:buClr>
                    <a:srgbClr val="009999"/>
                  </a:buClr>
                  <a:defRPr/>
                </a:pPr>
                <a:endParaRPr lang="en-US">
                  <a:solidFill>
                    <a:srgbClr val="003399"/>
                  </a:solidFill>
                </a:endParaRPr>
              </a:p>
            </p:txBody>
          </p:sp>
          <p:sp>
            <p:nvSpPr>
              <p:cNvPr id="20" name="Line 68"/>
              <p:cNvSpPr>
                <a:spLocks noChangeShapeType="1"/>
              </p:cNvSpPr>
              <p:nvPr/>
            </p:nvSpPr>
            <p:spPr bwMode="ltGray">
              <a:xfrm>
                <a:off x="2544" y="1200"/>
                <a:ext cx="240" cy="0"/>
              </a:xfrm>
              <a:prstGeom prst="line">
                <a:avLst/>
              </a:prstGeom>
              <a:noFill/>
              <a:ln w="57150">
                <a:solidFill>
                  <a:schemeClr val="tx1"/>
                </a:solidFill>
                <a:round/>
                <a:headEnd/>
                <a:tailEnd/>
              </a:ln>
              <a:effectLst/>
            </p:spPr>
            <p:txBody>
              <a:bodyPr wrap="none" anchor="ctr"/>
              <a:lstStyle/>
              <a:p>
                <a:pPr>
                  <a:buClr>
                    <a:srgbClr val="009999"/>
                  </a:buClr>
                  <a:defRPr/>
                </a:pPr>
                <a:endParaRPr lang="en-US">
                  <a:solidFill>
                    <a:srgbClr val="003399"/>
                  </a:solidFill>
                </a:endParaRPr>
              </a:p>
            </p:txBody>
          </p:sp>
          <p:sp>
            <p:nvSpPr>
              <p:cNvPr id="21" name="Line 69"/>
              <p:cNvSpPr>
                <a:spLocks noChangeShapeType="1"/>
              </p:cNvSpPr>
              <p:nvPr/>
            </p:nvSpPr>
            <p:spPr bwMode="ltGray">
              <a:xfrm>
                <a:off x="2304" y="1200"/>
                <a:ext cx="240" cy="0"/>
              </a:xfrm>
              <a:prstGeom prst="line">
                <a:avLst/>
              </a:prstGeom>
              <a:noFill/>
              <a:ln w="57150">
                <a:solidFill>
                  <a:schemeClr val="bg2"/>
                </a:solidFill>
                <a:round/>
                <a:headEnd/>
                <a:tailEnd/>
              </a:ln>
              <a:effectLst/>
            </p:spPr>
            <p:txBody>
              <a:bodyPr wrap="none" anchor="ctr"/>
              <a:lstStyle/>
              <a:p>
                <a:pPr>
                  <a:buClr>
                    <a:srgbClr val="009999"/>
                  </a:buClr>
                  <a:defRPr/>
                </a:pPr>
                <a:endParaRPr lang="en-US">
                  <a:solidFill>
                    <a:srgbClr val="003399"/>
                  </a:solidFill>
                </a:endParaRPr>
              </a:p>
            </p:txBody>
          </p:sp>
          <p:sp>
            <p:nvSpPr>
              <p:cNvPr id="22" name="Line 70"/>
              <p:cNvSpPr>
                <a:spLocks noChangeShapeType="1"/>
              </p:cNvSpPr>
              <p:nvPr/>
            </p:nvSpPr>
            <p:spPr bwMode="ltGray">
              <a:xfrm>
                <a:off x="3024" y="1200"/>
                <a:ext cx="240" cy="0"/>
              </a:xfrm>
              <a:prstGeom prst="line">
                <a:avLst/>
              </a:prstGeom>
              <a:noFill/>
              <a:ln w="57150">
                <a:solidFill>
                  <a:schemeClr val="tx1"/>
                </a:solidFill>
                <a:round/>
                <a:headEnd/>
                <a:tailEnd/>
              </a:ln>
              <a:effectLst/>
            </p:spPr>
            <p:txBody>
              <a:bodyPr wrap="none" anchor="ctr"/>
              <a:lstStyle/>
              <a:p>
                <a:pPr>
                  <a:buClr>
                    <a:srgbClr val="009999"/>
                  </a:buClr>
                  <a:defRPr/>
                </a:pPr>
                <a:endParaRPr lang="en-US">
                  <a:solidFill>
                    <a:srgbClr val="003399"/>
                  </a:solidFill>
                </a:endParaRPr>
              </a:p>
            </p:txBody>
          </p:sp>
          <p:sp>
            <p:nvSpPr>
              <p:cNvPr id="23" name="Line 71"/>
              <p:cNvSpPr>
                <a:spLocks noChangeShapeType="1"/>
              </p:cNvSpPr>
              <p:nvPr/>
            </p:nvSpPr>
            <p:spPr bwMode="ltGray">
              <a:xfrm>
                <a:off x="2784" y="1200"/>
                <a:ext cx="240" cy="0"/>
              </a:xfrm>
              <a:prstGeom prst="line">
                <a:avLst/>
              </a:prstGeom>
              <a:noFill/>
              <a:ln w="57150">
                <a:solidFill>
                  <a:schemeClr val="bg2"/>
                </a:solidFill>
                <a:round/>
                <a:headEnd/>
                <a:tailEnd/>
              </a:ln>
              <a:effectLst/>
            </p:spPr>
            <p:txBody>
              <a:bodyPr wrap="none" anchor="ctr"/>
              <a:lstStyle/>
              <a:p>
                <a:pPr>
                  <a:buClr>
                    <a:srgbClr val="009999"/>
                  </a:buClr>
                  <a:defRPr/>
                </a:pPr>
                <a:endParaRPr lang="en-US">
                  <a:solidFill>
                    <a:srgbClr val="003399"/>
                  </a:solidFill>
                </a:endParaRPr>
              </a:p>
            </p:txBody>
          </p:sp>
          <p:sp>
            <p:nvSpPr>
              <p:cNvPr id="24" name="Line 72"/>
              <p:cNvSpPr>
                <a:spLocks noChangeShapeType="1"/>
              </p:cNvSpPr>
              <p:nvPr/>
            </p:nvSpPr>
            <p:spPr bwMode="ltGray">
              <a:xfrm>
                <a:off x="3504" y="1200"/>
                <a:ext cx="240" cy="0"/>
              </a:xfrm>
              <a:prstGeom prst="line">
                <a:avLst/>
              </a:prstGeom>
              <a:noFill/>
              <a:ln w="57150">
                <a:solidFill>
                  <a:schemeClr val="tx1"/>
                </a:solidFill>
                <a:round/>
                <a:headEnd/>
                <a:tailEnd/>
              </a:ln>
              <a:effectLst/>
            </p:spPr>
            <p:txBody>
              <a:bodyPr wrap="none" anchor="ctr"/>
              <a:lstStyle/>
              <a:p>
                <a:pPr>
                  <a:buClr>
                    <a:srgbClr val="009999"/>
                  </a:buClr>
                  <a:defRPr/>
                </a:pPr>
                <a:endParaRPr lang="en-US">
                  <a:solidFill>
                    <a:srgbClr val="003399"/>
                  </a:solidFill>
                </a:endParaRPr>
              </a:p>
            </p:txBody>
          </p:sp>
          <p:sp>
            <p:nvSpPr>
              <p:cNvPr id="25" name="Line 73"/>
              <p:cNvSpPr>
                <a:spLocks noChangeShapeType="1"/>
              </p:cNvSpPr>
              <p:nvPr/>
            </p:nvSpPr>
            <p:spPr bwMode="ltGray">
              <a:xfrm>
                <a:off x="3264" y="1200"/>
                <a:ext cx="240" cy="0"/>
              </a:xfrm>
              <a:prstGeom prst="line">
                <a:avLst/>
              </a:prstGeom>
              <a:noFill/>
              <a:ln w="57150">
                <a:solidFill>
                  <a:schemeClr val="bg2"/>
                </a:solidFill>
                <a:round/>
                <a:headEnd/>
                <a:tailEnd/>
              </a:ln>
              <a:effectLst/>
            </p:spPr>
            <p:txBody>
              <a:bodyPr wrap="none" anchor="ctr"/>
              <a:lstStyle/>
              <a:p>
                <a:pPr>
                  <a:buClr>
                    <a:srgbClr val="009999"/>
                  </a:buClr>
                  <a:defRPr/>
                </a:pPr>
                <a:endParaRPr lang="en-US">
                  <a:solidFill>
                    <a:srgbClr val="003399"/>
                  </a:solidFill>
                </a:endParaRPr>
              </a:p>
            </p:txBody>
          </p:sp>
          <p:sp>
            <p:nvSpPr>
              <p:cNvPr id="26" name="Line 74"/>
              <p:cNvSpPr>
                <a:spLocks noChangeShapeType="1"/>
              </p:cNvSpPr>
              <p:nvPr/>
            </p:nvSpPr>
            <p:spPr bwMode="ltGray">
              <a:xfrm>
                <a:off x="3984" y="1200"/>
                <a:ext cx="240" cy="0"/>
              </a:xfrm>
              <a:prstGeom prst="line">
                <a:avLst/>
              </a:prstGeom>
              <a:noFill/>
              <a:ln w="57150">
                <a:solidFill>
                  <a:schemeClr val="tx1"/>
                </a:solidFill>
                <a:round/>
                <a:headEnd/>
                <a:tailEnd/>
              </a:ln>
              <a:effectLst/>
            </p:spPr>
            <p:txBody>
              <a:bodyPr wrap="none" anchor="ctr"/>
              <a:lstStyle/>
              <a:p>
                <a:pPr>
                  <a:buClr>
                    <a:srgbClr val="009999"/>
                  </a:buClr>
                  <a:defRPr/>
                </a:pPr>
                <a:endParaRPr lang="en-US">
                  <a:solidFill>
                    <a:srgbClr val="003399"/>
                  </a:solidFill>
                </a:endParaRPr>
              </a:p>
            </p:txBody>
          </p:sp>
          <p:sp>
            <p:nvSpPr>
              <p:cNvPr id="27" name="Line 75"/>
              <p:cNvSpPr>
                <a:spLocks noChangeShapeType="1"/>
              </p:cNvSpPr>
              <p:nvPr/>
            </p:nvSpPr>
            <p:spPr bwMode="ltGray">
              <a:xfrm>
                <a:off x="3744" y="1200"/>
                <a:ext cx="240" cy="0"/>
              </a:xfrm>
              <a:prstGeom prst="line">
                <a:avLst/>
              </a:prstGeom>
              <a:noFill/>
              <a:ln w="57150">
                <a:solidFill>
                  <a:schemeClr val="bg2"/>
                </a:solidFill>
                <a:round/>
                <a:headEnd/>
                <a:tailEnd/>
              </a:ln>
              <a:effectLst/>
            </p:spPr>
            <p:txBody>
              <a:bodyPr wrap="none" anchor="ctr"/>
              <a:lstStyle/>
              <a:p>
                <a:pPr>
                  <a:buClr>
                    <a:srgbClr val="009999"/>
                  </a:buClr>
                  <a:defRPr/>
                </a:pPr>
                <a:endParaRPr lang="en-US">
                  <a:solidFill>
                    <a:srgbClr val="003399"/>
                  </a:solidFill>
                </a:endParaRPr>
              </a:p>
            </p:txBody>
          </p:sp>
          <p:sp>
            <p:nvSpPr>
              <p:cNvPr id="28" name="Line 76"/>
              <p:cNvSpPr>
                <a:spLocks noChangeShapeType="1"/>
              </p:cNvSpPr>
              <p:nvPr/>
            </p:nvSpPr>
            <p:spPr bwMode="ltGray">
              <a:xfrm>
                <a:off x="4464" y="1200"/>
                <a:ext cx="240" cy="0"/>
              </a:xfrm>
              <a:prstGeom prst="line">
                <a:avLst/>
              </a:prstGeom>
              <a:noFill/>
              <a:ln w="57150">
                <a:solidFill>
                  <a:schemeClr val="tx1"/>
                </a:solidFill>
                <a:round/>
                <a:headEnd/>
                <a:tailEnd/>
              </a:ln>
              <a:effectLst/>
            </p:spPr>
            <p:txBody>
              <a:bodyPr wrap="none" anchor="ctr"/>
              <a:lstStyle/>
              <a:p>
                <a:pPr>
                  <a:buClr>
                    <a:srgbClr val="009999"/>
                  </a:buClr>
                  <a:defRPr/>
                </a:pPr>
                <a:endParaRPr lang="en-US">
                  <a:solidFill>
                    <a:srgbClr val="003399"/>
                  </a:solidFill>
                </a:endParaRPr>
              </a:p>
            </p:txBody>
          </p:sp>
          <p:sp>
            <p:nvSpPr>
              <p:cNvPr id="29" name="Line 77"/>
              <p:cNvSpPr>
                <a:spLocks noChangeShapeType="1"/>
              </p:cNvSpPr>
              <p:nvPr/>
            </p:nvSpPr>
            <p:spPr bwMode="ltGray">
              <a:xfrm>
                <a:off x="4224" y="1200"/>
                <a:ext cx="240" cy="0"/>
              </a:xfrm>
              <a:prstGeom prst="line">
                <a:avLst/>
              </a:prstGeom>
              <a:noFill/>
              <a:ln w="57150">
                <a:solidFill>
                  <a:schemeClr val="bg2"/>
                </a:solidFill>
                <a:round/>
                <a:headEnd/>
                <a:tailEnd/>
              </a:ln>
              <a:effectLst/>
            </p:spPr>
            <p:txBody>
              <a:bodyPr wrap="none" anchor="ctr"/>
              <a:lstStyle/>
              <a:p>
                <a:pPr>
                  <a:buClr>
                    <a:srgbClr val="009999"/>
                  </a:buClr>
                  <a:defRPr/>
                </a:pPr>
                <a:endParaRPr lang="en-US">
                  <a:solidFill>
                    <a:srgbClr val="003399"/>
                  </a:solidFill>
                </a:endParaRPr>
              </a:p>
            </p:txBody>
          </p:sp>
          <p:sp>
            <p:nvSpPr>
              <p:cNvPr id="30" name="Line 78"/>
              <p:cNvSpPr>
                <a:spLocks noChangeShapeType="1"/>
              </p:cNvSpPr>
              <p:nvPr/>
            </p:nvSpPr>
            <p:spPr bwMode="ltGray">
              <a:xfrm>
                <a:off x="4944" y="1200"/>
                <a:ext cx="240" cy="0"/>
              </a:xfrm>
              <a:prstGeom prst="line">
                <a:avLst/>
              </a:prstGeom>
              <a:noFill/>
              <a:ln w="57150">
                <a:solidFill>
                  <a:schemeClr val="tx1"/>
                </a:solidFill>
                <a:round/>
                <a:headEnd/>
                <a:tailEnd/>
              </a:ln>
              <a:effectLst/>
            </p:spPr>
            <p:txBody>
              <a:bodyPr wrap="none" anchor="ctr"/>
              <a:lstStyle/>
              <a:p>
                <a:pPr>
                  <a:buClr>
                    <a:srgbClr val="009999"/>
                  </a:buClr>
                  <a:defRPr/>
                </a:pPr>
                <a:endParaRPr lang="en-US">
                  <a:solidFill>
                    <a:srgbClr val="003399"/>
                  </a:solidFill>
                </a:endParaRPr>
              </a:p>
            </p:txBody>
          </p:sp>
          <p:sp>
            <p:nvSpPr>
              <p:cNvPr id="31" name="Line 79"/>
              <p:cNvSpPr>
                <a:spLocks noChangeShapeType="1"/>
              </p:cNvSpPr>
              <p:nvPr/>
            </p:nvSpPr>
            <p:spPr bwMode="ltGray">
              <a:xfrm>
                <a:off x="4704" y="1200"/>
                <a:ext cx="240" cy="0"/>
              </a:xfrm>
              <a:prstGeom prst="line">
                <a:avLst/>
              </a:prstGeom>
              <a:noFill/>
              <a:ln w="57150">
                <a:solidFill>
                  <a:schemeClr val="bg2"/>
                </a:solidFill>
                <a:round/>
                <a:headEnd/>
                <a:tailEnd/>
              </a:ln>
              <a:effectLst/>
            </p:spPr>
            <p:txBody>
              <a:bodyPr wrap="none" anchor="ctr"/>
              <a:lstStyle/>
              <a:p>
                <a:pPr>
                  <a:buClr>
                    <a:srgbClr val="009999"/>
                  </a:buClr>
                  <a:defRPr/>
                </a:pPr>
                <a:endParaRPr lang="en-US">
                  <a:solidFill>
                    <a:srgbClr val="003399"/>
                  </a:solidFill>
                </a:endParaRPr>
              </a:p>
            </p:txBody>
          </p:sp>
          <p:sp>
            <p:nvSpPr>
              <p:cNvPr id="32" name="Line 80"/>
              <p:cNvSpPr>
                <a:spLocks noChangeShapeType="1"/>
              </p:cNvSpPr>
              <p:nvPr/>
            </p:nvSpPr>
            <p:spPr bwMode="ltGray">
              <a:xfrm>
                <a:off x="5184" y="1200"/>
                <a:ext cx="240" cy="0"/>
              </a:xfrm>
              <a:prstGeom prst="line">
                <a:avLst/>
              </a:prstGeom>
              <a:noFill/>
              <a:ln w="57150">
                <a:solidFill>
                  <a:schemeClr val="bg2"/>
                </a:solidFill>
                <a:round/>
                <a:headEnd/>
                <a:tailEnd/>
              </a:ln>
              <a:effectLst/>
            </p:spPr>
            <p:txBody>
              <a:bodyPr wrap="none" anchor="ctr"/>
              <a:lstStyle/>
              <a:p>
                <a:pPr>
                  <a:buClr>
                    <a:srgbClr val="009999"/>
                  </a:buClr>
                  <a:defRPr/>
                </a:pPr>
                <a:endParaRPr lang="en-US">
                  <a:solidFill>
                    <a:srgbClr val="003399"/>
                  </a:solidFill>
                </a:endParaRPr>
              </a:p>
            </p:txBody>
          </p:sp>
        </p:grpSp>
        <p:sp>
          <p:nvSpPr>
            <p:cNvPr id="10" name="Rectangle 81" descr="50%"/>
            <p:cNvSpPr>
              <a:spLocks noChangeArrowheads="1"/>
            </p:cNvSpPr>
            <p:nvPr/>
          </p:nvSpPr>
          <p:spPr bwMode="hidden">
            <a:xfrm>
              <a:off x="336" y="2208"/>
              <a:ext cx="5280" cy="146"/>
            </a:xfrm>
            <a:prstGeom prst="rect">
              <a:avLst/>
            </a:prstGeom>
            <a:pattFill prst="pct50">
              <a:fgClr>
                <a:schemeClr val="bg2"/>
              </a:fgClr>
              <a:bgClr>
                <a:schemeClr val="bg1"/>
              </a:bgClr>
            </a:pattFill>
            <a:ln w="9525">
              <a:noFill/>
              <a:miter lim="800000"/>
              <a:headEnd/>
              <a:tailEnd/>
            </a:ln>
            <a:effectLst/>
          </p:spPr>
          <p:txBody>
            <a:bodyPr wrap="none" anchor="ctr"/>
            <a:lstStyle/>
            <a:p>
              <a:pPr>
                <a:buClr>
                  <a:srgbClr val="009999"/>
                </a:buClr>
                <a:defRPr/>
              </a:pPr>
              <a:endParaRPr lang="en-US">
                <a:solidFill>
                  <a:srgbClr val="003399"/>
                </a:solidFill>
              </a:endParaRPr>
            </a:p>
          </p:txBody>
        </p:sp>
      </p:grpSp>
      <p:sp>
        <p:nvSpPr>
          <p:cNvPr id="6196" name="Rectangle 52"/>
          <p:cNvSpPr>
            <a:spLocks noGrp="1" noChangeArrowheads="1"/>
          </p:cNvSpPr>
          <p:nvPr>
            <p:ph type="ctrTitle"/>
          </p:nvPr>
        </p:nvSpPr>
        <p:spPr>
          <a:xfrm>
            <a:off x="1066800" y="2590800"/>
            <a:ext cx="7772400" cy="1295400"/>
          </a:xfrm>
        </p:spPr>
        <p:txBody>
          <a:bodyPr/>
          <a:lstStyle>
            <a:lvl1pPr>
              <a:defRPr/>
            </a:lvl1pPr>
          </a:lstStyle>
          <a:p>
            <a:r>
              <a:rPr lang="en-US"/>
              <a:t>Click to edit Master title style</a:t>
            </a:r>
          </a:p>
        </p:txBody>
      </p:sp>
      <p:sp>
        <p:nvSpPr>
          <p:cNvPr id="6197" name="Rectangle 53"/>
          <p:cNvSpPr>
            <a:spLocks noGrp="1" noChangeArrowheads="1"/>
          </p:cNvSpPr>
          <p:nvPr>
            <p:ph type="subTitle" idx="1"/>
          </p:nvPr>
        </p:nvSpPr>
        <p:spPr>
          <a:xfrm>
            <a:off x="1295400" y="4576763"/>
            <a:ext cx="6400800" cy="1985962"/>
          </a:xfrm>
        </p:spPr>
        <p:txBody>
          <a:bodyPr/>
          <a:lstStyle>
            <a:lvl1pPr marL="0" indent="0" algn="ctr">
              <a:buFont typeface="Wingdings" pitchFamily="2" charset="2"/>
              <a:buNone/>
              <a:defRPr/>
            </a:lvl1pPr>
          </a:lstStyle>
          <a:p>
            <a:r>
              <a:rPr lang="en-US"/>
              <a:t>Click to edit Master subtitle style</a:t>
            </a:r>
          </a:p>
        </p:txBody>
      </p:sp>
      <p:sp>
        <p:nvSpPr>
          <p:cNvPr id="77" name="Rectangle 54"/>
          <p:cNvSpPr>
            <a:spLocks noGrp="1" noChangeArrowheads="1"/>
          </p:cNvSpPr>
          <p:nvPr>
            <p:ph type="dt" sz="half" idx="10"/>
          </p:nvPr>
        </p:nvSpPr>
        <p:spPr>
          <a:xfrm>
            <a:off x="685800" y="7081838"/>
            <a:ext cx="1905000" cy="517525"/>
          </a:xfrm>
        </p:spPr>
        <p:txBody>
          <a:bodyPr/>
          <a:lstStyle>
            <a:lvl1pPr>
              <a:defRPr/>
            </a:lvl1pPr>
          </a:lstStyle>
          <a:p>
            <a:pPr>
              <a:defRPr/>
            </a:pPr>
            <a:endParaRPr lang="en-US">
              <a:solidFill>
                <a:srgbClr val="003399"/>
              </a:solidFill>
            </a:endParaRPr>
          </a:p>
        </p:txBody>
      </p:sp>
      <p:sp>
        <p:nvSpPr>
          <p:cNvPr id="78" name="Rectangle 55"/>
          <p:cNvSpPr>
            <a:spLocks noGrp="1" noChangeArrowheads="1"/>
          </p:cNvSpPr>
          <p:nvPr>
            <p:ph type="ftr" sz="quarter" idx="11"/>
          </p:nvPr>
        </p:nvSpPr>
        <p:spPr>
          <a:xfrm>
            <a:off x="3352800" y="7081838"/>
            <a:ext cx="2895600" cy="517525"/>
          </a:xfrm>
        </p:spPr>
        <p:txBody>
          <a:bodyPr/>
          <a:lstStyle>
            <a:lvl1pPr>
              <a:defRPr smtClean="0"/>
            </a:lvl1pPr>
          </a:lstStyle>
          <a:p>
            <a:pPr>
              <a:defRPr/>
            </a:pPr>
            <a:r>
              <a:rPr lang="en-US">
                <a:solidFill>
                  <a:srgbClr val="003399"/>
                </a:solidFill>
              </a:rPr>
              <a:t>MGMT 54400</a:t>
            </a:r>
          </a:p>
        </p:txBody>
      </p:sp>
      <p:sp>
        <p:nvSpPr>
          <p:cNvPr id="79" name="Rectangle 56"/>
          <p:cNvSpPr>
            <a:spLocks noGrp="1" noChangeArrowheads="1"/>
          </p:cNvSpPr>
          <p:nvPr>
            <p:ph type="sldNum" sz="quarter" idx="12"/>
          </p:nvPr>
        </p:nvSpPr>
        <p:spPr>
          <a:xfrm>
            <a:off x="6934200" y="7081838"/>
            <a:ext cx="1905000" cy="517525"/>
          </a:xfrm>
        </p:spPr>
        <p:txBody>
          <a:bodyPr/>
          <a:lstStyle>
            <a:lvl1pPr>
              <a:defRPr/>
            </a:lvl1pPr>
          </a:lstStyle>
          <a:p>
            <a:pPr>
              <a:defRPr/>
            </a:pPr>
            <a:fld id="{1992C021-E0C3-4561-A137-C56B344FE190}" type="slidenum">
              <a:rPr lang="en-US">
                <a:solidFill>
                  <a:srgbClr val="003399"/>
                </a:solidFill>
              </a:rPr>
              <a:pPr>
                <a:defRPr/>
              </a:pPr>
              <a:t>‹#›</a:t>
            </a:fld>
            <a:endParaRPr lang="en-US">
              <a:solidFill>
                <a:srgbClr val="003399"/>
              </a:solidFill>
            </a:endParaRPr>
          </a:p>
        </p:txBody>
      </p:sp>
    </p:spTree>
    <p:extLst>
      <p:ext uri="{BB962C8B-B14F-4D97-AF65-F5344CB8AC3E}">
        <p14:creationId xmlns:p14="http://schemas.microsoft.com/office/powerpoint/2010/main" val="35439952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noChangeArrowheads="1"/>
          </p:cNvSpPr>
          <p:nvPr>
            <p:ph type="dt" sz="half" idx="10"/>
          </p:nvPr>
        </p:nvSpPr>
        <p:spPr>
          <a:ln/>
        </p:spPr>
        <p:txBody>
          <a:bodyPr/>
          <a:lstStyle>
            <a:lvl1pPr>
              <a:defRPr/>
            </a:lvl1pPr>
          </a:lstStyle>
          <a:p>
            <a:pPr>
              <a:defRPr/>
            </a:pPr>
            <a:endParaRPr lang="en-US">
              <a:solidFill>
                <a:srgbClr val="003399"/>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r>
              <a:rPr lang="en-US">
                <a:solidFill>
                  <a:srgbClr val="003399"/>
                </a:solidFill>
              </a:rPr>
              <a:t>MGMT 54400</a:t>
            </a:r>
          </a:p>
        </p:txBody>
      </p:sp>
      <p:sp>
        <p:nvSpPr>
          <p:cNvPr id="6" name="Rectangle 6"/>
          <p:cNvSpPr>
            <a:spLocks noGrp="1" noChangeArrowheads="1"/>
          </p:cNvSpPr>
          <p:nvPr>
            <p:ph type="sldNum" sz="quarter" idx="12"/>
          </p:nvPr>
        </p:nvSpPr>
        <p:spPr>
          <a:ln/>
        </p:spPr>
        <p:txBody>
          <a:bodyPr/>
          <a:lstStyle>
            <a:lvl1pPr>
              <a:defRPr/>
            </a:lvl1pPr>
          </a:lstStyle>
          <a:p>
            <a:pPr>
              <a:defRPr/>
            </a:pPr>
            <a:fld id="{3C278DF6-08EA-4EB1-B0E3-69B09E4EC164}" type="slidenum">
              <a:rPr lang="en-US">
                <a:solidFill>
                  <a:srgbClr val="003399"/>
                </a:solidFill>
              </a:rPr>
              <a:pPr>
                <a:defRPr/>
              </a:pPr>
              <a:t>‹#›</a:t>
            </a:fld>
            <a:endParaRPr lang="en-US">
              <a:solidFill>
                <a:srgbClr val="003399"/>
              </a:solidFill>
            </a:endParaRPr>
          </a:p>
        </p:txBody>
      </p:sp>
    </p:spTree>
    <p:extLst>
      <p:ext uri="{BB962C8B-B14F-4D97-AF65-F5344CB8AC3E}">
        <p14:creationId xmlns:p14="http://schemas.microsoft.com/office/powerpoint/2010/main" val="29805868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994275"/>
            <a:ext cx="7772400" cy="1544638"/>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3294063"/>
            <a:ext cx="7772400" cy="1700212"/>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3"/>
          <p:cNvSpPr>
            <a:spLocks noGrp="1" noChangeArrowheads="1"/>
          </p:cNvSpPr>
          <p:nvPr>
            <p:ph type="dt" sz="half" idx="10"/>
          </p:nvPr>
        </p:nvSpPr>
        <p:spPr>
          <a:ln/>
        </p:spPr>
        <p:txBody>
          <a:bodyPr/>
          <a:lstStyle>
            <a:lvl1pPr>
              <a:defRPr/>
            </a:lvl1pPr>
          </a:lstStyle>
          <a:p>
            <a:pPr>
              <a:defRPr/>
            </a:pPr>
            <a:endParaRPr lang="en-US">
              <a:solidFill>
                <a:srgbClr val="003399"/>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r>
              <a:rPr lang="en-US">
                <a:solidFill>
                  <a:srgbClr val="003399"/>
                </a:solidFill>
              </a:rPr>
              <a:t>MGMT 54400</a:t>
            </a:r>
          </a:p>
        </p:txBody>
      </p:sp>
      <p:sp>
        <p:nvSpPr>
          <p:cNvPr id="6" name="Rectangle 6"/>
          <p:cNvSpPr>
            <a:spLocks noGrp="1" noChangeArrowheads="1"/>
          </p:cNvSpPr>
          <p:nvPr>
            <p:ph type="sldNum" sz="quarter" idx="12"/>
          </p:nvPr>
        </p:nvSpPr>
        <p:spPr>
          <a:ln/>
        </p:spPr>
        <p:txBody>
          <a:bodyPr/>
          <a:lstStyle>
            <a:lvl1pPr>
              <a:defRPr/>
            </a:lvl1pPr>
          </a:lstStyle>
          <a:p>
            <a:pPr>
              <a:defRPr/>
            </a:pPr>
            <a:fld id="{9C05C48B-020E-4871-A4EF-DAF3E1C16DF2}" type="slidenum">
              <a:rPr lang="en-US">
                <a:solidFill>
                  <a:srgbClr val="003399"/>
                </a:solidFill>
              </a:rPr>
              <a:pPr>
                <a:defRPr/>
              </a:pPr>
              <a:t>‹#›</a:t>
            </a:fld>
            <a:endParaRPr lang="en-US">
              <a:solidFill>
                <a:srgbClr val="003399"/>
              </a:solidFill>
            </a:endParaRPr>
          </a:p>
        </p:txBody>
      </p:sp>
    </p:spTree>
    <p:extLst>
      <p:ext uri="{BB962C8B-B14F-4D97-AF65-F5344CB8AC3E}">
        <p14:creationId xmlns:p14="http://schemas.microsoft.com/office/powerpoint/2010/main" val="101306994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2332038"/>
            <a:ext cx="3810000" cy="46624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2332038"/>
            <a:ext cx="3810000" cy="46624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003399"/>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r>
              <a:rPr lang="en-US">
                <a:solidFill>
                  <a:srgbClr val="003399"/>
                </a:solidFill>
              </a:rPr>
              <a:t>MGMT 54400</a:t>
            </a:r>
          </a:p>
        </p:txBody>
      </p:sp>
      <p:sp>
        <p:nvSpPr>
          <p:cNvPr id="7" name="Rectangle 6"/>
          <p:cNvSpPr>
            <a:spLocks noGrp="1" noChangeArrowheads="1"/>
          </p:cNvSpPr>
          <p:nvPr>
            <p:ph type="sldNum" sz="quarter" idx="12"/>
          </p:nvPr>
        </p:nvSpPr>
        <p:spPr>
          <a:ln/>
        </p:spPr>
        <p:txBody>
          <a:bodyPr/>
          <a:lstStyle>
            <a:lvl1pPr>
              <a:defRPr/>
            </a:lvl1pPr>
          </a:lstStyle>
          <a:p>
            <a:pPr>
              <a:defRPr/>
            </a:pPr>
            <a:fld id="{B2C09E35-C9DF-4A93-B62D-4FAEC975514E}" type="slidenum">
              <a:rPr lang="en-US">
                <a:solidFill>
                  <a:srgbClr val="003399"/>
                </a:solidFill>
              </a:rPr>
              <a:pPr>
                <a:defRPr/>
              </a:pPr>
              <a:t>‹#›</a:t>
            </a:fld>
            <a:endParaRPr lang="en-US">
              <a:solidFill>
                <a:srgbClr val="003399"/>
              </a:solidFill>
            </a:endParaRPr>
          </a:p>
        </p:txBody>
      </p:sp>
    </p:spTree>
    <p:extLst>
      <p:ext uri="{BB962C8B-B14F-4D97-AF65-F5344CB8AC3E}">
        <p14:creationId xmlns:p14="http://schemas.microsoft.com/office/powerpoint/2010/main" val="1525587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311150"/>
            <a:ext cx="8229600" cy="12954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739900"/>
            <a:ext cx="4040188" cy="72548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65388"/>
            <a:ext cx="4040188" cy="447833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739900"/>
            <a:ext cx="4041775" cy="72548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465388"/>
            <a:ext cx="4041775" cy="447833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6"/>
          <p:cNvSpPr>
            <a:spLocks noGrp="1" noChangeArrowheads="1"/>
          </p:cNvSpPr>
          <p:nvPr>
            <p:ph type="dt" sz="half" idx="10"/>
          </p:nvPr>
        </p:nvSpPr>
        <p:spPr>
          <a:ln/>
        </p:spPr>
        <p:txBody>
          <a:bodyPr/>
          <a:lstStyle>
            <a:lvl1pPr>
              <a:defRPr/>
            </a:lvl1pPr>
          </a:lstStyle>
          <a:p>
            <a:pPr>
              <a:defRPr/>
            </a:pPr>
            <a:endParaRPr lang="en-US">
              <a:solidFill>
                <a:srgbClr val="003399"/>
              </a:solidFill>
            </a:endParaRPr>
          </a:p>
        </p:txBody>
      </p:sp>
      <p:sp>
        <p:nvSpPr>
          <p:cNvPr id="8" name="Rectangle 5"/>
          <p:cNvSpPr>
            <a:spLocks noGrp="1" noChangeArrowheads="1"/>
          </p:cNvSpPr>
          <p:nvPr>
            <p:ph type="ftr" sz="quarter" idx="11"/>
          </p:nvPr>
        </p:nvSpPr>
        <p:spPr>
          <a:ln/>
        </p:spPr>
        <p:txBody>
          <a:bodyPr/>
          <a:lstStyle>
            <a:lvl1pPr>
              <a:defRPr/>
            </a:lvl1pPr>
          </a:lstStyle>
          <a:p>
            <a:pPr>
              <a:defRPr/>
            </a:pPr>
            <a:r>
              <a:rPr lang="en-US">
                <a:solidFill>
                  <a:srgbClr val="003399"/>
                </a:solidFill>
              </a:rPr>
              <a:t>MGMT 54400</a:t>
            </a:r>
          </a:p>
        </p:txBody>
      </p:sp>
      <p:sp>
        <p:nvSpPr>
          <p:cNvPr id="9" name="Rectangle 6"/>
          <p:cNvSpPr>
            <a:spLocks noGrp="1" noChangeArrowheads="1"/>
          </p:cNvSpPr>
          <p:nvPr>
            <p:ph type="sldNum" sz="quarter" idx="12"/>
          </p:nvPr>
        </p:nvSpPr>
        <p:spPr>
          <a:ln/>
        </p:spPr>
        <p:txBody>
          <a:bodyPr/>
          <a:lstStyle>
            <a:lvl1pPr>
              <a:defRPr/>
            </a:lvl1pPr>
          </a:lstStyle>
          <a:p>
            <a:pPr>
              <a:defRPr/>
            </a:pPr>
            <a:fld id="{5F45F2BF-6D5B-46C7-87D3-47F35F1350AC}" type="slidenum">
              <a:rPr lang="en-US">
                <a:solidFill>
                  <a:srgbClr val="003399"/>
                </a:solidFill>
              </a:rPr>
              <a:pPr>
                <a:defRPr/>
              </a:pPr>
              <a:t>‹#›</a:t>
            </a:fld>
            <a:endParaRPr lang="en-US">
              <a:solidFill>
                <a:srgbClr val="003399"/>
              </a:solidFill>
            </a:endParaRPr>
          </a:p>
        </p:txBody>
      </p:sp>
    </p:spTree>
    <p:extLst>
      <p:ext uri="{BB962C8B-B14F-4D97-AF65-F5344CB8AC3E}">
        <p14:creationId xmlns:p14="http://schemas.microsoft.com/office/powerpoint/2010/main" val="214540258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2"/>
          <p:cNvSpPr>
            <a:spLocks noGrp="1" noChangeArrowheads="1"/>
          </p:cNvSpPr>
          <p:nvPr>
            <p:ph type="dt" sz="half" idx="10"/>
          </p:nvPr>
        </p:nvSpPr>
        <p:spPr>
          <a:ln/>
        </p:spPr>
        <p:txBody>
          <a:bodyPr/>
          <a:lstStyle>
            <a:lvl1pPr>
              <a:defRPr/>
            </a:lvl1pPr>
          </a:lstStyle>
          <a:p>
            <a:pPr>
              <a:defRPr/>
            </a:pPr>
            <a:endParaRPr lang="en-US">
              <a:solidFill>
                <a:srgbClr val="003399"/>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r>
              <a:rPr lang="en-US">
                <a:solidFill>
                  <a:srgbClr val="003399"/>
                </a:solidFill>
              </a:rPr>
              <a:t>MGMT 54400</a:t>
            </a:r>
          </a:p>
        </p:txBody>
      </p:sp>
      <p:sp>
        <p:nvSpPr>
          <p:cNvPr id="5" name="Rectangle 6"/>
          <p:cNvSpPr>
            <a:spLocks noGrp="1" noChangeArrowheads="1"/>
          </p:cNvSpPr>
          <p:nvPr>
            <p:ph type="sldNum" sz="quarter" idx="12"/>
          </p:nvPr>
        </p:nvSpPr>
        <p:spPr>
          <a:ln/>
        </p:spPr>
        <p:txBody>
          <a:bodyPr/>
          <a:lstStyle>
            <a:lvl1pPr>
              <a:defRPr/>
            </a:lvl1pPr>
          </a:lstStyle>
          <a:p>
            <a:pPr>
              <a:defRPr/>
            </a:pPr>
            <a:fld id="{EB143A08-4D43-499C-9C13-A485417EC73F}" type="slidenum">
              <a:rPr lang="en-US">
                <a:solidFill>
                  <a:srgbClr val="003399"/>
                </a:solidFill>
              </a:rPr>
              <a:pPr>
                <a:defRPr/>
              </a:pPr>
              <a:t>‹#›</a:t>
            </a:fld>
            <a:endParaRPr lang="en-US">
              <a:solidFill>
                <a:srgbClr val="003399"/>
              </a:solidFill>
            </a:endParaRPr>
          </a:p>
        </p:txBody>
      </p:sp>
    </p:spTree>
    <p:extLst>
      <p:ext uri="{BB962C8B-B14F-4D97-AF65-F5344CB8AC3E}">
        <p14:creationId xmlns:p14="http://schemas.microsoft.com/office/powerpoint/2010/main" val="140894108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
          <p:cNvSpPr>
            <a:spLocks noGrp="1" noChangeArrowheads="1"/>
          </p:cNvSpPr>
          <p:nvPr>
            <p:ph type="dt" sz="half" idx="10"/>
          </p:nvPr>
        </p:nvSpPr>
        <p:spPr>
          <a:ln/>
        </p:spPr>
        <p:txBody>
          <a:bodyPr/>
          <a:lstStyle>
            <a:lvl1pPr>
              <a:defRPr/>
            </a:lvl1pPr>
          </a:lstStyle>
          <a:p>
            <a:pPr>
              <a:defRPr/>
            </a:pPr>
            <a:endParaRPr lang="en-US">
              <a:solidFill>
                <a:srgbClr val="003399"/>
              </a:solidFill>
            </a:endParaRPr>
          </a:p>
        </p:txBody>
      </p:sp>
      <p:sp>
        <p:nvSpPr>
          <p:cNvPr id="3" name="Rectangle 5"/>
          <p:cNvSpPr>
            <a:spLocks noGrp="1" noChangeArrowheads="1"/>
          </p:cNvSpPr>
          <p:nvPr>
            <p:ph type="ftr" sz="quarter" idx="11"/>
          </p:nvPr>
        </p:nvSpPr>
        <p:spPr>
          <a:ln/>
        </p:spPr>
        <p:txBody>
          <a:bodyPr/>
          <a:lstStyle>
            <a:lvl1pPr>
              <a:defRPr/>
            </a:lvl1pPr>
          </a:lstStyle>
          <a:p>
            <a:pPr>
              <a:defRPr/>
            </a:pPr>
            <a:r>
              <a:rPr lang="en-US">
                <a:solidFill>
                  <a:srgbClr val="003399"/>
                </a:solidFill>
              </a:rPr>
              <a:t>MGMT 54400</a:t>
            </a:r>
          </a:p>
        </p:txBody>
      </p:sp>
      <p:sp>
        <p:nvSpPr>
          <p:cNvPr id="4" name="Rectangle 6"/>
          <p:cNvSpPr>
            <a:spLocks noGrp="1" noChangeArrowheads="1"/>
          </p:cNvSpPr>
          <p:nvPr>
            <p:ph type="sldNum" sz="quarter" idx="12"/>
          </p:nvPr>
        </p:nvSpPr>
        <p:spPr>
          <a:ln/>
        </p:spPr>
        <p:txBody>
          <a:bodyPr/>
          <a:lstStyle>
            <a:lvl1pPr>
              <a:defRPr/>
            </a:lvl1pPr>
          </a:lstStyle>
          <a:p>
            <a:pPr>
              <a:defRPr/>
            </a:pPr>
            <a:fld id="{AE3EE57A-BEF8-4584-8C38-9227D6EC4523}" type="slidenum">
              <a:rPr lang="en-US">
                <a:solidFill>
                  <a:srgbClr val="003399"/>
                </a:solidFill>
              </a:rPr>
              <a:pPr>
                <a:defRPr/>
              </a:pPr>
              <a:t>‹#›</a:t>
            </a:fld>
            <a:endParaRPr lang="en-US">
              <a:solidFill>
                <a:srgbClr val="003399"/>
              </a:solidFill>
            </a:endParaRPr>
          </a:p>
        </p:txBody>
      </p:sp>
    </p:spTree>
    <p:extLst>
      <p:ext uri="{BB962C8B-B14F-4D97-AF65-F5344CB8AC3E}">
        <p14:creationId xmlns:p14="http://schemas.microsoft.com/office/powerpoint/2010/main" val="84354209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309563"/>
            <a:ext cx="3008313" cy="1317625"/>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309563"/>
            <a:ext cx="5111750" cy="663416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627188"/>
            <a:ext cx="3008313" cy="531653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003399"/>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r>
              <a:rPr lang="en-US">
                <a:solidFill>
                  <a:srgbClr val="003399"/>
                </a:solidFill>
              </a:rPr>
              <a:t>MGMT 54400</a:t>
            </a:r>
          </a:p>
        </p:txBody>
      </p:sp>
      <p:sp>
        <p:nvSpPr>
          <p:cNvPr id="7" name="Rectangle 6"/>
          <p:cNvSpPr>
            <a:spLocks noGrp="1" noChangeArrowheads="1"/>
          </p:cNvSpPr>
          <p:nvPr>
            <p:ph type="sldNum" sz="quarter" idx="12"/>
          </p:nvPr>
        </p:nvSpPr>
        <p:spPr>
          <a:ln/>
        </p:spPr>
        <p:txBody>
          <a:bodyPr/>
          <a:lstStyle>
            <a:lvl1pPr>
              <a:defRPr/>
            </a:lvl1pPr>
          </a:lstStyle>
          <a:p>
            <a:pPr>
              <a:defRPr/>
            </a:pPr>
            <a:fld id="{1ABC1D1A-A530-412F-8229-63B5976B58C3}" type="slidenum">
              <a:rPr lang="en-US">
                <a:solidFill>
                  <a:srgbClr val="003399"/>
                </a:solidFill>
              </a:rPr>
              <a:pPr>
                <a:defRPr/>
              </a:pPr>
              <a:t>‹#›</a:t>
            </a:fld>
            <a:endParaRPr lang="en-US">
              <a:solidFill>
                <a:srgbClr val="003399"/>
              </a:solidFill>
            </a:endParaRPr>
          </a:p>
        </p:txBody>
      </p:sp>
    </p:spTree>
    <p:extLst>
      <p:ext uri="{BB962C8B-B14F-4D97-AF65-F5344CB8AC3E}">
        <p14:creationId xmlns:p14="http://schemas.microsoft.com/office/powerpoint/2010/main" val="19888363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MGMT 58200</a:t>
            </a:r>
          </a:p>
        </p:txBody>
      </p:sp>
      <p:sp>
        <p:nvSpPr>
          <p:cNvPr id="6" name="Rectangle 6"/>
          <p:cNvSpPr>
            <a:spLocks noGrp="1" noChangeArrowheads="1"/>
          </p:cNvSpPr>
          <p:nvPr>
            <p:ph type="sldNum" sz="quarter" idx="12"/>
          </p:nvPr>
        </p:nvSpPr>
        <p:spPr>
          <a:ln/>
        </p:spPr>
        <p:txBody>
          <a:bodyPr/>
          <a:lstStyle>
            <a:lvl1pPr>
              <a:defRPr/>
            </a:lvl1pPr>
          </a:lstStyle>
          <a:p>
            <a:pPr>
              <a:defRPr/>
            </a:pPr>
            <a:fld id="{E70CF758-DE79-4EC8-82C9-CB4223D17C24}" type="slidenum">
              <a:rPr lang="en-US"/>
              <a:pPr>
                <a:defRPr/>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5440363"/>
            <a:ext cx="5486400" cy="642937"/>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93738"/>
            <a:ext cx="5486400" cy="46640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6083300"/>
            <a:ext cx="5486400" cy="91122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003399"/>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r>
              <a:rPr lang="en-US">
                <a:solidFill>
                  <a:srgbClr val="003399"/>
                </a:solidFill>
              </a:rPr>
              <a:t>MGMT 54400</a:t>
            </a:r>
          </a:p>
        </p:txBody>
      </p:sp>
      <p:sp>
        <p:nvSpPr>
          <p:cNvPr id="7" name="Rectangle 6"/>
          <p:cNvSpPr>
            <a:spLocks noGrp="1" noChangeArrowheads="1"/>
          </p:cNvSpPr>
          <p:nvPr>
            <p:ph type="sldNum" sz="quarter" idx="12"/>
          </p:nvPr>
        </p:nvSpPr>
        <p:spPr>
          <a:ln/>
        </p:spPr>
        <p:txBody>
          <a:bodyPr/>
          <a:lstStyle>
            <a:lvl1pPr>
              <a:defRPr/>
            </a:lvl1pPr>
          </a:lstStyle>
          <a:p>
            <a:pPr>
              <a:defRPr/>
            </a:pPr>
            <a:fld id="{BB0740AC-D505-45E2-975A-A7D275786243}" type="slidenum">
              <a:rPr lang="en-US">
                <a:solidFill>
                  <a:srgbClr val="003399"/>
                </a:solidFill>
              </a:rPr>
              <a:pPr>
                <a:defRPr/>
              </a:pPr>
              <a:t>‹#›</a:t>
            </a:fld>
            <a:endParaRPr lang="en-US">
              <a:solidFill>
                <a:srgbClr val="003399"/>
              </a:solidFill>
            </a:endParaRPr>
          </a:p>
        </p:txBody>
      </p:sp>
    </p:spTree>
    <p:extLst>
      <p:ext uri="{BB962C8B-B14F-4D97-AF65-F5344CB8AC3E}">
        <p14:creationId xmlns:p14="http://schemas.microsoft.com/office/powerpoint/2010/main" val="359719422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noChangeArrowheads="1"/>
          </p:cNvSpPr>
          <p:nvPr>
            <p:ph type="dt" sz="half" idx="10"/>
          </p:nvPr>
        </p:nvSpPr>
        <p:spPr>
          <a:ln/>
        </p:spPr>
        <p:txBody>
          <a:bodyPr/>
          <a:lstStyle>
            <a:lvl1pPr>
              <a:defRPr/>
            </a:lvl1pPr>
          </a:lstStyle>
          <a:p>
            <a:pPr>
              <a:defRPr/>
            </a:pPr>
            <a:endParaRPr lang="en-US">
              <a:solidFill>
                <a:srgbClr val="003399"/>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r>
              <a:rPr lang="en-US">
                <a:solidFill>
                  <a:srgbClr val="003399"/>
                </a:solidFill>
              </a:rPr>
              <a:t>MGMT 54400</a:t>
            </a:r>
          </a:p>
        </p:txBody>
      </p:sp>
      <p:sp>
        <p:nvSpPr>
          <p:cNvPr id="6" name="Rectangle 6"/>
          <p:cNvSpPr>
            <a:spLocks noGrp="1" noChangeArrowheads="1"/>
          </p:cNvSpPr>
          <p:nvPr>
            <p:ph type="sldNum" sz="quarter" idx="12"/>
          </p:nvPr>
        </p:nvSpPr>
        <p:spPr>
          <a:ln/>
        </p:spPr>
        <p:txBody>
          <a:bodyPr/>
          <a:lstStyle>
            <a:lvl1pPr>
              <a:defRPr/>
            </a:lvl1pPr>
          </a:lstStyle>
          <a:p>
            <a:pPr>
              <a:defRPr/>
            </a:pPr>
            <a:fld id="{2F3E3567-3E62-4156-A1B8-211A5E903377}" type="slidenum">
              <a:rPr lang="en-US">
                <a:solidFill>
                  <a:srgbClr val="003399"/>
                </a:solidFill>
              </a:rPr>
              <a:pPr>
                <a:defRPr/>
              </a:pPr>
              <a:t>‹#›</a:t>
            </a:fld>
            <a:endParaRPr lang="en-US">
              <a:solidFill>
                <a:srgbClr val="003399"/>
              </a:solidFill>
            </a:endParaRPr>
          </a:p>
        </p:txBody>
      </p:sp>
    </p:spTree>
    <p:extLst>
      <p:ext uri="{BB962C8B-B14F-4D97-AF65-F5344CB8AC3E}">
        <p14:creationId xmlns:p14="http://schemas.microsoft.com/office/powerpoint/2010/main" val="52846073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4838"/>
            <a:ext cx="1943100" cy="638968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604838"/>
            <a:ext cx="5676900" cy="638968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noChangeArrowheads="1"/>
          </p:cNvSpPr>
          <p:nvPr>
            <p:ph type="dt" sz="half" idx="10"/>
          </p:nvPr>
        </p:nvSpPr>
        <p:spPr>
          <a:ln/>
        </p:spPr>
        <p:txBody>
          <a:bodyPr/>
          <a:lstStyle>
            <a:lvl1pPr>
              <a:defRPr/>
            </a:lvl1pPr>
          </a:lstStyle>
          <a:p>
            <a:pPr>
              <a:defRPr/>
            </a:pPr>
            <a:endParaRPr lang="en-US">
              <a:solidFill>
                <a:srgbClr val="003399"/>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r>
              <a:rPr lang="en-US">
                <a:solidFill>
                  <a:srgbClr val="003399"/>
                </a:solidFill>
              </a:rPr>
              <a:t>MGMT 54400</a:t>
            </a:r>
          </a:p>
        </p:txBody>
      </p:sp>
      <p:sp>
        <p:nvSpPr>
          <p:cNvPr id="6" name="Rectangle 6"/>
          <p:cNvSpPr>
            <a:spLocks noGrp="1" noChangeArrowheads="1"/>
          </p:cNvSpPr>
          <p:nvPr>
            <p:ph type="sldNum" sz="quarter" idx="12"/>
          </p:nvPr>
        </p:nvSpPr>
        <p:spPr>
          <a:ln/>
        </p:spPr>
        <p:txBody>
          <a:bodyPr/>
          <a:lstStyle>
            <a:lvl1pPr>
              <a:defRPr/>
            </a:lvl1pPr>
          </a:lstStyle>
          <a:p>
            <a:pPr>
              <a:defRPr/>
            </a:pPr>
            <a:fld id="{473E63D3-800D-44FD-8835-0672E1A4E9AF}" type="slidenum">
              <a:rPr lang="en-US">
                <a:solidFill>
                  <a:srgbClr val="003399"/>
                </a:solidFill>
              </a:rPr>
              <a:pPr>
                <a:defRPr/>
              </a:pPr>
              <a:t>‹#›</a:t>
            </a:fld>
            <a:endParaRPr lang="en-US">
              <a:solidFill>
                <a:srgbClr val="003399"/>
              </a:solidFill>
            </a:endParaRPr>
          </a:p>
        </p:txBody>
      </p:sp>
    </p:spTree>
    <p:extLst>
      <p:ext uri="{BB962C8B-B14F-4D97-AF65-F5344CB8AC3E}">
        <p14:creationId xmlns:p14="http://schemas.microsoft.com/office/powerpoint/2010/main" val="18984016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994275"/>
            <a:ext cx="7772400" cy="1544638"/>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3294063"/>
            <a:ext cx="7772400" cy="1700212"/>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3"/>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MGMT 58200</a:t>
            </a:r>
          </a:p>
        </p:txBody>
      </p:sp>
      <p:sp>
        <p:nvSpPr>
          <p:cNvPr id="6" name="Rectangle 6"/>
          <p:cNvSpPr>
            <a:spLocks noGrp="1" noChangeArrowheads="1"/>
          </p:cNvSpPr>
          <p:nvPr>
            <p:ph type="sldNum" sz="quarter" idx="12"/>
          </p:nvPr>
        </p:nvSpPr>
        <p:spPr>
          <a:ln/>
        </p:spPr>
        <p:txBody>
          <a:bodyPr/>
          <a:lstStyle>
            <a:lvl1pPr>
              <a:defRPr/>
            </a:lvl1pPr>
          </a:lstStyle>
          <a:p>
            <a:pPr>
              <a:defRPr/>
            </a:pPr>
            <a:fld id="{56FF487C-1F7F-4D41-B726-BB68C811AF52}"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2332038"/>
            <a:ext cx="3810000" cy="46624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2332038"/>
            <a:ext cx="3810000" cy="46624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t>MGMT 58200</a:t>
            </a:r>
          </a:p>
        </p:txBody>
      </p:sp>
      <p:sp>
        <p:nvSpPr>
          <p:cNvPr id="7" name="Rectangle 6"/>
          <p:cNvSpPr>
            <a:spLocks noGrp="1" noChangeArrowheads="1"/>
          </p:cNvSpPr>
          <p:nvPr>
            <p:ph type="sldNum" sz="quarter" idx="12"/>
          </p:nvPr>
        </p:nvSpPr>
        <p:spPr>
          <a:ln/>
        </p:spPr>
        <p:txBody>
          <a:bodyPr/>
          <a:lstStyle>
            <a:lvl1pPr>
              <a:defRPr/>
            </a:lvl1pPr>
          </a:lstStyle>
          <a:p>
            <a:pPr>
              <a:defRPr/>
            </a:pPr>
            <a:fld id="{8C724CBA-F5DA-4AFA-B6B5-58230150A28A}"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311150"/>
            <a:ext cx="8229600" cy="12954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739900"/>
            <a:ext cx="4040188" cy="72548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65388"/>
            <a:ext cx="4040188" cy="447833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739900"/>
            <a:ext cx="4041775" cy="72548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465388"/>
            <a:ext cx="4041775" cy="447833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6"/>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r>
              <a:rPr lang="en-US"/>
              <a:t>MGMT 58200</a:t>
            </a:r>
          </a:p>
        </p:txBody>
      </p:sp>
      <p:sp>
        <p:nvSpPr>
          <p:cNvPr id="9" name="Rectangle 6"/>
          <p:cNvSpPr>
            <a:spLocks noGrp="1" noChangeArrowheads="1"/>
          </p:cNvSpPr>
          <p:nvPr>
            <p:ph type="sldNum" sz="quarter" idx="12"/>
          </p:nvPr>
        </p:nvSpPr>
        <p:spPr>
          <a:ln/>
        </p:spPr>
        <p:txBody>
          <a:bodyPr/>
          <a:lstStyle>
            <a:lvl1pPr>
              <a:defRPr/>
            </a:lvl1pPr>
          </a:lstStyle>
          <a:p>
            <a:pPr>
              <a:defRPr/>
            </a:pPr>
            <a:fld id="{8C865B13-B244-437E-8F68-6C660E1F9ADC}"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2"/>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r>
              <a:rPr lang="en-US"/>
              <a:t>MGMT 58200</a:t>
            </a:r>
          </a:p>
        </p:txBody>
      </p:sp>
      <p:sp>
        <p:nvSpPr>
          <p:cNvPr id="5" name="Rectangle 6"/>
          <p:cNvSpPr>
            <a:spLocks noGrp="1" noChangeArrowheads="1"/>
          </p:cNvSpPr>
          <p:nvPr>
            <p:ph type="sldNum" sz="quarter" idx="12"/>
          </p:nvPr>
        </p:nvSpPr>
        <p:spPr>
          <a:ln/>
        </p:spPr>
        <p:txBody>
          <a:bodyPr/>
          <a:lstStyle>
            <a:lvl1pPr>
              <a:defRPr/>
            </a:lvl1pPr>
          </a:lstStyle>
          <a:p>
            <a:pPr>
              <a:defRPr/>
            </a:pPr>
            <a:fld id="{CFC282C6-67AE-4FF0-9222-1DDC1B5876DC}"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r>
              <a:rPr lang="en-US"/>
              <a:t>MGMT 58200</a:t>
            </a:r>
          </a:p>
        </p:txBody>
      </p:sp>
      <p:sp>
        <p:nvSpPr>
          <p:cNvPr id="4" name="Rectangle 6"/>
          <p:cNvSpPr>
            <a:spLocks noGrp="1" noChangeArrowheads="1"/>
          </p:cNvSpPr>
          <p:nvPr>
            <p:ph type="sldNum" sz="quarter" idx="12"/>
          </p:nvPr>
        </p:nvSpPr>
        <p:spPr>
          <a:ln/>
        </p:spPr>
        <p:txBody>
          <a:bodyPr/>
          <a:lstStyle>
            <a:lvl1pPr>
              <a:defRPr/>
            </a:lvl1pPr>
          </a:lstStyle>
          <a:p>
            <a:pPr>
              <a:defRPr/>
            </a:pPr>
            <a:fld id="{E829D448-E128-4CB6-8140-0726F69A8DB4}"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309563"/>
            <a:ext cx="3008313" cy="1317625"/>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309563"/>
            <a:ext cx="5111750" cy="663416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627188"/>
            <a:ext cx="3008313" cy="531653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t>MGMT 58200</a:t>
            </a:r>
          </a:p>
        </p:txBody>
      </p:sp>
      <p:sp>
        <p:nvSpPr>
          <p:cNvPr id="7" name="Rectangle 6"/>
          <p:cNvSpPr>
            <a:spLocks noGrp="1" noChangeArrowheads="1"/>
          </p:cNvSpPr>
          <p:nvPr>
            <p:ph type="sldNum" sz="quarter" idx="12"/>
          </p:nvPr>
        </p:nvSpPr>
        <p:spPr>
          <a:ln/>
        </p:spPr>
        <p:txBody>
          <a:bodyPr/>
          <a:lstStyle>
            <a:lvl1pPr>
              <a:defRPr/>
            </a:lvl1pPr>
          </a:lstStyle>
          <a:p>
            <a:pPr>
              <a:defRPr/>
            </a:pPr>
            <a:fld id="{2990DD51-C17E-4115-8AB0-31A45825891E}"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5440363"/>
            <a:ext cx="5486400" cy="642937"/>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93738"/>
            <a:ext cx="5486400" cy="46640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6083300"/>
            <a:ext cx="5486400" cy="91122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t>MGMT 58200</a:t>
            </a:r>
          </a:p>
        </p:txBody>
      </p:sp>
      <p:sp>
        <p:nvSpPr>
          <p:cNvPr id="7" name="Rectangle 6"/>
          <p:cNvSpPr>
            <a:spLocks noGrp="1" noChangeArrowheads="1"/>
          </p:cNvSpPr>
          <p:nvPr>
            <p:ph type="sldNum" sz="quarter" idx="12"/>
          </p:nvPr>
        </p:nvSpPr>
        <p:spPr>
          <a:ln/>
        </p:spPr>
        <p:txBody>
          <a:bodyPr/>
          <a:lstStyle>
            <a:lvl1pPr>
              <a:defRPr/>
            </a:lvl1pPr>
          </a:lstStyle>
          <a:p>
            <a:pPr>
              <a:defRPr/>
            </a:pPr>
            <a:fld id="{04F2AA45-44DF-466C-827E-DC9BA5483FB1}"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60"/>
          <p:cNvGrpSpPr>
            <a:grpSpLocks/>
          </p:cNvGrpSpPr>
          <p:nvPr/>
        </p:nvGrpSpPr>
        <p:grpSpPr bwMode="auto">
          <a:xfrm>
            <a:off x="0" y="0"/>
            <a:ext cx="8686800" cy="7772400"/>
            <a:chOff x="0" y="0"/>
            <a:chExt cx="5472" cy="4320"/>
          </a:xfrm>
        </p:grpSpPr>
        <p:grpSp>
          <p:nvGrpSpPr>
            <p:cNvPr id="1032" name="Group 57"/>
            <p:cNvGrpSpPr>
              <a:grpSpLocks/>
            </p:cNvGrpSpPr>
            <p:nvPr/>
          </p:nvGrpSpPr>
          <p:grpSpPr bwMode="auto">
            <a:xfrm>
              <a:off x="0" y="0"/>
              <a:ext cx="240" cy="4320"/>
              <a:chOff x="0" y="0"/>
              <a:chExt cx="240" cy="4320"/>
            </a:xfrm>
          </p:grpSpPr>
          <p:sp>
            <p:nvSpPr>
              <p:cNvPr id="2" name="Rectangle 8"/>
              <p:cNvSpPr>
                <a:spLocks noChangeArrowheads="1"/>
              </p:cNvSpPr>
              <p:nvPr userDrawn="1"/>
            </p:nvSpPr>
            <p:spPr bwMode="auto">
              <a:xfrm>
                <a:off x="0" y="0"/>
                <a:ext cx="240" cy="240"/>
              </a:xfrm>
              <a:prstGeom prst="rect">
                <a:avLst/>
              </a:prstGeom>
              <a:solidFill>
                <a:schemeClr val="accent1"/>
              </a:solidFill>
              <a:ln w="9525">
                <a:noFill/>
                <a:miter lim="800000"/>
                <a:headEnd/>
                <a:tailEnd/>
              </a:ln>
              <a:effectLst/>
            </p:spPr>
            <p:txBody>
              <a:bodyPr wrap="none" anchor="ctr"/>
              <a:lstStyle/>
              <a:p>
                <a:pPr>
                  <a:defRPr/>
                </a:pPr>
                <a:endParaRPr lang="en-US"/>
              </a:p>
            </p:txBody>
          </p:sp>
          <p:sp>
            <p:nvSpPr>
              <p:cNvPr id="1033" name="Rectangle 9" descr="50%"/>
              <p:cNvSpPr>
                <a:spLocks noChangeArrowheads="1"/>
              </p:cNvSpPr>
              <p:nvPr userDrawn="1"/>
            </p:nvSpPr>
            <p:spPr bwMode="auto">
              <a:xfrm>
                <a:off x="0" y="240"/>
                <a:ext cx="240" cy="240"/>
              </a:xfrm>
              <a:prstGeom prst="rect">
                <a:avLst/>
              </a:prstGeom>
              <a:pattFill prst="pct50">
                <a:fgClr>
                  <a:schemeClr val="accent2"/>
                </a:fgClr>
                <a:bgClr>
                  <a:schemeClr val="hlink"/>
                </a:bgClr>
              </a:pattFill>
              <a:ln w="9525">
                <a:noFill/>
                <a:miter lim="800000"/>
                <a:headEnd/>
                <a:tailEnd/>
              </a:ln>
              <a:effectLst/>
            </p:spPr>
            <p:txBody>
              <a:bodyPr wrap="none" anchor="ctr"/>
              <a:lstStyle/>
              <a:p>
                <a:pPr>
                  <a:defRPr/>
                </a:pPr>
                <a:endParaRPr lang="en-US"/>
              </a:p>
            </p:txBody>
          </p:sp>
          <p:sp>
            <p:nvSpPr>
              <p:cNvPr id="3" name="Rectangle 10"/>
              <p:cNvSpPr>
                <a:spLocks noChangeArrowheads="1"/>
              </p:cNvSpPr>
              <p:nvPr userDrawn="1"/>
            </p:nvSpPr>
            <p:spPr bwMode="auto">
              <a:xfrm>
                <a:off x="0" y="480"/>
                <a:ext cx="240" cy="240"/>
              </a:xfrm>
              <a:prstGeom prst="rect">
                <a:avLst/>
              </a:prstGeom>
              <a:solidFill>
                <a:schemeClr val="accent1"/>
              </a:solidFill>
              <a:ln w="9525">
                <a:noFill/>
                <a:miter lim="800000"/>
                <a:headEnd/>
                <a:tailEnd/>
              </a:ln>
              <a:effectLst/>
            </p:spPr>
            <p:txBody>
              <a:bodyPr wrap="none" anchor="ctr"/>
              <a:lstStyle/>
              <a:p>
                <a:pPr>
                  <a:defRPr/>
                </a:pPr>
                <a:endParaRPr lang="en-US"/>
              </a:p>
            </p:txBody>
          </p:sp>
          <p:sp>
            <p:nvSpPr>
              <p:cNvPr id="4" name="Rectangle 11" descr="50%"/>
              <p:cNvSpPr>
                <a:spLocks noChangeArrowheads="1"/>
              </p:cNvSpPr>
              <p:nvPr userDrawn="1"/>
            </p:nvSpPr>
            <p:spPr bwMode="auto">
              <a:xfrm>
                <a:off x="0" y="720"/>
                <a:ext cx="240" cy="240"/>
              </a:xfrm>
              <a:prstGeom prst="rect">
                <a:avLst/>
              </a:prstGeom>
              <a:pattFill prst="pct50">
                <a:fgClr>
                  <a:schemeClr val="accent2"/>
                </a:fgClr>
                <a:bgClr>
                  <a:schemeClr val="hlink"/>
                </a:bgClr>
              </a:pattFill>
              <a:ln w="9525">
                <a:noFill/>
                <a:miter lim="800000"/>
                <a:headEnd/>
                <a:tailEnd/>
              </a:ln>
              <a:effectLst/>
            </p:spPr>
            <p:txBody>
              <a:bodyPr wrap="none" anchor="ctr"/>
              <a:lstStyle/>
              <a:p>
                <a:pPr>
                  <a:defRPr/>
                </a:pPr>
                <a:endParaRPr lang="en-US"/>
              </a:p>
            </p:txBody>
          </p:sp>
          <p:sp>
            <p:nvSpPr>
              <p:cNvPr id="1036" name="Rectangle 12"/>
              <p:cNvSpPr>
                <a:spLocks noChangeArrowheads="1"/>
              </p:cNvSpPr>
              <p:nvPr userDrawn="1"/>
            </p:nvSpPr>
            <p:spPr bwMode="auto">
              <a:xfrm>
                <a:off x="0" y="960"/>
                <a:ext cx="240" cy="240"/>
              </a:xfrm>
              <a:prstGeom prst="rect">
                <a:avLst/>
              </a:prstGeom>
              <a:solidFill>
                <a:schemeClr val="accent1"/>
              </a:solidFill>
              <a:ln w="9525">
                <a:noFill/>
                <a:miter lim="800000"/>
                <a:headEnd/>
                <a:tailEnd/>
              </a:ln>
              <a:effectLst/>
            </p:spPr>
            <p:txBody>
              <a:bodyPr wrap="none" anchor="ctr"/>
              <a:lstStyle/>
              <a:p>
                <a:pPr>
                  <a:defRPr/>
                </a:pPr>
                <a:endParaRPr lang="en-US"/>
              </a:p>
            </p:txBody>
          </p:sp>
          <p:sp>
            <p:nvSpPr>
              <p:cNvPr id="1037" name="Rectangle 13" descr="50%"/>
              <p:cNvSpPr>
                <a:spLocks noChangeArrowheads="1"/>
              </p:cNvSpPr>
              <p:nvPr userDrawn="1"/>
            </p:nvSpPr>
            <p:spPr bwMode="auto">
              <a:xfrm>
                <a:off x="0" y="1200"/>
                <a:ext cx="240" cy="240"/>
              </a:xfrm>
              <a:prstGeom prst="rect">
                <a:avLst/>
              </a:prstGeom>
              <a:pattFill prst="pct50">
                <a:fgClr>
                  <a:schemeClr val="accent2"/>
                </a:fgClr>
                <a:bgClr>
                  <a:schemeClr val="hlink"/>
                </a:bgClr>
              </a:pattFill>
              <a:ln w="9525">
                <a:noFill/>
                <a:miter lim="800000"/>
                <a:headEnd/>
                <a:tailEnd/>
              </a:ln>
              <a:effectLst/>
            </p:spPr>
            <p:txBody>
              <a:bodyPr wrap="none" anchor="ctr"/>
              <a:lstStyle/>
              <a:p>
                <a:pPr>
                  <a:defRPr/>
                </a:pPr>
                <a:endParaRPr lang="en-US"/>
              </a:p>
            </p:txBody>
          </p:sp>
          <p:sp>
            <p:nvSpPr>
              <p:cNvPr id="1038" name="Rectangle 14"/>
              <p:cNvSpPr>
                <a:spLocks noChangeArrowheads="1"/>
              </p:cNvSpPr>
              <p:nvPr userDrawn="1"/>
            </p:nvSpPr>
            <p:spPr bwMode="auto">
              <a:xfrm>
                <a:off x="0" y="1440"/>
                <a:ext cx="240" cy="240"/>
              </a:xfrm>
              <a:prstGeom prst="rect">
                <a:avLst/>
              </a:prstGeom>
              <a:solidFill>
                <a:schemeClr val="accent1"/>
              </a:solidFill>
              <a:ln w="9525">
                <a:noFill/>
                <a:miter lim="800000"/>
                <a:headEnd/>
                <a:tailEnd/>
              </a:ln>
              <a:effectLst/>
            </p:spPr>
            <p:txBody>
              <a:bodyPr wrap="none" anchor="ctr"/>
              <a:lstStyle/>
              <a:p>
                <a:pPr>
                  <a:defRPr/>
                </a:pPr>
                <a:endParaRPr lang="en-US"/>
              </a:p>
            </p:txBody>
          </p:sp>
          <p:sp>
            <p:nvSpPr>
              <p:cNvPr id="1039" name="Rectangle 15" descr="50%"/>
              <p:cNvSpPr>
                <a:spLocks noChangeArrowheads="1"/>
              </p:cNvSpPr>
              <p:nvPr userDrawn="1"/>
            </p:nvSpPr>
            <p:spPr bwMode="auto">
              <a:xfrm>
                <a:off x="0" y="1680"/>
                <a:ext cx="240" cy="240"/>
              </a:xfrm>
              <a:prstGeom prst="rect">
                <a:avLst/>
              </a:prstGeom>
              <a:pattFill prst="pct50">
                <a:fgClr>
                  <a:schemeClr val="accent2"/>
                </a:fgClr>
                <a:bgClr>
                  <a:schemeClr val="hlink"/>
                </a:bgClr>
              </a:pattFill>
              <a:ln w="9525">
                <a:noFill/>
                <a:miter lim="800000"/>
                <a:headEnd/>
                <a:tailEnd/>
              </a:ln>
              <a:effectLst/>
            </p:spPr>
            <p:txBody>
              <a:bodyPr wrap="none" anchor="ctr"/>
              <a:lstStyle/>
              <a:p>
                <a:pPr>
                  <a:defRPr/>
                </a:pPr>
                <a:endParaRPr lang="en-US"/>
              </a:p>
            </p:txBody>
          </p:sp>
          <p:sp>
            <p:nvSpPr>
              <p:cNvPr id="1040" name="Rectangle 16"/>
              <p:cNvSpPr>
                <a:spLocks noChangeArrowheads="1"/>
              </p:cNvSpPr>
              <p:nvPr userDrawn="1"/>
            </p:nvSpPr>
            <p:spPr bwMode="auto">
              <a:xfrm>
                <a:off x="0" y="1920"/>
                <a:ext cx="240" cy="240"/>
              </a:xfrm>
              <a:prstGeom prst="rect">
                <a:avLst/>
              </a:prstGeom>
              <a:solidFill>
                <a:schemeClr val="accent1"/>
              </a:solidFill>
              <a:ln w="9525">
                <a:noFill/>
                <a:miter lim="800000"/>
                <a:headEnd/>
                <a:tailEnd/>
              </a:ln>
              <a:effectLst/>
            </p:spPr>
            <p:txBody>
              <a:bodyPr wrap="none" anchor="ctr"/>
              <a:lstStyle/>
              <a:p>
                <a:pPr>
                  <a:defRPr/>
                </a:pPr>
                <a:endParaRPr lang="en-US"/>
              </a:p>
            </p:txBody>
          </p:sp>
          <p:sp>
            <p:nvSpPr>
              <p:cNvPr id="1041" name="Rectangle 17" descr="50%"/>
              <p:cNvSpPr>
                <a:spLocks noChangeArrowheads="1"/>
              </p:cNvSpPr>
              <p:nvPr userDrawn="1"/>
            </p:nvSpPr>
            <p:spPr bwMode="auto">
              <a:xfrm>
                <a:off x="0" y="2160"/>
                <a:ext cx="240" cy="240"/>
              </a:xfrm>
              <a:prstGeom prst="rect">
                <a:avLst/>
              </a:prstGeom>
              <a:pattFill prst="pct50">
                <a:fgClr>
                  <a:schemeClr val="accent2"/>
                </a:fgClr>
                <a:bgClr>
                  <a:schemeClr val="hlink"/>
                </a:bgClr>
              </a:pattFill>
              <a:ln w="9525">
                <a:noFill/>
                <a:miter lim="800000"/>
                <a:headEnd/>
                <a:tailEnd/>
              </a:ln>
              <a:effectLst/>
            </p:spPr>
            <p:txBody>
              <a:bodyPr wrap="none" anchor="ctr"/>
              <a:lstStyle/>
              <a:p>
                <a:pPr>
                  <a:defRPr/>
                </a:pPr>
                <a:endParaRPr lang="en-US"/>
              </a:p>
            </p:txBody>
          </p:sp>
          <p:sp>
            <p:nvSpPr>
              <p:cNvPr id="1042" name="Rectangle 18"/>
              <p:cNvSpPr>
                <a:spLocks noChangeArrowheads="1"/>
              </p:cNvSpPr>
              <p:nvPr userDrawn="1"/>
            </p:nvSpPr>
            <p:spPr bwMode="auto">
              <a:xfrm>
                <a:off x="0" y="2400"/>
                <a:ext cx="240" cy="240"/>
              </a:xfrm>
              <a:prstGeom prst="rect">
                <a:avLst/>
              </a:prstGeom>
              <a:solidFill>
                <a:schemeClr val="accent1"/>
              </a:solidFill>
              <a:ln w="9525">
                <a:noFill/>
                <a:miter lim="800000"/>
                <a:headEnd/>
                <a:tailEnd/>
              </a:ln>
              <a:effectLst/>
            </p:spPr>
            <p:txBody>
              <a:bodyPr wrap="none" anchor="ctr"/>
              <a:lstStyle/>
              <a:p>
                <a:pPr>
                  <a:defRPr/>
                </a:pPr>
                <a:endParaRPr lang="en-US"/>
              </a:p>
            </p:txBody>
          </p:sp>
          <p:sp>
            <p:nvSpPr>
              <p:cNvPr id="1043" name="Rectangle 19" descr="50%"/>
              <p:cNvSpPr>
                <a:spLocks noChangeArrowheads="1"/>
              </p:cNvSpPr>
              <p:nvPr userDrawn="1"/>
            </p:nvSpPr>
            <p:spPr bwMode="auto">
              <a:xfrm>
                <a:off x="0" y="2640"/>
                <a:ext cx="240" cy="240"/>
              </a:xfrm>
              <a:prstGeom prst="rect">
                <a:avLst/>
              </a:prstGeom>
              <a:pattFill prst="pct50">
                <a:fgClr>
                  <a:schemeClr val="accent2"/>
                </a:fgClr>
                <a:bgClr>
                  <a:schemeClr val="hlink"/>
                </a:bgClr>
              </a:pattFill>
              <a:ln w="9525">
                <a:noFill/>
                <a:miter lim="800000"/>
                <a:headEnd/>
                <a:tailEnd/>
              </a:ln>
              <a:effectLst/>
            </p:spPr>
            <p:txBody>
              <a:bodyPr wrap="none" anchor="ctr"/>
              <a:lstStyle/>
              <a:p>
                <a:pPr>
                  <a:defRPr/>
                </a:pPr>
                <a:endParaRPr lang="en-US"/>
              </a:p>
            </p:txBody>
          </p:sp>
          <p:sp>
            <p:nvSpPr>
              <p:cNvPr id="1044" name="Rectangle 20"/>
              <p:cNvSpPr>
                <a:spLocks noChangeArrowheads="1"/>
              </p:cNvSpPr>
              <p:nvPr userDrawn="1"/>
            </p:nvSpPr>
            <p:spPr bwMode="auto">
              <a:xfrm>
                <a:off x="0" y="2880"/>
                <a:ext cx="240" cy="240"/>
              </a:xfrm>
              <a:prstGeom prst="rect">
                <a:avLst/>
              </a:prstGeom>
              <a:solidFill>
                <a:schemeClr val="accent1"/>
              </a:solidFill>
              <a:ln w="9525">
                <a:noFill/>
                <a:miter lim="800000"/>
                <a:headEnd/>
                <a:tailEnd/>
              </a:ln>
              <a:effectLst/>
            </p:spPr>
            <p:txBody>
              <a:bodyPr wrap="none" anchor="ctr"/>
              <a:lstStyle/>
              <a:p>
                <a:pPr>
                  <a:defRPr/>
                </a:pPr>
                <a:endParaRPr lang="en-US"/>
              </a:p>
            </p:txBody>
          </p:sp>
          <p:sp>
            <p:nvSpPr>
              <p:cNvPr id="1045" name="Rectangle 21" descr="50%"/>
              <p:cNvSpPr>
                <a:spLocks noChangeArrowheads="1"/>
              </p:cNvSpPr>
              <p:nvPr userDrawn="1"/>
            </p:nvSpPr>
            <p:spPr bwMode="auto">
              <a:xfrm>
                <a:off x="0" y="3120"/>
                <a:ext cx="240" cy="240"/>
              </a:xfrm>
              <a:prstGeom prst="rect">
                <a:avLst/>
              </a:prstGeom>
              <a:pattFill prst="pct50">
                <a:fgClr>
                  <a:schemeClr val="accent2"/>
                </a:fgClr>
                <a:bgClr>
                  <a:schemeClr val="hlink"/>
                </a:bgClr>
              </a:pattFill>
              <a:ln w="9525">
                <a:noFill/>
                <a:miter lim="800000"/>
                <a:headEnd/>
                <a:tailEnd/>
              </a:ln>
              <a:effectLst/>
            </p:spPr>
            <p:txBody>
              <a:bodyPr wrap="none" anchor="ctr"/>
              <a:lstStyle/>
              <a:p>
                <a:pPr>
                  <a:defRPr/>
                </a:pPr>
                <a:endParaRPr lang="en-US"/>
              </a:p>
            </p:txBody>
          </p:sp>
          <p:sp>
            <p:nvSpPr>
              <p:cNvPr id="1046" name="Rectangle 22"/>
              <p:cNvSpPr>
                <a:spLocks noChangeArrowheads="1"/>
              </p:cNvSpPr>
              <p:nvPr userDrawn="1"/>
            </p:nvSpPr>
            <p:spPr bwMode="auto">
              <a:xfrm>
                <a:off x="0" y="3360"/>
                <a:ext cx="240" cy="240"/>
              </a:xfrm>
              <a:prstGeom prst="rect">
                <a:avLst/>
              </a:prstGeom>
              <a:solidFill>
                <a:schemeClr val="accent1"/>
              </a:solidFill>
              <a:ln w="9525">
                <a:noFill/>
                <a:miter lim="800000"/>
                <a:headEnd/>
                <a:tailEnd/>
              </a:ln>
              <a:effectLst/>
            </p:spPr>
            <p:txBody>
              <a:bodyPr wrap="none" anchor="ctr"/>
              <a:lstStyle/>
              <a:p>
                <a:pPr>
                  <a:defRPr/>
                </a:pPr>
                <a:endParaRPr lang="en-US"/>
              </a:p>
            </p:txBody>
          </p:sp>
          <p:sp>
            <p:nvSpPr>
              <p:cNvPr id="1047" name="Rectangle 23" descr="50%"/>
              <p:cNvSpPr>
                <a:spLocks noChangeArrowheads="1"/>
              </p:cNvSpPr>
              <p:nvPr userDrawn="1"/>
            </p:nvSpPr>
            <p:spPr bwMode="auto">
              <a:xfrm>
                <a:off x="0" y="3600"/>
                <a:ext cx="240" cy="240"/>
              </a:xfrm>
              <a:prstGeom prst="rect">
                <a:avLst/>
              </a:prstGeom>
              <a:pattFill prst="pct50">
                <a:fgClr>
                  <a:schemeClr val="accent2"/>
                </a:fgClr>
                <a:bgClr>
                  <a:schemeClr val="hlink"/>
                </a:bgClr>
              </a:pattFill>
              <a:ln w="9525">
                <a:noFill/>
                <a:miter lim="800000"/>
                <a:headEnd/>
                <a:tailEnd/>
              </a:ln>
              <a:effectLst/>
            </p:spPr>
            <p:txBody>
              <a:bodyPr wrap="none" anchor="ctr"/>
              <a:lstStyle/>
              <a:p>
                <a:pPr>
                  <a:defRPr/>
                </a:pPr>
                <a:endParaRPr lang="en-US"/>
              </a:p>
            </p:txBody>
          </p:sp>
          <p:sp>
            <p:nvSpPr>
              <p:cNvPr id="1048" name="Rectangle 24"/>
              <p:cNvSpPr>
                <a:spLocks noChangeArrowheads="1"/>
              </p:cNvSpPr>
              <p:nvPr userDrawn="1"/>
            </p:nvSpPr>
            <p:spPr bwMode="auto">
              <a:xfrm>
                <a:off x="0" y="3840"/>
                <a:ext cx="240" cy="240"/>
              </a:xfrm>
              <a:prstGeom prst="rect">
                <a:avLst/>
              </a:prstGeom>
              <a:solidFill>
                <a:schemeClr val="accent1"/>
              </a:solidFill>
              <a:ln w="9525">
                <a:noFill/>
                <a:miter lim="800000"/>
                <a:headEnd/>
                <a:tailEnd/>
              </a:ln>
              <a:effectLst/>
            </p:spPr>
            <p:txBody>
              <a:bodyPr wrap="none" anchor="ctr"/>
              <a:lstStyle/>
              <a:p>
                <a:pPr>
                  <a:defRPr/>
                </a:pPr>
                <a:endParaRPr lang="en-US"/>
              </a:p>
            </p:txBody>
          </p:sp>
          <p:sp>
            <p:nvSpPr>
              <p:cNvPr id="1049" name="Rectangle 25" descr="50%"/>
              <p:cNvSpPr>
                <a:spLocks noChangeArrowheads="1"/>
              </p:cNvSpPr>
              <p:nvPr userDrawn="1"/>
            </p:nvSpPr>
            <p:spPr bwMode="auto">
              <a:xfrm>
                <a:off x="0" y="4080"/>
                <a:ext cx="240" cy="240"/>
              </a:xfrm>
              <a:prstGeom prst="rect">
                <a:avLst/>
              </a:prstGeom>
              <a:pattFill prst="pct50">
                <a:fgClr>
                  <a:schemeClr val="accent2"/>
                </a:fgClr>
                <a:bgClr>
                  <a:schemeClr val="hlink"/>
                </a:bgClr>
              </a:pattFill>
              <a:ln w="9525">
                <a:noFill/>
                <a:miter lim="800000"/>
                <a:headEnd/>
                <a:tailEnd/>
              </a:ln>
              <a:effectLst/>
            </p:spPr>
            <p:txBody>
              <a:bodyPr wrap="none" anchor="ctr"/>
              <a:lstStyle/>
              <a:p>
                <a:pPr>
                  <a:defRPr/>
                </a:pPr>
                <a:endParaRPr lang="en-US"/>
              </a:p>
            </p:txBody>
          </p:sp>
        </p:grpSp>
        <p:sp>
          <p:nvSpPr>
            <p:cNvPr id="1051" name="Line 27"/>
            <p:cNvSpPr>
              <a:spLocks noChangeShapeType="1"/>
            </p:cNvSpPr>
            <p:nvPr/>
          </p:nvSpPr>
          <p:spPr bwMode="ltGray">
            <a:xfrm>
              <a:off x="144" y="240"/>
              <a:ext cx="5328" cy="0"/>
            </a:xfrm>
            <a:prstGeom prst="line">
              <a:avLst/>
            </a:prstGeom>
            <a:noFill/>
            <a:ln w="57150">
              <a:solidFill>
                <a:schemeClr val="tx1"/>
              </a:solidFill>
              <a:round/>
              <a:headEnd/>
              <a:tailEnd/>
            </a:ln>
            <a:effectLst/>
          </p:spPr>
          <p:txBody>
            <a:bodyPr wrap="none" anchor="ctr"/>
            <a:lstStyle/>
            <a:p>
              <a:pPr>
                <a:defRPr/>
              </a:pPr>
              <a:endParaRPr lang="en-US"/>
            </a:p>
          </p:txBody>
        </p:sp>
        <p:grpSp>
          <p:nvGrpSpPr>
            <p:cNvPr id="1034" name="Group 28"/>
            <p:cNvGrpSpPr>
              <a:grpSpLocks/>
            </p:cNvGrpSpPr>
            <p:nvPr/>
          </p:nvGrpSpPr>
          <p:grpSpPr bwMode="auto">
            <a:xfrm>
              <a:off x="144" y="624"/>
              <a:ext cx="192" cy="192"/>
              <a:chOff x="1200" y="2256"/>
              <a:chExt cx="480" cy="480"/>
            </a:xfrm>
          </p:grpSpPr>
          <p:sp>
            <p:nvSpPr>
              <p:cNvPr id="1053" name="Rectangle 29"/>
              <p:cNvSpPr>
                <a:spLocks noChangeArrowheads="1"/>
              </p:cNvSpPr>
              <p:nvPr/>
            </p:nvSpPr>
            <p:spPr bwMode="hidden">
              <a:xfrm>
                <a:off x="1200" y="2256"/>
                <a:ext cx="240" cy="240"/>
              </a:xfrm>
              <a:prstGeom prst="rect">
                <a:avLst/>
              </a:prstGeom>
              <a:solidFill>
                <a:schemeClr val="bg2"/>
              </a:solidFill>
              <a:ln w="9525">
                <a:noFill/>
                <a:miter lim="800000"/>
                <a:headEnd/>
                <a:tailEnd/>
              </a:ln>
              <a:effectLst/>
            </p:spPr>
            <p:txBody>
              <a:bodyPr wrap="none" anchor="ctr"/>
              <a:lstStyle/>
              <a:p>
                <a:pPr>
                  <a:defRPr/>
                </a:pPr>
                <a:endParaRPr lang="en-US"/>
              </a:p>
            </p:txBody>
          </p:sp>
          <p:sp>
            <p:nvSpPr>
              <p:cNvPr id="1054" name="Rectangle 30"/>
              <p:cNvSpPr>
                <a:spLocks noChangeArrowheads="1"/>
              </p:cNvSpPr>
              <p:nvPr/>
            </p:nvSpPr>
            <p:spPr bwMode="hidden">
              <a:xfrm>
                <a:off x="1440" y="2496"/>
                <a:ext cx="240" cy="240"/>
              </a:xfrm>
              <a:prstGeom prst="rect">
                <a:avLst/>
              </a:prstGeom>
              <a:solidFill>
                <a:schemeClr val="bg2"/>
              </a:solidFill>
              <a:ln w="9525">
                <a:noFill/>
                <a:miter lim="800000"/>
                <a:headEnd/>
                <a:tailEnd/>
              </a:ln>
              <a:effectLst/>
            </p:spPr>
            <p:txBody>
              <a:bodyPr wrap="none" anchor="ctr"/>
              <a:lstStyle/>
              <a:p>
                <a:pPr>
                  <a:defRPr/>
                </a:pPr>
                <a:endParaRPr lang="en-US"/>
              </a:p>
            </p:txBody>
          </p:sp>
          <p:sp>
            <p:nvSpPr>
              <p:cNvPr id="1055" name="Rectangle 31"/>
              <p:cNvSpPr>
                <a:spLocks noChangeArrowheads="1"/>
              </p:cNvSpPr>
              <p:nvPr/>
            </p:nvSpPr>
            <p:spPr bwMode="hidden">
              <a:xfrm>
                <a:off x="1440" y="2256"/>
                <a:ext cx="240" cy="240"/>
              </a:xfrm>
              <a:prstGeom prst="rect">
                <a:avLst/>
              </a:prstGeom>
              <a:solidFill>
                <a:schemeClr val="tx1"/>
              </a:solidFill>
              <a:ln w="9525">
                <a:noFill/>
                <a:miter lim="800000"/>
                <a:headEnd/>
                <a:tailEnd/>
              </a:ln>
              <a:effectLst/>
            </p:spPr>
            <p:txBody>
              <a:bodyPr wrap="none" anchor="ctr"/>
              <a:lstStyle/>
              <a:p>
                <a:pPr>
                  <a:defRPr/>
                </a:pPr>
                <a:endParaRPr lang="en-US"/>
              </a:p>
            </p:txBody>
          </p:sp>
          <p:sp>
            <p:nvSpPr>
              <p:cNvPr id="1056" name="Rectangle 32"/>
              <p:cNvSpPr>
                <a:spLocks noChangeArrowheads="1"/>
              </p:cNvSpPr>
              <p:nvPr/>
            </p:nvSpPr>
            <p:spPr bwMode="hidden">
              <a:xfrm>
                <a:off x="1200" y="2496"/>
                <a:ext cx="240" cy="240"/>
              </a:xfrm>
              <a:prstGeom prst="rect">
                <a:avLst/>
              </a:prstGeom>
              <a:solidFill>
                <a:schemeClr val="tx1"/>
              </a:solidFill>
              <a:ln w="9525">
                <a:noFill/>
                <a:miter lim="800000"/>
                <a:headEnd/>
                <a:tailEnd/>
              </a:ln>
              <a:effectLst/>
            </p:spPr>
            <p:txBody>
              <a:bodyPr wrap="none" anchor="ctr"/>
              <a:lstStyle/>
              <a:p>
                <a:pPr>
                  <a:defRPr/>
                </a:pPr>
                <a:endParaRPr lang="en-US"/>
              </a:p>
            </p:txBody>
          </p:sp>
        </p:grpSp>
        <p:grpSp>
          <p:nvGrpSpPr>
            <p:cNvPr id="1035" name="Group 33"/>
            <p:cNvGrpSpPr>
              <a:grpSpLocks/>
            </p:cNvGrpSpPr>
            <p:nvPr/>
          </p:nvGrpSpPr>
          <p:grpSpPr bwMode="auto">
            <a:xfrm>
              <a:off x="144" y="1200"/>
              <a:ext cx="5280" cy="0"/>
              <a:chOff x="144" y="1200"/>
              <a:chExt cx="5280" cy="0"/>
            </a:xfrm>
          </p:grpSpPr>
          <p:sp>
            <p:nvSpPr>
              <p:cNvPr id="1058" name="Line 34"/>
              <p:cNvSpPr>
                <a:spLocks noChangeShapeType="1"/>
              </p:cNvSpPr>
              <p:nvPr/>
            </p:nvSpPr>
            <p:spPr bwMode="ltGray">
              <a:xfrm>
                <a:off x="144" y="1200"/>
                <a:ext cx="240" cy="0"/>
              </a:xfrm>
              <a:prstGeom prst="line">
                <a:avLst/>
              </a:prstGeom>
              <a:noFill/>
              <a:ln w="57150">
                <a:solidFill>
                  <a:schemeClr val="tx1"/>
                </a:solidFill>
                <a:round/>
                <a:headEnd/>
                <a:tailEnd/>
              </a:ln>
              <a:effectLst/>
            </p:spPr>
            <p:txBody>
              <a:bodyPr wrap="none" anchor="ctr"/>
              <a:lstStyle/>
              <a:p>
                <a:pPr>
                  <a:defRPr/>
                </a:pPr>
                <a:endParaRPr lang="en-US"/>
              </a:p>
            </p:txBody>
          </p:sp>
          <p:sp>
            <p:nvSpPr>
              <p:cNvPr id="1059" name="Line 35"/>
              <p:cNvSpPr>
                <a:spLocks noChangeShapeType="1"/>
              </p:cNvSpPr>
              <p:nvPr/>
            </p:nvSpPr>
            <p:spPr bwMode="ltGray">
              <a:xfrm>
                <a:off x="624" y="1200"/>
                <a:ext cx="240" cy="0"/>
              </a:xfrm>
              <a:prstGeom prst="line">
                <a:avLst/>
              </a:prstGeom>
              <a:noFill/>
              <a:ln w="57150">
                <a:solidFill>
                  <a:schemeClr val="tx1"/>
                </a:solidFill>
                <a:round/>
                <a:headEnd/>
                <a:tailEnd/>
              </a:ln>
              <a:effectLst/>
            </p:spPr>
            <p:txBody>
              <a:bodyPr wrap="none" anchor="ctr"/>
              <a:lstStyle/>
              <a:p>
                <a:pPr>
                  <a:defRPr/>
                </a:pPr>
                <a:endParaRPr lang="en-US"/>
              </a:p>
            </p:txBody>
          </p:sp>
          <p:sp>
            <p:nvSpPr>
              <p:cNvPr id="1060" name="Line 36"/>
              <p:cNvSpPr>
                <a:spLocks noChangeShapeType="1"/>
              </p:cNvSpPr>
              <p:nvPr/>
            </p:nvSpPr>
            <p:spPr bwMode="ltGray">
              <a:xfrm>
                <a:off x="384" y="1200"/>
                <a:ext cx="240" cy="0"/>
              </a:xfrm>
              <a:prstGeom prst="line">
                <a:avLst/>
              </a:prstGeom>
              <a:noFill/>
              <a:ln w="57150">
                <a:solidFill>
                  <a:schemeClr val="bg2"/>
                </a:solidFill>
                <a:round/>
                <a:headEnd/>
                <a:tailEnd/>
              </a:ln>
              <a:effectLst/>
            </p:spPr>
            <p:txBody>
              <a:bodyPr wrap="none" anchor="ctr"/>
              <a:lstStyle/>
              <a:p>
                <a:pPr>
                  <a:defRPr/>
                </a:pPr>
                <a:endParaRPr lang="en-US"/>
              </a:p>
            </p:txBody>
          </p:sp>
          <p:sp>
            <p:nvSpPr>
              <p:cNvPr id="1061" name="Line 37"/>
              <p:cNvSpPr>
                <a:spLocks noChangeShapeType="1"/>
              </p:cNvSpPr>
              <p:nvPr/>
            </p:nvSpPr>
            <p:spPr bwMode="ltGray">
              <a:xfrm>
                <a:off x="1104" y="1200"/>
                <a:ext cx="240" cy="0"/>
              </a:xfrm>
              <a:prstGeom prst="line">
                <a:avLst/>
              </a:prstGeom>
              <a:noFill/>
              <a:ln w="57150">
                <a:solidFill>
                  <a:schemeClr val="tx1"/>
                </a:solidFill>
                <a:round/>
                <a:headEnd/>
                <a:tailEnd/>
              </a:ln>
              <a:effectLst/>
            </p:spPr>
            <p:txBody>
              <a:bodyPr wrap="none" anchor="ctr"/>
              <a:lstStyle/>
              <a:p>
                <a:pPr>
                  <a:defRPr/>
                </a:pPr>
                <a:endParaRPr lang="en-US"/>
              </a:p>
            </p:txBody>
          </p:sp>
          <p:sp>
            <p:nvSpPr>
              <p:cNvPr id="1062" name="Line 38"/>
              <p:cNvSpPr>
                <a:spLocks noChangeShapeType="1"/>
              </p:cNvSpPr>
              <p:nvPr/>
            </p:nvSpPr>
            <p:spPr bwMode="ltGray">
              <a:xfrm>
                <a:off x="864" y="1200"/>
                <a:ext cx="240" cy="0"/>
              </a:xfrm>
              <a:prstGeom prst="line">
                <a:avLst/>
              </a:prstGeom>
              <a:noFill/>
              <a:ln w="57150">
                <a:solidFill>
                  <a:schemeClr val="bg2"/>
                </a:solidFill>
                <a:round/>
                <a:headEnd/>
                <a:tailEnd/>
              </a:ln>
              <a:effectLst/>
            </p:spPr>
            <p:txBody>
              <a:bodyPr wrap="none" anchor="ctr"/>
              <a:lstStyle/>
              <a:p>
                <a:pPr>
                  <a:defRPr/>
                </a:pPr>
                <a:endParaRPr lang="en-US"/>
              </a:p>
            </p:txBody>
          </p:sp>
          <p:sp>
            <p:nvSpPr>
              <p:cNvPr id="1063" name="Line 39"/>
              <p:cNvSpPr>
                <a:spLocks noChangeShapeType="1"/>
              </p:cNvSpPr>
              <p:nvPr/>
            </p:nvSpPr>
            <p:spPr bwMode="ltGray">
              <a:xfrm>
                <a:off x="1584" y="1200"/>
                <a:ext cx="240" cy="0"/>
              </a:xfrm>
              <a:prstGeom prst="line">
                <a:avLst/>
              </a:prstGeom>
              <a:noFill/>
              <a:ln w="57150">
                <a:solidFill>
                  <a:schemeClr val="tx1"/>
                </a:solidFill>
                <a:round/>
                <a:headEnd/>
                <a:tailEnd/>
              </a:ln>
              <a:effectLst/>
            </p:spPr>
            <p:txBody>
              <a:bodyPr wrap="none" anchor="ctr"/>
              <a:lstStyle/>
              <a:p>
                <a:pPr>
                  <a:defRPr/>
                </a:pPr>
                <a:endParaRPr lang="en-US"/>
              </a:p>
            </p:txBody>
          </p:sp>
          <p:sp>
            <p:nvSpPr>
              <p:cNvPr id="1064" name="Line 40"/>
              <p:cNvSpPr>
                <a:spLocks noChangeShapeType="1"/>
              </p:cNvSpPr>
              <p:nvPr/>
            </p:nvSpPr>
            <p:spPr bwMode="ltGray">
              <a:xfrm>
                <a:off x="1344" y="1200"/>
                <a:ext cx="240" cy="0"/>
              </a:xfrm>
              <a:prstGeom prst="line">
                <a:avLst/>
              </a:prstGeom>
              <a:noFill/>
              <a:ln w="57150">
                <a:solidFill>
                  <a:schemeClr val="bg2"/>
                </a:solidFill>
                <a:round/>
                <a:headEnd/>
                <a:tailEnd/>
              </a:ln>
              <a:effectLst/>
            </p:spPr>
            <p:txBody>
              <a:bodyPr wrap="none" anchor="ctr"/>
              <a:lstStyle/>
              <a:p>
                <a:pPr>
                  <a:defRPr/>
                </a:pPr>
                <a:endParaRPr lang="en-US"/>
              </a:p>
            </p:txBody>
          </p:sp>
          <p:sp>
            <p:nvSpPr>
              <p:cNvPr id="1065" name="Line 41"/>
              <p:cNvSpPr>
                <a:spLocks noChangeShapeType="1"/>
              </p:cNvSpPr>
              <p:nvPr/>
            </p:nvSpPr>
            <p:spPr bwMode="ltGray">
              <a:xfrm>
                <a:off x="2064" y="1200"/>
                <a:ext cx="240" cy="0"/>
              </a:xfrm>
              <a:prstGeom prst="line">
                <a:avLst/>
              </a:prstGeom>
              <a:noFill/>
              <a:ln w="57150">
                <a:solidFill>
                  <a:schemeClr val="tx1"/>
                </a:solidFill>
                <a:round/>
                <a:headEnd/>
                <a:tailEnd/>
              </a:ln>
              <a:effectLst/>
            </p:spPr>
            <p:txBody>
              <a:bodyPr wrap="none" anchor="ctr"/>
              <a:lstStyle/>
              <a:p>
                <a:pPr>
                  <a:defRPr/>
                </a:pPr>
                <a:endParaRPr lang="en-US"/>
              </a:p>
            </p:txBody>
          </p:sp>
          <p:sp>
            <p:nvSpPr>
              <p:cNvPr id="1066" name="Line 42"/>
              <p:cNvSpPr>
                <a:spLocks noChangeShapeType="1"/>
              </p:cNvSpPr>
              <p:nvPr/>
            </p:nvSpPr>
            <p:spPr bwMode="ltGray">
              <a:xfrm>
                <a:off x="1824" y="1200"/>
                <a:ext cx="240" cy="0"/>
              </a:xfrm>
              <a:prstGeom prst="line">
                <a:avLst/>
              </a:prstGeom>
              <a:noFill/>
              <a:ln w="57150">
                <a:solidFill>
                  <a:schemeClr val="bg2"/>
                </a:solidFill>
                <a:round/>
                <a:headEnd/>
                <a:tailEnd/>
              </a:ln>
              <a:effectLst/>
            </p:spPr>
            <p:txBody>
              <a:bodyPr wrap="none" anchor="ctr"/>
              <a:lstStyle/>
              <a:p>
                <a:pPr>
                  <a:defRPr/>
                </a:pPr>
                <a:endParaRPr lang="en-US"/>
              </a:p>
            </p:txBody>
          </p:sp>
          <p:sp>
            <p:nvSpPr>
              <p:cNvPr id="1067" name="Line 43"/>
              <p:cNvSpPr>
                <a:spLocks noChangeShapeType="1"/>
              </p:cNvSpPr>
              <p:nvPr/>
            </p:nvSpPr>
            <p:spPr bwMode="ltGray">
              <a:xfrm>
                <a:off x="2544" y="1200"/>
                <a:ext cx="240" cy="0"/>
              </a:xfrm>
              <a:prstGeom prst="line">
                <a:avLst/>
              </a:prstGeom>
              <a:noFill/>
              <a:ln w="57150">
                <a:solidFill>
                  <a:schemeClr val="tx1"/>
                </a:solidFill>
                <a:round/>
                <a:headEnd/>
                <a:tailEnd/>
              </a:ln>
              <a:effectLst/>
            </p:spPr>
            <p:txBody>
              <a:bodyPr wrap="none" anchor="ctr"/>
              <a:lstStyle/>
              <a:p>
                <a:pPr>
                  <a:defRPr/>
                </a:pPr>
                <a:endParaRPr lang="en-US"/>
              </a:p>
            </p:txBody>
          </p:sp>
          <p:sp>
            <p:nvSpPr>
              <p:cNvPr id="1068" name="Line 44"/>
              <p:cNvSpPr>
                <a:spLocks noChangeShapeType="1"/>
              </p:cNvSpPr>
              <p:nvPr/>
            </p:nvSpPr>
            <p:spPr bwMode="ltGray">
              <a:xfrm>
                <a:off x="2304" y="1200"/>
                <a:ext cx="240" cy="0"/>
              </a:xfrm>
              <a:prstGeom prst="line">
                <a:avLst/>
              </a:prstGeom>
              <a:noFill/>
              <a:ln w="57150">
                <a:solidFill>
                  <a:schemeClr val="bg2"/>
                </a:solidFill>
                <a:round/>
                <a:headEnd/>
                <a:tailEnd/>
              </a:ln>
              <a:effectLst/>
            </p:spPr>
            <p:txBody>
              <a:bodyPr wrap="none" anchor="ctr"/>
              <a:lstStyle/>
              <a:p>
                <a:pPr>
                  <a:defRPr/>
                </a:pPr>
                <a:endParaRPr lang="en-US"/>
              </a:p>
            </p:txBody>
          </p:sp>
          <p:sp>
            <p:nvSpPr>
              <p:cNvPr id="1069" name="Line 45"/>
              <p:cNvSpPr>
                <a:spLocks noChangeShapeType="1"/>
              </p:cNvSpPr>
              <p:nvPr/>
            </p:nvSpPr>
            <p:spPr bwMode="ltGray">
              <a:xfrm>
                <a:off x="3024" y="1200"/>
                <a:ext cx="240" cy="0"/>
              </a:xfrm>
              <a:prstGeom prst="line">
                <a:avLst/>
              </a:prstGeom>
              <a:noFill/>
              <a:ln w="57150">
                <a:solidFill>
                  <a:schemeClr val="tx1"/>
                </a:solidFill>
                <a:round/>
                <a:headEnd/>
                <a:tailEnd/>
              </a:ln>
              <a:effectLst/>
            </p:spPr>
            <p:txBody>
              <a:bodyPr wrap="none" anchor="ctr"/>
              <a:lstStyle/>
              <a:p>
                <a:pPr>
                  <a:defRPr/>
                </a:pPr>
                <a:endParaRPr lang="en-US"/>
              </a:p>
            </p:txBody>
          </p:sp>
          <p:sp>
            <p:nvSpPr>
              <p:cNvPr id="1070" name="Line 46"/>
              <p:cNvSpPr>
                <a:spLocks noChangeShapeType="1"/>
              </p:cNvSpPr>
              <p:nvPr/>
            </p:nvSpPr>
            <p:spPr bwMode="ltGray">
              <a:xfrm>
                <a:off x="2784" y="1200"/>
                <a:ext cx="240" cy="0"/>
              </a:xfrm>
              <a:prstGeom prst="line">
                <a:avLst/>
              </a:prstGeom>
              <a:noFill/>
              <a:ln w="57150">
                <a:solidFill>
                  <a:schemeClr val="bg2"/>
                </a:solidFill>
                <a:round/>
                <a:headEnd/>
                <a:tailEnd/>
              </a:ln>
              <a:effectLst/>
            </p:spPr>
            <p:txBody>
              <a:bodyPr wrap="none" anchor="ctr"/>
              <a:lstStyle/>
              <a:p>
                <a:pPr>
                  <a:defRPr/>
                </a:pPr>
                <a:endParaRPr lang="en-US"/>
              </a:p>
            </p:txBody>
          </p:sp>
          <p:sp>
            <p:nvSpPr>
              <p:cNvPr id="1071" name="Line 47"/>
              <p:cNvSpPr>
                <a:spLocks noChangeShapeType="1"/>
              </p:cNvSpPr>
              <p:nvPr/>
            </p:nvSpPr>
            <p:spPr bwMode="ltGray">
              <a:xfrm>
                <a:off x="3504" y="1200"/>
                <a:ext cx="240" cy="0"/>
              </a:xfrm>
              <a:prstGeom prst="line">
                <a:avLst/>
              </a:prstGeom>
              <a:noFill/>
              <a:ln w="57150">
                <a:solidFill>
                  <a:schemeClr val="tx1"/>
                </a:solidFill>
                <a:round/>
                <a:headEnd/>
                <a:tailEnd/>
              </a:ln>
              <a:effectLst/>
            </p:spPr>
            <p:txBody>
              <a:bodyPr wrap="none" anchor="ctr"/>
              <a:lstStyle/>
              <a:p>
                <a:pPr>
                  <a:defRPr/>
                </a:pPr>
                <a:endParaRPr lang="en-US"/>
              </a:p>
            </p:txBody>
          </p:sp>
          <p:sp>
            <p:nvSpPr>
              <p:cNvPr id="1072" name="Line 48"/>
              <p:cNvSpPr>
                <a:spLocks noChangeShapeType="1"/>
              </p:cNvSpPr>
              <p:nvPr/>
            </p:nvSpPr>
            <p:spPr bwMode="ltGray">
              <a:xfrm>
                <a:off x="3264" y="1200"/>
                <a:ext cx="240" cy="0"/>
              </a:xfrm>
              <a:prstGeom prst="line">
                <a:avLst/>
              </a:prstGeom>
              <a:noFill/>
              <a:ln w="57150">
                <a:solidFill>
                  <a:schemeClr val="bg2"/>
                </a:solidFill>
                <a:round/>
                <a:headEnd/>
                <a:tailEnd/>
              </a:ln>
              <a:effectLst/>
            </p:spPr>
            <p:txBody>
              <a:bodyPr wrap="none" anchor="ctr"/>
              <a:lstStyle/>
              <a:p>
                <a:pPr>
                  <a:defRPr/>
                </a:pPr>
                <a:endParaRPr lang="en-US"/>
              </a:p>
            </p:txBody>
          </p:sp>
          <p:sp>
            <p:nvSpPr>
              <p:cNvPr id="1073" name="Line 49"/>
              <p:cNvSpPr>
                <a:spLocks noChangeShapeType="1"/>
              </p:cNvSpPr>
              <p:nvPr/>
            </p:nvSpPr>
            <p:spPr bwMode="ltGray">
              <a:xfrm>
                <a:off x="3984" y="1200"/>
                <a:ext cx="240" cy="0"/>
              </a:xfrm>
              <a:prstGeom prst="line">
                <a:avLst/>
              </a:prstGeom>
              <a:noFill/>
              <a:ln w="57150">
                <a:solidFill>
                  <a:schemeClr val="tx1"/>
                </a:solidFill>
                <a:round/>
                <a:headEnd/>
                <a:tailEnd/>
              </a:ln>
              <a:effectLst/>
            </p:spPr>
            <p:txBody>
              <a:bodyPr wrap="none" anchor="ctr"/>
              <a:lstStyle/>
              <a:p>
                <a:pPr>
                  <a:defRPr/>
                </a:pPr>
                <a:endParaRPr lang="en-US"/>
              </a:p>
            </p:txBody>
          </p:sp>
          <p:sp>
            <p:nvSpPr>
              <p:cNvPr id="1074" name="Line 50"/>
              <p:cNvSpPr>
                <a:spLocks noChangeShapeType="1"/>
              </p:cNvSpPr>
              <p:nvPr/>
            </p:nvSpPr>
            <p:spPr bwMode="ltGray">
              <a:xfrm>
                <a:off x="3744" y="1200"/>
                <a:ext cx="240" cy="0"/>
              </a:xfrm>
              <a:prstGeom prst="line">
                <a:avLst/>
              </a:prstGeom>
              <a:noFill/>
              <a:ln w="57150">
                <a:solidFill>
                  <a:schemeClr val="bg2"/>
                </a:solidFill>
                <a:round/>
                <a:headEnd/>
                <a:tailEnd/>
              </a:ln>
              <a:effectLst/>
            </p:spPr>
            <p:txBody>
              <a:bodyPr wrap="none" anchor="ctr"/>
              <a:lstStyle/>
              <a:p>
                <a:pPr>
                  <a:defRPr/>
                </a:pPr>
                <a:endParaRPr lang="en-US"/>
              </a:p>
            </p:txBody>
          </p:sp>
          <p:sp>
            <p:nvSpPr>
              <p:cNvPr id="1075" name="Line 51"/>
              <p:cNvSpPr>
                <a:spLocks noChangeShapeType="1"/>
              </p:cNvSpPr>
              <p:nvPr/>
            </p:nvSpPr>
            <p:spPr bwMode="ltGray">
              <a:xfrm>
                <a:off x="4464" y="1200"/>
                <a:ext cx="240" cy="0"/>
              </a:xfrm>
              <a:prstGeom prst="line">
                <a:avLst/>
              </a:prstGeom>
              <a:noFill/>
              <a:ln w="57150">
                <a:solidFill>
                  <a:schemeClr val="tx1"/>
                </a:solidFill>
                <a:round/>
                <a:headEnd/>
                <a:tailEnd/>
              </a:ln>
              <a:effectLst/>
            </p:spPr>
            <p:txBody>
              <a:bodyPr wrap="none" anchor="ctr"/>
              <a:lstStyle/>
              <a:p>
                <a:pPr>
                  <a:defRPr/>
                </a:pPr>
                <a:endParaRPr lang="en-US"/>
              </a:p>
            </p:txBody>
          </p:sp>
          <p:sp>
            <p:nvSpPr>
              <p:cNvPr id="1076" name="Line 52"/>
              <p:cNvSpPr>
                <a:spLocks noChangeShapeType="1"/>
              </p:cNvSpPr>
              <p:nvPr/>
            </p:nvSpPr>
            <p:spPr bwMode="ltGray">
              <a:xfrm>
                <a:off x="4224" y="1200"/>
                <a:ext cx="240" cy="0"/>
              </a:xfrm>
              <a:prstGeom prst="line">
                <a:avLst/>
              </a:prstGeom>
              <a:noFill/>
              <a:ln w="57150">
                <a:solidFill>
                  <a:schemeClr val="bg2"/>
                </a:solidFill>
                <a:round/>
                <a:headEnd/>
                <a:tailEnd/>
              </a:ln>
              <a:effectLst/>
            </p:spPr>
            <p:txBody>
              <a:bodyPr wrap="none" anchor="ctr"/>
              <a:lstStyle/>
              <a:p>
                <a:pPr>
                  <a:defRPr/>
                </a:pPr>
                <a:endParaRPr lang="en-US"/>
              </a:p>
            </p:txBody>
          </p:sp>
          <p:sp>
            <p:nvSpPr>
              <p:cNvPr id="1077" name="Line 53"/>
              <p:cNvSpPr>
                <a:spLocks noChangeShapeType="1"/>
              </p:cNvSpPr>
              <p:nvPr/>
            </p:nvSpPr>
            <p:spPr bwMode="ltGray">
              <a:xfrm>
                <a:off x="4944" y="1200"/>
                <a:ext cx="240" cy="0"/>
              </a:xfrm>
              <a:prstGeom prst="line">
                <a:avLst/>
              </a:prstGeom>
              <a:noFill/>
              <a:ln w="57150">
                <a:solidFill>
                  <a:schemeClr val="tx1"/>
                </a:solidFill>
                <a:round/>
                <a:headEnd/>
                <a:tailEnd/>
              </a:ln>
              <a:effectLst/>
            </p:spPr>
            <p:txBody>
              <a:bodyPr wrap="none" anchor="ctr"/>
              <a:lstStyle/>
              <a:p>
                <a:pPr>
                  <a:defRPr/>
                </a:pPr>
                <a:endParaRPr lang="en-US"/>
              </a:p>
            </p:txBody>
          </p:sp>
          <p:sp>
            <p:nvSpPr>
              <p:cNvPr id="1078" name="Line 54"/>
              <p:cNvSpPr>
                <a:spLocks noChangeShapeType="1"/>
              </p:cNvSpPr>
              <p:nvPr/>
            </p:nvSpPr>
            <p:spPr bwMode="ltGray">
              <a:xfrm>
                <a:off x="4704" y="1200"/>
                <a:ext cx="240" cy="0"/>
              </a:xfrm>
              <a:prstGeom prst="line">
                <a:avLst/>
              </a:prstGeom>
              <a:noFill/>
              <a:ln w="57150">
                <a:solidFill>
                  <a:schemeClr val="bg2"/>
                </a:solidFill>
                <a:round/>
                <a:headEnd/>
                <a:tailEnd/>
              </a:ln>
              <a:effectLst/>
            </p:spPr>
            <p:txBody>
              <a:bodyPr wrap="none" anchor="ctr"/>
              <a:lstStyle/>
              <a:p>
                <a:pPr>
                  <a:defRPr/>
                </a:pPr>
                <a:endParaRPr lang="en-US"/>
              </a:p>
            </p:txBody>
          </p:sp>
          <p:sp>
            <p:nvSpPr>
              <p:cNvPr id="1079" name="Line 55"/>
              <p:cNvSpPr>
                <a:spLocks noChangeShapeType="1"/>
              </p:cNvSpPr>
              <p:nvPr/>
            </p:nvSpPr>
            <p:spPr bwMode="ltGray">
              <a:xfrm>
                <a:off x="5184" y="1200"/>
                <a:ext cx="240" cy="0"/>
              </a:xfrm>
              <a:prstGeom prst="line">
                <a:avLst/>
              </a:prstGeom>
              <a:noFill/>
              <a:ln w="57150">
                <a:solidFill>
                  <a:schemeClr val="bg2"/>
                </a:solidFill>
                <a:round/>
                <a:headEnd/>
                <a:tailEnd/>
              </a:ln>
              <a:effectLst/>
            </p:spPr>
            <p:txBody>
              <a:bodyPr wrap="none" anchor="ctr"/>
              <a:lstStyle/>
              <a:p>
                <a:pPr>
                  <a:defRPr/>
                </a:pPr>
                <a:endParaRPr lang="en-US"/>
              </a:p>
            </p:txBody>
          </p:sp>
        </p:grpSp>
      </p:grpSp>
      <p:sp>
        <p:nvSpPr>
          <p:cNvPr id="1027" name="Rectangle 2"/>
          <p:cNvSpPr>
            <a:spLocks noGrp="1" noChangeArrowheads="1"/>
          </p:cNvSpPr>
          <p:nvPr>
            <p:ph type="title"/>
          </p:nvPr>
        </p:nvSpPr>
        <p:spPr bwMode="auto">
          <a:xfrm>
            <a:off x="685800" y="604838"/>
            <a:ext cx="7772400" cy="1295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8" name="Rectangle 3"/>
          <p:cNvSpPr>
            <a:spLocks noGrp="1" noChangeArrowheads="1"/>
          </p:cNvSpPr>
          <p:nvPr>
            <p:ph type="body" idx="1"/>
          </p:nvPr>
        </p:nvSpPr>
        <p:spPr bwMode="auto">
          <a:xfrm>
            <a:off x="685800" y="2332038"/>
            <a:ext cx="7772400" cy="466248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5" name="Date Placeholder 4"/>
          <p:cNvSpPr>
            <a:spLocks noGrp="1" noChangeArrowheads="1"/>
          </p:cNvSpPr>
          <p:nvPr>
            <p:ph type="dt" sz="half" idx="2"/>
          </p:nvPr>
        </p:nvSpPr>
        <p:spPr bwMode="auto">
          <a:xfrm>
            <a:off x="685800" y="7167563"/>
            <a:ext cx="1905000" cy="51911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nSpc>
                <a:spcPct val="100000"/>
              </a:lnSpc>
              <a:spcBef>
                <a:spcPct val="0"/>
              </a:spcBef>
              <a:buClrTx/>
              <a:buSzTx/>
              <a:buFontTx/>
              <a:buNone/>
              <a:defRPr sz="1400"/>
            </a:lvl1pPr>
          </a:lstStyle>
          <a:p>
            <a:pPr>
              <a:defRPr/>
            </a:pPr>
            <a:endParaRPr lang="en-US"/>
          </a:p>
        </p:txBody>
      </p:sp>
      <p:sp>
        <p:nvSpPr>
          <p:cNvPr id="1029" name="Rectangle 5"/>
          <p:cNvSpPr>
            <a:spLocks noGrp="1" noChangeArrowheads="1"/>
          </p:cNvSpPr>
          <p:nvPr>
            <p:ph type="ftr" sz="quarter" idx="3"/>
          </p:nvPr>
        </p:nvSpPr>
        <p:spPr bwMode="auto">
          <a:xfrm>
            <a:off x="3124200" y="7167563"/>
            <a:ext cx="2895600" cy="51911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a:lnSpc>
                <a:spcPct val="100000"/>
              </a:lnSpc>
              <a:spcBef>
                <a:spcPct val="0"/>
              </a:spcBef>
              <a:buClrTx/>
              <a:buSzTx/>
              <a:buFontTx/>
              <a:buNone/>
              <a:defRPr sz="1400" smtClean="0"/>
            </a:lvl1pPr>
          </a:lstStyle>
          <a:p>
            <a:pPr>
              <a:defRPr/>
            </a:pPr>
            <a:r>
              <a:rPr lang="en-US"/>
              <a:t>MGMT 58200</a:t>
            </a:r>
          </a:p>
        </p:txBody>
      </p:sp>
      <p:sp>
        <p:nvSpPr>
          <p:cNvPr id="1030" name="Rectangle 6"/>
          <p:cNvSpPr>
            <a:spLocks noGrp="1" noChangeArrowheads="1"/>
          </p:cNvSpPr>
          <p:nvPr>
            <p:ph type="sldNum" sz="quarter" idx="4"/>
          </p:nvPr>
        </p:nvSpPr>
        <p:spPr bwMode="auto">
          <a:xfrm>
            <a:off x="6553200" y="7167563"/>
            <a:ext cx="1905000" cy="51911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r">
              <a:lnSpc>
                <a:spcPct val="100000"/>
              </a:lnSpc>
              <a:spcBef>
                <a:spcPct val="0"/>
              </a:spcBef>
              <a:buClrTx/>
              <a:buSzTx/>
              <a:buFontTx/>
              <a:buNone/>
              <a:defRPr sz="1400"/>
            </a:lvl1pPr>
          </a:lstStyle>
          <a:p>
            <a:pPr>
              <a:defRPr/>
            </a:pPr>
            <a:fld id="{44A8BE12-BEA0-48F1-817F-A7D1603F5A76}"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95"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Lst>
  <p:hf hdr="0" dt="0"/>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imes New Roman" pitchFamily="18" charset="0"/>
        </a:defRPr>
      </a:lvl2pPr>
      <a:lvl3pPr algn="l" rtl="0" eaLnBrk="0" fontAlgn="base" hangingPunct="0">
        <a:spcBef>
          <a:spcPct val="0"/>
        </a:spcBef>
        <a:spcAft>
          <a:spcPct val="0"/>
        </a:spcAft>
        <a:defRPr sz="4400">
          <a:solidFill>
            <a:schemeClr val="tx2"/>
          </a:solidFill>
          <a:latin typeface="Times New Roman" pitchFamily="18" charset="0"/>
        </a:defRPr>
      </a:lvl3pPr>
      <a:lvl4pPr algn="l" rtl="0" eaLnBrk="0" fontAlgn="base" hangingPunct="0">
        <a:spcBef>
          <a:spcPct val="0"/>
        </a:spcBef>
        <a:spcAft>
          <a:spcPct val="0"/>
        </a:spcAft>
        <a:defRPr sz="4400">
          <a:solidFill>
            <a:schemeClr val="tx2"/>
          </a:solidFill>
          <a:latin typeface="Times New Roman" pitchFamily="18" charset="0"/>
        </a:defRPr>
      </a:lvl4pPr>
      <a:lvl5pPr algn="l" rtl="0" eaLnBrk="0" fontAlgn="base" hangingPunct="0">
        <a:spcBef>
          <a:spcPct val="0"/>
        </a:spcBef>
        <a:spcAft>
          <a:spcPct val="0"/>
        </a:spcAft>
        <a:defRPr sz="4400">
          <a:solidFill>
            <a:schemeClr val="tx2"/>
          </a:solidFill>
          <a:latin typeface="Times New Roman" pitchFamily="18" charset="0"/>
        </a:defRPr>
      </a:lvl5pPr>
      <a:lvl6pPr marL="457200" algn="l" rtl="0" fontAlgn="base">
        <a:spcBef>
          <a:spcPct val="0"/>
        </a:spcBef>
        <a:spcAft>
          <a:spcPct val="0"/>
        </a:spcAft>
        <a:defRPr sz="4400">
          <a:solidFill>
            <a:schemeClr val="tx2"/>
          </a:solidFill>
          <a:latin typeface="Times New Roman" pitchFamily="18" charset="0"/>
        </a:defRPr>
      </a:lvl6pPr>
      <a:lvl7pPr marL="914400" algn="l" rtl="0" fontAlgn="base">
        <a:spcBef>
          <a:spcPct val="0"/>
        </a:spcBef>
        <a:spcAft>
          <a:spcPct val="0"/>
        </a:spcAft>
        <a:defRPr sz="4400">
          <a:solidFill>
            <a:schemeClr val="tx2"/>
          </a:solidFill>
          <a:latin typeface="Times New Roman" pitchFamily="18" charset="0"/>
        </a:defRPr>
      </a:lvl7pPr>
      <a:lvl8pPr marL="1371600" algn="l" rtl="0" fontAlgn="base">
        <a:spcBef>
          <a:spcPct val="0"/>
        </a:spcBef>
        <a:spcAft>
          <a:spcPct val="0"/>
        </a:spcAft>
        <a:defRPr sz="4400">
          <a:solidFill>
            <a:schemeClr val="tx2"/>
          </a:solidFill>
          <a:latin typeface="Times New Roman" pitchFamily="18" charset="0"/>
        </a:defRPr>
      </a:lvl8pPr>
      <a:lvl9pPr marL="1828800" algn="l" rtl="0" fontAlgn="base">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lr>
          <a:schemeClr val="accent2"/>
        </a:buClr>
        <a:buSzPct val="75000"/>
        <a:buFont typeface="Wingdings"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70000"/>
        <a:buFont typeface="Wingdings"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60000"/>
        <a:buFont typeface="Wingdings"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tx1"/>
        </a:buClr>
        <a:buSzPct val="60000"/>
        <a:buFont typeface="Wingdings"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60000"/>
        <a:buFont typeface="Wingdings" pitchFamily="2"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6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6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6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6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60"/>
          <p:cNvGrpSpPr>
            <a:grpSpLocks/>
          </p:cNvGrpSpPr>
          <p:nvPr/>
        </p:nvGrpSpPr>
        <p:grpSpPr bwMode="auto">
          <a:xfrm>
            <a:off x="0" y="0"/>
            <a:ext cx="8686800" cy="7772400"/>
            <a:chOff x="0" y="0"/>
            <a:chExt cx="5472" cy="4320"/>
          </a:xfrm>
        </p:grpSpPr>
        <p:grpSp>
          <p:nvGrpSpPr>
            <p:cNvPr id="1032" name="Group 57"/>
            <p:cNvGrpSpPr>
              <a:grpSpLocks/>
            </p:cNvGrpSpPr>
            <p:nvPr/>
          </p:nvGrpSpPr>
          <p:grpSpPr bwMode="auto">
            <a:xfrm>
              <a:off x="0" y="0"/>
              <a:ext cx="240" cy="4320"/>
              <a:chOff x="0" y="0"/>
              <a:chExt cx="240" cy="4320"/>
            </a:xfrm>
          </p:grpSpPr>
          <p:sp>
            <p:nvSpPr>
              <p:cNvPr id="2" name="Rectangle 8"/>
              <p:cNvSpPr>
                <a:spLocks noChangeArrowheads="1"/>
              </p:cNvSpPr>
              <p:nvPr userDrawn="1"/>
            </p:nvSpPr>
            <p:spPr bwMode="auto">
              <a:xfrm>
                <a:off x="0" y="0"/>
                <a:ext cx="240" cy="240"/>
              </a:xfrm>
              <a:prstGeom prst="rect">
                <a:avLst/>
              </a:prstGeom>
              <a:solidFill>
                <a:schemeClr val="accent1"/>
              </a:solidFill>
              <a:ln w="9525">
                <a:noFill/>
                <a:miter lim="800000"/>
                <a:headEnd/>
                <a:tailEnd/>
              </a:ln>
              <a:effectLst/>
            </p:spPr>
            <p:txBody>
              <a:bodyPr wrap="none" anchor="ctr"/>
              <a:lstStyle/>
              <a:p>
                <a:pPr>
                  <a:buClr>
                    <a:srgbClr val="009999"/>
                  </a:buClr>
                  <a:defRPr/>
                </a:pPr>
                <a:endParaRPr lang="en-US">
                  <a:solidFill>
                    <a:srgbClr val="003399"/>
                  </a:solidFill>
                </a:endParaRPr>
              </a:p>
            </p:txBody>
          </p:sp>
          <p:sp>
            <p:nvSpPr>
              <p:cNvPr id="1033" name="Rectangle 9" descr="50%"/>
              <p:cNvSpPr>
                <a:spLocks noChangeArrowheads="1"/>
              </p:cNvSpPr>
              <p:nvPr userDrawn="1"/>
            </p:nvSpPr>
            <p:spPr bwMode="auto">
              <a:xfrm>
                <a:off x="0" y="240"/>
                <a:ext cx="240" cy="240"/>
              </a:xfrm>
              <a:prstGeom prst="rect">
                <a:avLst/>
              </a:prstGeom>
              <a:pattFill prst="pct50">
                <a:fgClr>
                  <a:schemeClr val="accent2"/>
                </a:fgClr>
                <a:bgClr>
                  <a:schemeClr val="hlink"/>
                </a:bgClr>
              </a:pattFill>
              <a:ln w="9525">
                <a:noFill/>
                <a:miter lim="800000"/>
                <a:headEnd/>
                <a:tailEnd/>
              </a:ln>
              <a:effectLst/>
            </p:spPr>
            <p:txBody>
              <a:bodyPr wrap="none" anchor="ctr"/>
              <a:lstStyle/>
              <a:p>
                <a:pPr>
                  <a:buClr>
                    <a:srgbClr val="009999"/>
                  </a:buClr>
                  <a:defRPr/>
                </a:pPr>
                <a:endParaRPr lang="en-US">
                  <a:solidFill>
                    <a:srgbClr val="003399"/>
                  </a:solidFill>
                </a:endParaRPr>
              </a:p>
            </p:txBody>
          </p:sp>
          <p:sp>
            <p:nvSpPr>
              <p:cNvPr id="3" name="Rectangle 10"/>
              <p:cNvSpPr>
                <a:spLocks noChangeArrowheads="1"/>
              </p:cNvSpPr>
              <p:nvPr userDrawn="1"/>
            </p:nvSpPr>
            <p:spPr bwMode="auto">
              <a:xfrm>
                <a:off x="0" y="480"/>
                <a:ext cx="240" cy="240"/>
              </a:xfrm>
              <a:prstGeom prst="rect">
                <a:avLst/>
              </a:prstGeom>
              <a:solidFill>
                <a:schemeClr val="accent1"/>
              </a:solidFill>
              <a:ln w="9525">
                <a:noFill/>
                <a:miter lim="800000"/>
                <a:headEnd/>
                <a:tailEnd/>
              </a:ln>
              <a:effectLst/>
            </p:spPr>
            <p:txBody>
              <a:bodyPr wrap="none" anchor="ctr"/>
              <a:lstStyle/>
              <a:p>
                <a:pPr>
                  <a:buClr>
                    <a:srgbClr val="009999"/>
                  </a:buClr>
                  <a:defRPr/>
                </a:pPr>
                <a:endParaRPr lang="en-US">
                  <a:solidFill>
                    <a:srgbClr val="003399"/>
                  </a:solidFill>
                </a:endParaRPr>
              </a:p>
            </p:txBody>
          </p:sp>
          <p:sp>
            <p:nvSpPr>
              <p:cNvPr id="4" name="Rectangle 11" descr="50%"/>
              <p:cNvSpPr>
                <a:spLocks noChangeArrowheads="1"/>
              </p:cNvSpPr>
              <p:nvPr userDrawn="1"/>
            </p:nvSpPr>
            <p:spPr bwMode="auto">
              <a:xfrm>
                <a:off x="0" y="720"/>
                <a:ext cx="240" cy="240"/>
              </a:xfrm>
              <a:prstGeom prst="rect">
                <a:avLst/>
              </a:prstGeom>
              <a:pattFill prst="pct50">
                <a:fgClr>
                  <a:schemeClr val="accent2"/>
                </a:fgClr>
                <a:bgClr>
                  <a:schemeClr val="hlink"/>
                </a:bgClr>
              </a:pattFill>
              <a:ln w="9525">
                <a:noFill/>
                <a:miter lim="800000"/>
                <a:headEnd/>
                <a:tailEnd/>
              </a:ln>
              <a:effectLst/>
            </p:spPr>
            <p:txBody>
              <a:bodyPr wrap="none" anchor="ctr"/>
              <a:lstStyle/>
              <a:p>
                <a:pPr>
                  <a:buClr>
                    <a:srgbClr val="009999"/>
                  </a:buClr>
                  <a:defRPr/>
                </a:pPr>
                <a:endParaRPr lang="en-US">
                  <a:solidFill>
                    <a:srgbClr val="003399"/>
                  </a:solidFill>
                </a:endParaRPr>
              </a:p>
            </p:txBody>
          </p:sp>
          <p:sp>
            <p:nvSpPr>
              <p:cNvPr id="1036" name="Rectangle 12"/>
              <p:cNvSpPr>
                <a:spLocks noChangeArrowheads="1"/>
              </p:cNvSpPr>
              <p:nvPr userDrawn="1"/>
            </p:nvSpPr>
            <p:spPr bwMode="auto">
              <a:xfrm>
                <a:off x="0" y="960"/>
                <a:ext cx="240" cy="240"/>
              </a:xfrm>
              <a:prstGeom prst="rect">
                <a:avLst/>
              </a:prstGeom>
              <a:solidFill>
                <a:schemeClr val="accent1"/>
              </a:solidFill>
              <a:ln w="9525">
                <a:noFill/>
                <a:miter lim="800000"/>
                <a:headEnd/>
                <a:tailEnd/>
              </a:ln>
              <a:effectLst/>
            </p:spPr>
            <p:txBody>
              <a:bodyPr wrap="none" anchor="ctr"/>
              <a:lstStyle/>
              <a:p>
                <a:pPr>
                  <a:buClr>
                    <a:srgbClr val="009999"/>
                  </a:buClr>
                  <a:defRPr/>
                </a:pPr>
                <a:endParaRPr lang="en-US">
                  <a:solidFill>
                    <a:srgbClr val="003399"/>
                  </a:solidFill>
                </a:endParaRPr>
              </a:p>
            </p:txBody>
          </p:sp>
          <p:sp>
            <p:nvSpPr>
              <p:cNvPr id="1037" name="Rectangle 13" descr="50%"/>
              <p:cNvSpPr>
                <a:spLocks noChangeArrowheads="1"/>
              </p:cNvSpPr>
              <p:nvPr userDrawn="1"/>
            </p:nvSpPr>
            <p:spPr bwMode="auto">
              <a:xfrm>
                <a:off x="0" y="1200"/>
                <a:ext cx="240" cy="240"/>
              </a:xfrm>
              <a:prstGeom prst="rect">
                <a:avLst/>
              </a:prstGeom>
              <a:pattFill prst="pct50">
                <a:fgClr>
                  <a:schemeClr val="accent2"/>
                </a:fgClr>
                <a:bgClr>
                  <a:schemeClr val="hlink"/>
                </a:bgClr>
              </a:pattFill>
              <a:ln w="9525">
                <a:noFill/>
                <a:miter lim="800000"/>
                <a:headEnd/>
                <a:tailEnd/>
              </a:ln>
              <a:effectLst/>
            </p:spPr>
            <p:txBody>
              <a:bodyPr wrap="none" anchor="ctr"/>
              <a:lstStyle/>
              <a:p>
                <a:pPr>
                  <a:buClr>
                    <a:srgbClr val="009999"/>
                  </a:buClr>
                  <a:defRPr/>
                </a:pPr>
                <a:endParaRPr lang="en-US">
                  <a:solidFill>
                    <a:srgbClr val="003399"/>
                  </a:solidFill>
                </a:endParaRPr>
              </a:p>
            </p:txBody>
          </p:sp>
          <p:sp>
            <p:nvSpPr>
              <p:cNvPr id="1038" name="Rectangle 14"/>
              <p:cNvSpPr>
                <a:spLocks noChangeArrowheads="1"/>
              </p:cNvSpPr>
              <p:nvPr userDrawn="1"/>
            </p:nvSpPr>
            <p:spPr bwMode="auto">
              <a:xfrm>
                <a:off x="0" y="1440"/>
                <a:ext cx="240" cy="240"/>
              </a:xfrm>
              <a:prstGeom prst="rect">
                <a:avLst/>
              </a:prstGeom>
              <a:solidFill>
                <a:schemeClr val="accent1"/>
              </a:solidFill>
              <a:ln w="9525">
                <a:noFill/>
                <a:miter lim="800000"/>
                <a:headEnd/>
                <a:tailEnd/>
              </a:ln>
              <a:effectLst/>
            </p:spPr>
            <p:txBody>
              <a:bodyPr wrap="none" anchor="ctr"/>
              <a:lstStyle/>
              <a:p>
                <a:pPr>
                  <a:buClr>
                    <a:srgbClr val="009999"/>
                  </a:buClr>
                  <a:defRPr/>
                </a:pPr>
                <a:endParaRPr lang="en-US">
                  <a:solidFill>
                    <a:srgbClr val="003399"/>
                  </a:solidFill>
                </a:endParaRPr>
              </a:p>
            </p:txBody>
          </p:sp>
          <p:sp>
            <p:nvSpPr>
              <p:cNvPr id="1039" name="Rectangle 15" descr="50%"/>
              <p:cNvSpPr>
                <a:spLocks noChangeArrowheads="1"/>
              </p:cNvSpPr>
              <p:nvPr userDrawn="1"/>
            </p:nvSpPr>
            <p:spPr bwMode="auto">
              <a:xfrm>
                <a:off x="0" y="1680"/>
                <a:ext cx="240" cy="240"/>
              </a:xfrm>
              <a:prstGeom prst="rect">
                <a:avLst/>
              </a:prstGeom>
              <a:pattFill prst="pct50">
                <a:fgClr>
                  <a:schemeClr val="accent2"/>
                </a:fgClr>
                <a:bgClr>
                  <a:schemeClr val="hlink"/>
                </a:bgClr>
              </a:pattFill>
              <a:ln w="9525">
                <a:noFill/>
                <a:miter lim="800000"/>
                <a:headEnd/>
                <a:tailEnd/>
              </a:ln>
              <a:effectLst/>
            </p:spPr>
            <p:txBody>
              <a:bodyPr wrap="none" anchor="ctr"/>
              <a:lstStyle/>
              <a:p>
                <a:pPr>
                  <a:buClr>
                    <a:srgbClr val="009999"/>
                  </a:buClr>
                  <a:defRPr/>
                </a:pPr>
                <a:endParaRPr lang="en-US">
                  <a:solidFill>
                    <a:srgbClr val="003399"/>
                  </a:solidFill>
                </a:endParaRPr>
              </a:p>
            </p:txBody>
          </p:sp>
          <p:sp>
            <p:nvSpPr>
              <p:cNvPr id="1040" name="Rectangle 16"/>
              <p:cNvSpPr>
                <a:spLocks noChangeArrowheads="1"/>
              </p:cNvSpPr>
              <p:nvPr userDrawn="1"/>
            </p:nvSpPr>
            <p:spPr bwMode="auto">
              <a:xfrm>
                <a:off x="0" y="1920"/>
                <a:ext cx="240" cy="240"/>
              </a:xfrm>
              <a:prstGeom prst="rect">
                <a:avLst/>
              </a:prstGeom>
              <a:solidFill>
                <a:schemeClr val="accent1"/>
              </a:solidFill>
              <a:ln w="9525">
                <a:noFill/>
                <a:miter lim="800000"/>
                <a:headEnd/>
                <a:tailEnd/>
              </a:ln>
              <a:effectLst/>
            </p:spPr>
            <p:txBody>
              <a:bodyPr wrap="none" anchor="ctr"/>
              <a:lstStyle/>
              <a:p>
                <a:pPr>
                  <a:buClr>
                    <a:srgbClr val="009999"/>
                  </a:buClr>
                  <a:defRPr/>
                </a:pPr>
                <a:endParaRPr lang="en-US">
                  <a:solidFill>
                    <a:srgbClr val="003399"/>
                  </a:solidFill>
                </a:endParaRPr>
              </a:p>
            </p:txBody>
          </p:sp>
          <p:sp>
            <p:nvSpPr>
              <p:cNvPr id="1041" name="Rectangle 17" descr="50%"/>
              <p:cNvSpPr>
                <a:spLocks noChangeArrowheads="1"/>
              </p:cNvSpPr>
              <p:nvPr userDrawn="1"/>
            </p:nvSpPr>
            <p:spPr bwMode="auto">
              <a:xfrm>
                <a:off x="0" y="2160"/>
                <a:ext cx="240" cy="240"/>
              </a:xfrm>
              <a:prstGeom prst="rect">
                <a:avLst/>
              </a:prstGeom>
              <a:pattFill prst="pct50">
                <a:fgClr>
                  <a:schemeClr val="accent2"/>
                </a:fgClr>
                <a:bgClr>
                  <a:schemeClr val="hlink"/>
                </a:bgClr>
              </a:pattFill>
              <a:ln w="9525">
                <a:noFill/>
                <a:miter lim="800000"/>
                <a:headEnd/>
                <a:tailEnd/>
              </a:ln>
              <a:effectLst/>
            </p:spPr>
            <p:txBody>
              <a:bodyPr wrap="none" anchor="ctr"/>
              <a:lstStyle/>
              <a:p>
                <a:pPr>
                  <a:buClr>
                    <a:srgbClr val="009999"/>
                  </a:buClr>
                  <a:defRPr/>
                </a:pPr>
                <a:endParaRPr lang="en-US">
                  <a:solidFill>
                    <a:srgbClr val="003399"/>
                  </a:solidFill>
                </a:endParaRPr>
              </a:p>
            </p:txBody>
          </p:sp>
          <p:sp>
            <p:nvSpPr>
              <p:cNvPr id="1042" name="Rectangle 18"/>
              <p:cNvSpPr>
                <a:spLocks noChangeArrowheads="1"/>
              </p:cNvSpPr>
              <p:nvPr userDrawn="1"/>
            </p:nvSpPr>
            <p:spPr bwMode="auto">
              <a:xfrm>
                <a:off x="0" y="2400"/>
                <a:ext cx="240" cy="240"/>
              </a:xfrm>
              <a:prstGeom prst="rect">
                <a:avLst/>
              </a:prstGeom>
              <a:solidFill>
                <a:schemeClr val="accent1"/>
              </a:solidFill>
              <a:ln w="9525">
                <a:noFill/>
                <a:miter lim="800000"/>
                <a:headEnd/>
                <a:tailEnd/>
              </a:ln>
              <a:effectLst/>
            </p:spPr>
            <p:txBody>
              <a:bodyPr wrap="none" anchor="ctr"/>
              <a:lstStyle/>
              <a:p>
                <a:pPr>
                  <a:buClr>
                    <a:srgbClr val="009999"/>
                  </a:buClr>
                  <a:defRPr/>
                </a:pPr>
                <a:endParaRPr lang="en-US">
                  <a:solidFill>
                    <a:srgbClr val="003399"/>
                  </a:solidFill>
                </a:endParaRPr>
              </a:p>
            </p:txBody>
          </p:sp>
          <p:sp>
            <p:nvSpPr>
              <p:cNvPr id="1043" name="Rectangle 19" descr="50%"/>
              <p:cNvSpPr>
                <a:spLocks noChangeArrowheads="1"/>
              </p:cNvSpPr>
              <p:nvPr userDrawn="1"/>
            </p:nvSpPr>
            <p:spPr bwMode="auto">
              <a:xfrm>
                <a:off x="0" y="2640"/>
                <a:ext cx="240" cy="240"/>
              </a:xfrm>
              <a:prstGeom prst="rect">
                <a:avLst/>
              </a:prstGeom>
              <a:pattFill prst="pct50">
                <a:fgClr>
                  <a:schemeClr val="accent2"/>
                </a:fgClr>
                <a:bgClr>
                  <a:schemeClr val="hlink"/>
                </a:bgClr>
              </a:pattFill>
              <a:ln w="9525">
                <a:noFill/>
                <a:miter lim="800000"/>
                <a:headEnd/>
                <a:tailEnd/>
              </a:ln>
              <a:effectLst/>
            </p:spPr>
            <p:txBody>
              <a:bodyPr wrap="none" anchor="ctr"/>
              <a:lstStyle/>
              <a:p>
                <a:pPr>
                  <a:buClr>
                    <a:srgbClr val="009999"/>
                  </a:buClr>
                  <a:defRPr/>
                </a:pPr>
                <a:endParaRPr lang="en-US">
                  <a:solidFill>
                    <a:srgbClr val="003399"/>
                  </a:solidFill>
                </a:endParaRPr>
              </a:p>
            </p:txBody>
          </p:sp>
          <p:sp>
            <p:nvSpPr>
              <p:cNvPr id="1044" name="Rectangle 20"/>
              <p:cNvSpPr>
                <a:spLocks noChangeArrowheads="1"/>
              </p:cNvSpPr>
              <p:nvPr userDrawn="1"/>
            </p:nvSpPr>
            <p:spPr bwMode="auto">
              <a:xfrm>
                <a:off x="0" y="2880"/>
                <a:ext cx="240" cy="240"/>
              </a:xfrm>
              <a:prstGeom prst="rect">
                <a:avLst/>
              </a:prstGeom>
              <a:solidFill>
                <a:schemeClr val="accent1"/>
              </a:solidFill>
              <a:ln w="9525">
                <a:noFill/>
                <a:miter lim="800000"/>
                <a:headEnd/>
                <a:tailEnd/>
              </a:ln>
              <a:effectLst/>
            </p:spPr>
            <p:txBody>
              <a:bodyPr wrap="none" anchor="ctr"/>
              <a:lstStyle/>
              <a:p>
                <a:pPr>
                  <a:buClr>
                    <a:srgbClr val="009999"/>
                  </a:buClr>
                  <a:defRPr/>
                </a:pPr>
                <a:endParaRPr lang="en-US">
                  <a:solidFill>
                    <a:srgbClr val="003399"/>
                  </a:solidFill>
                </a:endParaRPr>
              </a:p>
            </p:txBody>
          </p:sp>
          <p:sp>
            <p:nvSpPr>
              <p:cNvPr id="1045" name="Rectangle 21" descr="50%"/>
              <p:cNvSpPr>
                <a:spLocks noChangeArrowheads="1"/>
              </p:cNvSpPr>
              <p:nvPr userDrawn="1"/>
            </p:nvSpPr>
            <p:spPr bwMode="auto">
              <a:xfrm>
                <a:off x="0" y="3120"/>
                <a:ext cx="240" cy="240"/>
              </a:xfrm>
              <a:prstGeom prst="rect">
                <a:avLst/>
              </a:prstGeom>
              <a:pattFill prst="pct50">
                <a:fgClr>
                  <a:schemeClr val="accent2"/>
                </a:fgClr>
                <a:bgClr>
                  <a:schemeClr val="hlink"/>
                </a:bgClr>
              </a:pattFill>
              <a:ln w="9525">
                <a:noFill/>
                <a:miter lim="800000"/>
                <a:headEnd/>
                <a:tailEnd/>
              </a:ln>
              <a:effectLst/>
            </p:spPr>
            <p:txBody>
              <a:bodyPr wrap="none" anchor="ctr"/>
              <a:lstStyle/>
              <a:p>
                <a:pPr>
                  <a:buClr>
                    <a:srgbClr val="009999"/>
                  </a:buClr>
                  <a:defRPr/>
                </a:pPr>
                <a:endParaRPr lang="en-US">
                  <a:solidFill>
                    <a:srgbClr val="003399"/>
                  </a:solidFill>
                </a:endParaRPr>
              </a:p>
            </p:txBody>
          </p:sp>
          <p:sp>
            <p:nvSpPr>
              <p:cNvPr id="1046" name="Rectangle 22"/>
              <p:cNvSpPr>
                <a:spLocks noChangeArrowheads="1"/>
              </p:cNvSpPr>
              <p:nvPr userDrawn="1"/>
            </p:nvSpPr>
            <p:spPr bwMode="auto">
              <a:xfrm>
                <a:off x="0" y="3360"/>
                <a:ext cx="240" cy="240"/>
              </a:xfrm>
              <a:prstGeom prst="rect">
                <a:avLst/>
              </a:prstGeom>
              <a:solidFill>
                <a:schemeClr val="accent1"/>
              </a:solidFill>
              <a:ln w="9525">
                <a:noFill/>
                <a:miter lim="800000"/>
                <a:headEnd/>
                <a:tailEnd/>
              </a:ln>
              <a:effectLst/>
            </p:spPr>
            <p:txBody>
              <a:bodyPr wrap="none" anchor="ctr"/>
              <a:lstStyle/>
              <a:p>
                <a:pPr>
                  <a:buClr>
                    <a:srgbClr val="009999"/>
                  </a:buClr>
                  <a:defRPr/>
                </a:pPr>
                <a:endParaRPr lang="en-US">
                  <a:solidFill>
                    <a:srgbClr val="003399"/>
                  </a:solidFill>
                </a:endParaRPr>
              </a:p>
            </p:txBody>
          </p:sp>
          <p:sp>
            <p:nvSpPr>
              <p:cNvPr id="1047" name="Rectangle 23" descr="50%"/>
              <p:cNvSpPr>
                <a:spLocks noChangeArrowheads="1"/>
              </p:cNvSpPr>
              <p:nvPr userDrawn="1"/>
            </p:nvSpPr>
            <p:spPr bwMode="auto">
              <a:xfrm>
                <a:off x="0" y="3600"/>
                <a:ext cx="240" cy="240"/>
              </a:xfrm>
              <a:prstGeom prst="rect">
                <a:avLst/>
              </a:prstGeom>
              <a:pattFill prst="pct50">
                <a:fgClr>
                  <a:schemeClr val="accent2"/>
                </a:fgClr>
                <a:bgClr>
                  <a:schemeClr val="hlink"/>
                </a:bgClr>
              </a:pattFill>
              <a:ln w="9525">
                <a:noFill/>
                <a:miter lim="800000"/>
                <a:headEnd/>
                <a:tailEnd/>
              </a:ln>
              <a:effectLst/>
            </p:spPr>
            <p:txBody>
              <a:bodyPr wrap="none" anchor="ctr"/>
              <a:lstStyle/>
              <a:p>
                <a:pPr>
                  <a:buClr>
                    <a:srgbClr val="009999"/>
                  </a:buClr>
                  <a:defRPr/>
                </a:pPr>
                <a:endParaRPr lang="en-US">
                  <a:solidFill>
                    <a:srgbClr val="003399"/>
                  </a:solidFill>
                </a:endParaRPr>
              </a:p>
            </p:txBody>
          </p:sp>
          <p:sp>
            <p:nvSpPr>
              <p:cNvPr id="1048" name="Rectangle 24"/>
              <p:cNvSpPr>
                <a:spLocks noChangeArrowheads="1"/>
              </p:cNvSpPr>
              <p:nvPr userDrawn="1"/>
            </p:nvSpPr>
            <p:spPr bwMode="auto">
              <a:xfrm>
                <a:off x="0" y="3840"/>
                <a:ext cx="240" cy="240"/>
              </a:xfrm>
              <a:prstGeom prst="rect">
                <a:avLst/>
              </a:prstGeom>
              <a:solidFill>
                <a:schemeClr val="accent1"/>
              </a:solidFill>
              <a:ln w="9525">
                <a:noFill/>
                <a:miter lim="800000"/>
                <a:headEnd/>
                <a:tailEnd/>
              </a:ln>
              <a:effectLst/>
            </p:spPr>
            <p:txBody>
              <a:bodyPr wrap="none" anchor="ctr"/>
              <a:lstStyle/>
              <a:p>
                <a:pPr>
                  <a:buClr>
                    <a:srgbClr val="009999"/>
                  </a:buClr>
                  <a:defRPr/>
                </a:pPr>
                <a:endParaRPr lang="en-US">
                  <a:solidFill>
                    <a:srgbClr val="003399"/>
                  </a:solidFill>
                </a:endParaRPr>
              </a:p>
            </p:txBody>
          </p:sp>
          <p:sp>
            <p:nvSpPr>
              <p:cNvPr id="1049" name="Rectangle 25" descr="50%"/>
              <p:cNvSpPr>
                <a:spLocks noChangeArrowheads="1"/>
              </p:cNvSpPr>
              <p:nvPr userDrawn="1"/>
            </p:nvSpPr>
            <p:spPr bwMode="auto">
              <a:xfrm>
                <a:off x="0" y="4080"/>
                <a:ext cx="240" cy="240"/>
              </a:xfrm>
              <a:prstGeom prst="rect">
                <a:avLst/>
              </a:prstGeom>
              <a:pattFill prst="pct50">
                <a:fgClr>
                  <a:schemeClr val="accent2"/>
                </a:fgClr>
                <a:bgClr>
                  <a:schemeClr val="hlink"/>
                </a:bgClr>
              </a:pattFill>
              <a:ln w="9525">
                <a:noFill/>
                <a:miter lim="800000"/>
                <a:headEnd/>
                <a:tailEnd/>
              </a:ln>
              <a:effectLst/>
            </p:spPr>
            <p:txBody>
              <a:bodyPr wrap="none" anchor="ctr"/>
              <a:lstStyle/>
              <a:p>
                <a:pPr>
                  <a:buClr>
                    <a:srgbClr val="009999"/>
                  </a:buClr>
                  <a:defRPr/>
                </a:pPr>
                <a:endParaRPr lang="en-US">
                  <a:solidFill>
                    <a:srgbClr val="003399"/>
                  </a:solidFill>
                </a:endParaRPr>
              </a:p>
            </p:txBody>
          </p:sp>
        </p:grpSp>
        <p:sp>
          <p:nvSpPr>
            <p:cNvPr id="1051" name="Line 27"/>
            <p:cNvSpPr>
              <a:spLocks noChangeShapeType="1"/>
            </p:cNvSpPr>
            <p:nvPr/>
          </p:nvSpPr>
          <p:spPr bwMode="ltGray">
            <a:xfrm>
              <a:off x="144" y="240"/>
              <a:ext cx="5328" cy="0"/>
            </a:xfrm>
            <a:prstGeom prst="line">
              <a:avLst/>
            </a:prstGeom>
            <a:noFill/>
            <a:ln w="57150">
              <a:solidFill>
                <a:schemeClr val="tx1"/>
              </a:solidFill>
              <a:round/>
              <a:headEnd/>
              <a:tailEnd/>
            </a:ln>
            <a:effectLst/>
          </p:spPr>
          <p:txBody>
            <a:bodyPr wrap="none" anchor="ctr"/>
            <a:lstStyle/>
            <a:p>
              <a:pPr>
                <a:buClr>
                  <a:srgbClr val="009999"/>
                </a:buClr>
                <a:defRPr/>
              </a:pPr>
              <a:endParaRPr lang="en-US">
                <a:solidFill>
                  <a:srgbClr val="003399"/>
                </a:solidFill>
              </a:endParaRPr>
            </a:p>
          </p:txBody>
        </p:sp>
        <p:grpSp>
          <p:nvGrpSpPr>
            <p:cNvPr id="1034" name="Group 28"/>
            <p:cNvGrpSpPr>
              <a:grpSpLocks/>
            </p:cNvGrpSpPr>
            <p:nvPr/>
          </p:nvGrpSpPr>
          <p:grpSpPr bwMode="auto">
            <a:xfrm>
              <a:off x="144" y="624"/>
              <a:ext cx="192" cy="192"/>
              <a:chOff x="1200" y="2256"/>
              <a:chExt cx="480" cy="480"/>
            </a:xfrm>
          </p:grpSpPr>
          <p:sp>
            <p:nvSpPr>
              <p:cNvPr id="1053" name="Rectangle 29"/>
              <p:cNvSpPr>
                <a:spLocks noChangeArrowheads="1"/>
              </p:cNvSpPr>
              <p:nvPr/>
            </p:nvSpPr>
            <p:spPr bwMode="hidden">
              <a:xfrm>
                <a:off x="1200" y="2256"/>
                <a:ext cx="240" cy="240"/>
              </a:xfrm>
              <a:prstGeom prst="rect">
                <a:avLst/>
              </a:prstGeom>
              <a:solidFill>
                <a:schemeClr val="bg2"/>
              </a:solidFill>
              <a:ln w="9525">
                <a:noFill/>
                <a:miter lim="800000"/>
                <a:headEnd/>
                <a:tailEnd/>
              </a:ln>
              <a:effectLst/>
            </p:spPr>
            <p:txBody>
              <a:bodyPr wrap="none" anchor="ctr"/>
              <a:lstStyle/>
              <a:p>
                <a:pPr>
                  <a:buClr>
                    <a:srgbClr val="009999"/>
                  </a:buClr>
                  <a:defRPr/>
                </a:pPr>
                <a:endParaRPr lang="en-US">
                  <a:solidFill>
                    <a:srgbClr val="003399"/>
                  </a:solidFill>
                </a:endParaRPr>
              </a:p>
            </p:txBody>
          </p:sp>
          <p:sp>
            <p:nvSpPr>
              <p:cNvPr id="1054" name="Rectangle 30"/>
              <p:cNvSpPr>
                <a:spLocks noChangeArrowheads="1"/>
              </p:cNvSpPr>
              <p:nvPr/>
            </p:nvSpPr>
            <p:spPr bwMode="hidden">
              <a:xfrm>
                <a:off x="1440" y="2496"/>
                <a:ext cx="240" cy="240"/>
              </a:xfrm>
              <a:prstGeom prst="rect">
                <a:avLst/>
              </a:prstGeom>
              <a:solidFill>
                <a:schemeClr val="bg2"/>
              </a:solidFill>
              <a:ln w="9525">
                <a:noFill/>
                <a:miter lim="800000"/>
                <a:headEnd/>
                <a:tailEnd/>
              </a:ln>
              <a:effectLst/>
            </p:spPr>
            <p:txBody>
              <a:bodyPr wrap="none" anchor="ctr"/>
              <a:lstStyle/>
              <a:p>
                <a:pPr>
                  <a:buClr>
                    <a:srgbClr val="009999"/>
                  </a:buClr>
                  <a:defRPr/>
                </a:pPr>
                <a:endParaRPr lang="en-US">
                  <a:solidFill>
                    <a:srgbClr val="003399"/>
                  </a:solidFill>
                </a:endParaRPr>
              </a:p>
            </p:txBody>
          </p:sp>
          <p:sp>
            <p:nvSpPr>
              <p:cNvPr id="1055" name="Rectangle 31"/>
              <p:cNvSpPr>
                <a:spLocks noChangeArrowheads="1"/>
              </p:cNvSpPr>
              <p:nvPr/>
            </p:nvSpPr>
            <p:spPr bwMode="hidden">
              <a:xfrm>
                <a:off x="1440" y="2256"/>
                <a:ext cx="240" cy="240"/>
              </a:xfrm>
              <a:prstGeom prst="rect">
                <a:avLst/>
              </a:prstGeom>
              <a:solidFill>
                <a:schemeClr val="tx1"/>
              </a:solidFill>
              <a:ln w="9525">
                <a:noFill/>
                <a:miter lim="800000"/>
                <a:headEnd/>
                <a:tailEnd/>
              </a:ln>
              <a:effectLst/>
            </p:spPr>
            <p:txBody>
              <a:bodyPr wrap="none" anchor="ctr"/>
              <a:lstStyle/>
              <a:p>
                <a:pPr>
                  <a:buClr>
                    <a:srgbClr val="009999"/>
                  </a:buClr>
                  <a:defRPr/>
                </a:pPr>
                <a:endParaRPr lang="en-US">
                  <a:solidFill>
                    <a:srgbClr val="003399"/>
                  </a:solidFill>
                </a:endParaRPr>
              </a:p>
            </p:txBody>
          </p:sp>
          <p:sp>
            <p:nvSpPr>
              <p:cNvPr id="1056" name="Rectangle 32"/>
              <p:cNvSpPr>
                <a:spLocks noChangeArrowheads="1"/>
              </p:cNvSpPr>
              <p:nvPr/>
            </p:nvSpPr>
            <p:spPr bwMode="hidden">
              <a:xfrm>
                <a:off x="1200" y="2496"/>
                <a:ext cx="240" cy="240"/>
              </a:xfrm>
              <a:prstGeom prst="rect">
                <a:avLst/>
              </a:prstGeom>
              <a:solidFill>
                <a:schemeClr val="tx1"/>
              </a:solidFill>
              <a:ln w="9525">
                <a:noFill/>
                <a:miter lim="800000"/>
                <a:headEnd/>
                <a:tailEnd/>
              </a:ln>
              <a:effectLst/>
            </p:spPr>
            <p:txBody>
              <a:bodyPr wrap="none" anchor="ctr"/>
              <a:lstStyle/>
              <a:p>
                <a:pPr>
                  <a:buClr>
                    <a:srgbClr val="009999"/>
                  </a:buClr>
                  <a:defRPr/>
                </a:pPr>
                <a:endParaRPr lang="en-US">
                  <a:solidFill>
                    <a:srgbClr val="003399"/>
                  </a:solidFill>
                </a:endParaRPr>
              </a:p>
            </p:txBody>
          </p:sp>
        </p:grpSp>
        <p:grpSp>
          <p:nvGrpSpPr>
            <p:cNvPr id="1035" name="Group 33"/>
            <p:cNvGrpSpPr>
              <a:grpSpLocks/>
            </p:cNvGrpSpPr>
            <p:nvPr/>
          </p:nvGrpSpPr>
          <p:grpSpPr bwMode="auto">
            <a:xfrm>
              <a:off x="144" y="1200"/>
              <a:ext cx="5280" cy="0"/>
              <a:chOff x="144" y="1200"/>
              <a:chExt cx="5280" cy="0"/>
            </a:xfrm>
          </p:grpSpPr>
          <p:sp>
            <p:nvSpPr>
              <p:cNvPr id="1058" name="Line 34"/>
              <p:cNvSpPr>
                <a:spLocks noChangeShapeType="1"/>
              </p:cNvSpPr>
              <p:nvPr/>
            </p:nvSpPr>
            <p:spPr bwMode="ltGray">
              <a:xfrm>
                <a:off x="144" y="1200"/>
                <a:ext cx="240" cy="0"/>
              </a:xfrm>
              <a:prstGeom prst="line">
                <a:avLst/>
              </a:prstGeom>
              <a:noFill/>
              <a:ln w="57150">
                <a:solidFill>
                  <a:schemeClr val="tx1"/>
                </a:solidFill>
                <a:round/>
                <a:headEnd/>
                <a:tailEnd/>
              </a:ln>
              <a:effectLst/>
            </p:spPr>
            <p:txBody>
              <a:bodyPr wrap="none" anchor="ctr"/>
              <a:lstStyle/>
              <a:p>
                <a:pPr>
                  <a:buClr>
                    <a:srgbClr val="009999"/>
                  </a:buClr>
                  <a:defRPr/>
                </a:pPr>
                <a:endParaRPr lang="en-US">
                  <a:solidFill>
                    <a:srgbClr val="003399"/>
                  </a:solidFill>
                </a:endParaRPr>
              </a:p>
            </p:txBody>
          </p:sp>
          <p:sp>
            <p:nvSpPr>
              <p:cNvPr id="1059" name="Line 35"/>
              <p:cNvSpPr>
                <a:spLocks noChangeShapeType="1"/>
              </p:cNvSpPr>
              <p:nvPr/>
            </p:nvSpPr>
            <p:spPr bwMode="ltGray">
              <a:xfrm>
                <a:off x="624" y="1200"/>
                <a:ext cx="240" cy="0"/>
              </a:xfrm>
              <a:prstGeom prst="line">
                <a:avLst/>
              </a:prstGeom>
              <a:noFill/>
              <a:ln w="57150">
                <a:solidFill>
                  <a:schemeClr val="tx1"/>
                </a:solidFill>
                <a:round/>
                <a:headEnd/>
                <a:tailEnd/>
              </a:ln>
              <a:effectLst/>
            </p:spPr>
            <p:txBody>
              <a:bodyPr wrap="none" anchor="ctr"/>
              <a:lstStyle/>
              <a:p>
                <a:pPr>
                  <a:buClr>
                    <a:srgbClr val="009999"/>
                  </a:buClr>
                  <a:defRPr/>
                </a:pPr>
                <a:endParaRPr lang="en-US">
                  <a:solidFill>
                    <a:srgbClr val="003399"/>
                  </a:solidFill>
                </a:endParaRPr>
              </a:p>
            </p:txBody>
          </p:sp>
          <p:sp>
            <p:nvSpPr>
              <p:cNvPr id="1060" name="Line 36"/>
              <p:cNvSpPr>
                <a:spLocks noChangeShapeType="1"/>
              </p:cNvSpPr>
              <p:nvPr/>
            </p:nvSpPr>
            <p:spPr bwMode="ltGray">
              <a:xfrm>
                <a:off x="384" y="1200"/>
                <a:ext cx="240" cy="0"/>
              </a:xfrm>
              <a:prstGeom prst="line">
                <a:avLst/>
              </a:prstGeom>
              <a:noFill/>
              <a:ln w="57150">
                <a:solidFill>
                  <a:schemeClr val="bg2"/>
                </a:solidFill>
                <a:round/>
                <a:headEnd/>
                <a:tailEnd/>
              </a:ln>
              <a:effectLst/>
            </p:spPr>
            <p:txBody>
              <a:bodyPr wrap="none" anchor="ctr"/>
              <a:lstStyle/>
              <a:p>
                <a:pPr>
                  <a:buClr>
                    <a:srgbClr val="009999"/>
                  </a:buClr>
                  <a:defRPr/>
                </a:pPr>
                <a:endParaRPr lang="en-US">
                  <a:solidFill>
                    <a:srgbClr val="003399"/>
                  </a:solidFill>
                </a:endParaRPr>
              </a:p>
            </p:txBody>
          </p:sp>
          <p:sp>
            <p:nvSpPr>
              <p:cNvPr id="1061" name="Line 37"/>
              <p:cNvSpPr>
                <a:spLocks noChangeShapeType="1"/>
              </p:cNvSpPr>
              <p:nvPr/>
            </p:nvSpPr>
            <p:spPr bwMode="ltGray">
              <a:xfrm>
                <a:off x="1104" y="1200"/>
                <a:ext cx="240" cy="0"/>
              </a:xfrm>
              <a:prstGeom prst="line">
                <a:avLst/>
              </a:prstGeom>
              <a:noFill/>
              <a:ln w="57150">
                <a:solidFill>
                  <a:schemeClr val="tx1"/>
                </a:solidFill>
                <a:round/>
                <a:headEnd/>
                <a:tailEnd/>
              </a:ln>
              <a:effectLst/>
            </p:spPr>
            <p:txBody>
              <a:bodyPr wrap="none" anchor="ctr"/>
              <a:lstStyle/>
              <a:p>
                <a:pPr>
                  <a:buClr>
                    <a:srgbClr val="009999"/>
                  </a:buClr>
                  <a:defRPr/>
                </a:pPr>
                <a:endParaRPr lang="en-US">
                  <a:solidFill>
                    <a:srgbClr val="003399"/>
                  </a:solidFill>
                </a:endParaRPr>
              </a:p>
            </p:txBody>
          </p:sp>
          <p:sp>
            <p:nvSpPr>
              <p:cNvPr id="1062" name="Line 38"/>
              <p:cNvSpPr>
                <a:spLocks noChangeShapeType="1"/>
              </p:cNvSpPr>
              <p:nvPr/>
            </p:nvSpPr>
            <p:spPr bwMode="ltGray">
              <a:xfrm>
                <a:off x="864" y="1200"/>
                <a:ext cx="240" cy="0"/>
              </a:xfrm>
              <a:prstGeom prst="line">
                <a:avLst/>
              </a:prstGeom>
              <a:noFill/>
              <a:ln w="57150">
                <a:solidFill>
                  <a:schemeClr val="bg2"/>
                </a:solidFill>
                <a:round/>
                <a:headEnd/>
                <a:tailEnd/>
              </a:ln>
              <a:effectLst/>
            </p:spPr>
            <p:txBody>
              <a:bodyPr wrap="none" anchor="ctr"/>
              <a:lstStyle/>
              <a:p>
                <a:pPr>
                  <a:buClr>
                    <a:srgbClr val="009999"/>
                  </a:buClr>
                  <a:defRPr/>
                </a:pPr>
                <a:endParaRPr lang="en-US">
                  <a:solidFill>
                    <a:srgbClr val="003399"/>
                  </a:solidFill>
                </a:endParaRPr>
              </a:p>
            </p:txBody>
          </p:sp>
          <p:sp>
            <p:nvSpPr>
              <p:cNvPr id="1063" name="Line 39"/>
              <p:cNvSpPr>
                <a:spLocks noChangeShapeType="1"/>
              </p:cNvSpPr>
              <p:nvPr/>
            </p:nvSpPr>
            <p:spPr bwMode="ltGray">
              <a:xfrm>
                <a:off x="1584" y="1200"/>
                <a:ext cx="240" cy="0"/>
              </a:xfrm>
              <a:prstGeom prst="line">
                <a:avLst/>
              </a:prstGeom>
              <a:noFill/>
              <a:ln w="57150">
                <a:solidFill>
                  <a:schemeClr val="tx1"/>
                </a:solidFill>
                <a:round/>
                <a:headEnd/>
                <a:tailEnd/>
              </a:ln>
              <a:effectLst/>
            </p:spPr>
            <p:txBody>
              <a:bodyPr wrap="none" anchor="ctr"/>
              <a:lstStyle/>
              <a:p>
                <a:pPr>
                  <a:buClr>
                    <a:srgbClr val="009999"/>
                  </a:buClr>
                  <a:defRPr/>
                </a:pPr>
                <a:endParaRPr lang="en-US">
                  <a:solidFill>
                    <a:srgbClr val="003399"/>
                  </a:solidFill>
                </a:endParaRPr>
              </a:p>
            </p:txBody>
          </p:sp>
          <p:sp>
            <p:nvSpPr>
              <p:cNvPr id="1064" name="Line 40"/>
              <p:cNvSpPr>
                <a:spLocks noChangeShapeType="1"/>
              </p:cNvSpPr>
              <p:nvPr/>
            </p:nvSpPr>
            <p:spPr bwMode="ltGray">
              <a:xfrm>
                <a:off x="1344" y="1200"/>
                <a:ext cx="240" cy="0"/>
              </a:xfrm>
              <a:prstGeom prst="line">
                <a:avLst/>
              </a:prstGeom>
              <a:noFill/>
              <a:ln w="57150">
                <a:solidFill>
                  <a:schemeClr val="bg2"/>
                </a:solidFill>
                <a:round/>
                <a:headEnd/>
                <a:tailEnd/>
              </a:ln>
              <a:effectLst/>
            </p:spPr>
            <p:txBody>
              <a:bodyPr wrap="none" anchor="ctr"/>
              <a:lstStyle/>
              <a:p>
                <a:pPr>
                  <a:buClr>
                    <a:srgbClr val="009999"/>
                  </a:buClr>
                  <a:defRPr/>
                </a:pPr>
                <a:endParaRPr lang="en-US">
                  <a:solidFill>
                    <a:srgbClr val="003399"/>
                  </a:solidFill>
                </a:endParaRPr>
              </a:p>
            </p:txBody>
          </p:sp>
          <p:sp>
            <p:nvSpPr>
              <p:cNvPr id="1065" name="Line 41"/>
              <p:cNvSpPr>
                <a:spLocks noChangeShapeType="1"/>
              </p:cNvSpPr>
              <p:nvPr/>
            </p:nvSpPr>
            <p:spPr bwMode="ltGray">
              <a:xfrm>
                <a:off x="2064" y="1200"/>
                <a:ext cx="240" cy="0"/>
              </a:xfrm>
              <a:prstGeom prst="line">
                <a:avLst/>
              </a:prstGeom>
              <a:noFill/>
              <a:ln w="57150">
                <a:solidFill>
                  <a:schemeClr val="tx1"/>
                </a:solidFill>
                <a:round/>
                <a:headEnd/>
                <a:tailEnd/>
              </a:ln>
              <a:effectLst/>
            </p:spPr>
            <p:txBody>
              <a:bodyPr wrap="none" anchor="ctr"/>
              <a:lstStyle/>
              <a:p>
                <a:pPr>
                  <a:buClr>
                    <a:srgbClr val="009999"/>
                  </a:buClr>
                  <a:defRPr/>
                </a:pPr>
                <a:endParaRPr lang="en-US">
                  <a:solidFill>
                    <a:srgbClr val="003399"/>
                  </a:solidFill>
                </a:endParaRPr>
              </a:p>
            </p:txBody>
          </p:sp>
          <p:sp>
            <p:nvSpPr>
              <p:cNvPr id="1066" name="Line 42"/>
              <p:cNvSpPr>
                <a:spLocks noChangeShapeType="1"/>
              </p:cNvSpPr>
              <p:nvPr/>
            </p:nvSpPr>
            <p:spPr bwMode="ltGray">
              <a:xfrm>
                <a:off x="1824" y="1200"/>
                <a:ext cx="240" cy="0"/>
              </a:xfrm>
              <a:prstGeom prst="line">
                <a:avLst/>
              </a:prstGeom>
              <a:noFill/>
              <a:ln w="57150">
                <a:solidFill>
                  <a:schemeClr val="bg2"/>
                </a:solidFill>
                <a:round/>
                <a:headEnd/>
                <a:tailEnd/>
              </a:ln>
              <a:effectLst/>
            </p:spPr>
            <p:txBody>
              <a:bodyPr wrap="none" anchor="ctr"/>
              <a:lstStyle/>
              <a:p>
                <a:pPr>
                  <a:buClr>
                    <a:srgbClr val="009999"/>
                  </a:buClr>
                  <a:defRPr/>
                </a:pPr>
                <a:endParaRPr lang="en-US">
                  <a:solidFill>
                    <a:srgbClr val="003399"/>
                  </a:solidFill>
                </a:endParaRPr>
              </a:p>
            </p:txBody>
          </p:sp>
          <p:sp>
            <p:nvSpPr>
              <p:cNvPr id="1067" name="Line 43"/>
              <p:cNvSpPr>
                <a:spLocks noChangeShapeType="1"/>
              </p:cNvSpPr>
              <p:nvPr/>
            </p:nvSpPr>
            <p:spPr bwMode="ltGray">
              <a:xfrm>
                <a:off x="2544" y="1200"/>
                <a:ext cx="240" cy="0"/>
              </a:xfrm>
              <a:prstGeom prst="line">
                <a:avLst/>
              </a:prstGeom>
              <a:noFill/>
              <a:ln w="57150">
                <a:solidFill>
                  <a:schemeClr val="tx1"/>
                </a:solidFill>
                <a:round/>
                <a:headEnd/>
                <a:tailEnd/>
              </a:ln>
              <a:effectLst/>
            </p:spPr>
            <p:txBody>
              <a:bodyPr wrap="none" anchor="ctr"/>
              <a:lstStyle/>
              <a:p>
                <a:pPr>
                  <a:buClr>
                    <a:srgbClr val="009999"/>
                  </a:buClr>
                  <a:defRPr/>
                </a:pPr>
                <a:endParaRPr lang="en-US">
                  <a:solidFill>
                    <a:srgbClr val="003399"/>
                  </a:solidFill>
                </a:endParaRPr>
              </a:p>
            </p:txBody>
          </p:sp>
          <p:sp>
            <p:nvSpPr>
              <p:cNvPr id="1068" name="Line 44"/>
              <p:cNvSpPr>
                <a:spLocks noChangeShapeType="1"/>
              </p:cNvSpPr>
              <p:nvPr/>
            </p:nvSpPr>
            <p:spPr bwMode="ltGray">
              <a:xfrm>
                <a:off x="2304" y="1200"/>
                <a:ext cx="240" cy="0"/>
              </a:xfrm>
              <a:prstGeom prst="line">
                <a:avLst/>
              </a:prstGeom>
              <a:noFill/>
              <a:ln w="57150">
                <a:solidFill>
                  <a:schemeClr val="bg2"/>
                </a:solidFill>
                <a:round/>
                <a:headEnd/>
                <a:tailEnd/>
              </a:ln>
              <a:effectLst/>
            </p:spPr>
            <p:txBody>
              <a:bodyPr wrap="none" anchor="ctr"/>
              <a:lstStyle/>
              <a:p>
                <a:pPr>
                  <a:buClr>
                    <a:srgbClr val="009999"/>
                  </a:buClr>
                  <a:defRPr/>
                </a:pPr>
                <a:endParaRPr lang="en-US">
                  <a:solidFill>
                    <a:srgbClr val="003399"/>
                  </a:solidFill>
                </a:endParaRPr>
              </a:p>
            </p:txBody>
          </p:sp>
          <p:sp>
            <p:nvSpPr>
              <p:cNvPr id="1069" name="Line 45"/>
              <p:cNvSpPr>
                <a:spLocks noChangeShapeType="1"/>
              </p:cNvSpPr>
              <p:nvPr/>
            </p:nvSpPr>
            <p:spPr bwMode="ltGray">
              <a:xfrm>
                <a:off x="3024" y="1200"/>
                <a:ext cx="240" cy="0"/>
              </a:xfrm>
              <a:prstGeom prst="line">
                <a:avLst/>
              </a:prstGeom>
              <a:noFill/>
              <a:ln w="57150">
                <a:solidFill>
                  <a:schemeClr val="tx1"/>
                </a:solidFill>
                <a:round/>
                <a:headEnd/>
                <a:tailEnd/>
              </a:ln>
              <a:effectLst/>
            </p:spPr>
            <p:txBody>
              <a:bodyPr wrap="none" anchor="ctr"/>
              <a:lstStyle/>
              <a:p>
                <a:pPr>
                  <a:buClr>
                    <a:srgbClr val="009999"/>
                  </a:buClr>
                  <a:defRPr/>
                </a:pPr>
                <a:endParaRPr lang="en-US">
                  <a:solidFill>
                    <a:srgbClr val="003399"/>
                  </a:solidFill>
                </a:endParaRPr>
              </a:p>
            </p:txBody>
          </p:sp>
          <p:sp>
            <p:nvSpPr>
              <p:cNvPr id="1070" name="Line 46"/>
              <p:cNvSpPr>
                <a:spLocks noChangeShapeType="1"/>
              </p:cNvSpPr>
              <p:nvPr/>
            </p:nvSpPr>
            <p:spPr bwMode="ltGray">
              <a:xfrm>
                <a:off x="2784" y="1200"/>
                <a:ext cx="240" cy="0"/>
              </a:xfrm>
              <a:prstGeom prst="line">
                <a:avLst/>
              </a:prstGeom>
              <a:noFill/>
              <a:ln w="57150">
                <a:solidFill>
                  <a:schemeClr val="bg2"/>
                </a:solidFill>
                <a:round/>
                <a:headEnd/>
                <a:tailEnd/>
              </a:ln>
              <a:effectLst/>
            </p:spPr>
            <p:txBody>
              <a:bodyPr wrap="none" anchor="ctr"/>
              <a:lstStyle/>
              <a:p>
                <a:pPr>
                  <a:buClr>
                    <a:srgbClr val="009999"/>
                  </a:buClr>
                  <a:defRPr/>
                </a:pPr>
                <a:endParaRPr lang="en-US">
                  <a:solidFill>
                    <a:srgbClr val="003399"/>
                  </a:solidFill>
                </a:endParaRPr>
              </a:p>
            </p:txBody>
          </p:sp>
          <p:sp>
            <p:nvSpPr>
              <p:cNvPr id="1071" name="Line 47"/>
              <p:cNvSpPr>
                <a:spLocks noChangeShapeType="1"/>
              </p:cNvSpPr>
              <p:nvPr/>
            </p:nvSpPr>
            <p:spPr bwMode="ltGray">
              <a:xfrm>
                <a:off x="3504" y="1200"/>
                <a:ext cx="240" cy="0"/>
              </a:xfrm>
              <a:prstGeom prst="line">
                <a:avLst/>
              </a:prstGeom>
              <a:noFill/>
              <a:ln w="57150">
                <a:solidFill>
                  <a:schemeClr val="tx1"/>
                </a:solidFill>
                <a:round/>
                <a:headEnd/>
                <a:tailEnd/>
              </a:ln>
              <a:effectLst/>
            </p:spPr>
            <p:txBody>
              <a:bodyPr wrap="none" anchor="ctr"/>
              <a:lstStyle/>
              <a:p>
                <a:pPr>
                  <a:buClr>
                    <a:srgbClr val="009999"/>
                  </a:buClr>
                  <a:defRPr/>
                </a:pPr>
                <a:endParaRPr lang="en-US">
                  <a:solidFill>
                    <a:srgbClr val="003399"/>
                  </a:solidFill>
                </a:endParaRPr>
              </a:p>
            </p:txBody>
          </p:sp>
          <p:sp>
            <p:nvSpPr>
              <p:cNvPr id="1072" name="Line 48"/>
              <p:cNvSpPr>
                <a:spLocks noChangeShapeType="1"/>
              </p:cNvSpPr>
              <p:nvPr/>
            </p:nvSpPr>
            <p:spPr bwMode="ltGray">
              <a:xfrm>
                <a:off x="3264" y="1200"/>
                <a:ext cx="240" cy="0"/>
              </a:xfrm>
              <a:prstGeom prst="line">
                <a:avLst/>
              </a:prstGeom>
              <a:noFill/>
              <a:ln w="57150">
                <a:solidFill>
                  <a:schemeClr val="bg2"/>
                </a:solidFill>
                <a:round/>
                <a:headEnd/>
                <a:tailEnd/>
              </a:ln>
              <a:effectLst/>
            </p:spPr>
            <p:txBody>
              <a:bodyPr wrap="none" anchor="ctr"/>
              <a:lstStyle/>
              <a:p>
                <a:pPr>
                  <a:buClr>
                    <a:srgbClr val="009999"/>
                  </a:buClr>
                  <a:defRPr/>
                </a:pPr>
                <a:endParaRPr lang="en-US">
                  <a:solidFill>
                    <a:srgbClr val="003399"/>
                  </a:solidFill>
                </a:endParaRPr>
              </a:p>
            </p:txBody>
          </p:sp>
          <p:sp>
            <p:nvSpPr>
              <p:cNvPr id="1073" name="Line 49"/>
              <p:cNvSpPr>
                <a:spLocks noChangeShapeType="1"/>
              </p:cNvSpPr>
              <p:nvPr/>
            </p:nvSpPr>
            <p:spPr bwMode="ltGray">
              <a:xfrm>
                <a:off x="3984" y="1200"/>
                <a:ext cx="240" cy="0"/>
              </a:xfrm>
              <a:prstGeom prst="line">
                <a:avLst/>
              </a:prstGeom>
              <a:noFill/>
              <a:ln w="57150">
                <a:solidFill>
                  <a:schemeClr val="tx1"/>
                </a:solidFill>
                <a:round/>
                <a:headEnd/>
                <a:tailEnd/>
              </a:ln>
              <a:effectLst/>
            </p:spPr>
            <p:txBody>
              <a:bodyPr wrap="none" anchor="ctr"/>
              <a:lstStyle/>
              <a:p>
                <a:pPr>
                  <a:buClr>
                    <a:srgbClr val="009999"/>
                  </a:buClr>
                  <a:defRPr/>
                </a:pPr>
                <a:endParaRPr lang="en-US">
                  <a:solidFill>
                    <a:srgbClr val="003399"/>
                  </a:solidFill>
                </a:endParaRPr>
              </a:p>
            </p:txBody>
          </p:sp>
          <p:sp>
            <p:nvSpPr>
              <p:cNvPr id="1074" name="Line 50"/>
              <p:cNvSpPr>
                <a:spLocks noChangeShapeType="1"/>
              </p:cNvSpPr>
              <p:nvPr/>
            </p:nvSpPr>
            <p:spPr bwMode="ltGray">
              <a:xfrm>
                <a:off x="3744" y="1200"/>
                <a:ext cx="240" cy="0"/>
              </a:xfrm>
              <a:prstGeom prst="line">
                <a:avLst/>
              </a:prstGeom>
              <a:noFill/>
              <a:ln w="57150">
                <a:solidFill>
                  <a:schemeClr val="bg2"/>
                </a:solidFill>
                <a:round/>
                <a:headEnd/>
                <a:tailEnd/>
              </a:ln>
              <a:effectLst/>
            </p:spPr>
            <p:txBody>
              <a:bodyPr wrap="none" anchor="ctr"/>
              <a:lstStyle/>
              <a:p>
                <a:pPr>
                  <a:buClr>
                    <a:srgbClr val="009999"/>
                  </a:buClr>
                  <a:defRPr/>
                </a:pPr>
                <a:endParaRPr lang="en-US">
                  <a:solidFill>
                    <a:srgbClr val="003399"/>
                  </a:solidFill>
                </a:endParaRPr>
              </a:p>
            </p:txBody>
          </p:sp>
          <p:sp>
            <p:nvSpPr>
              <p:cNvPr id="1075" name="Line 51"/>
              <p:cNvSpPr>
                <a:spLocks noChangeShapeType="1"/>
              </p:cNvSpPr>
              <p:nvPr/>
            </p:nvSpPr>
            <p:spPr bwMode="ltGray">
              <a:xfrm>
                <a:off x="4464" y="1200"/>
                <a:ext cx="240" cy="0"/>
              </a:xfrm>
              <a:prstGeom prst="line">
                <a:avLst/>
              </a:prstGeom>
              <a:noFill/>
              <a:ln w="57150">
                <a:solidFill>
                  <a:schemeClr val="tx1"/>
                </a:solidFill>
                <a:round/>
                <a:headEnd/>
                <a:tailEnd/>
              </a:ln>
              <a:effectLst/>
            </p:spPr>
            <p:txBody>
              <a:bodyPr wrap="none" anchor="ctr"/>
              <a:lstStyle/>
              <a:p>
                <a:pPr>
                  <a:buClr>
                    <a:srgbClr val="009999"/>
                  </a:buClr>
                  <a:defRPr/>
                </a:pPr>
                <a:endParaRPr lang="en-US">
                  <a:solidFill>
                    <a:srgbClr val="003399"/>
                  </a:solidFill>
                </a:endParaRPr>
              </a:p>
            </p:txBody>
          </p:sp>
          <p:sp>
            <p:nvSpPr>
              <p:cNvPr id="1076" name="Line 52"/>
              <p:cNvSpPr>
                <a:spLocks noChangeShapeType="1"/>
              </p:cNvSpPr>
              <p:nvPr/>
            </p:nvSpPr>
            <p:spPr bwMode="ltGray">
              <a:xfrm>
                <a:off x="4224" y="1200"/>
                <a:ext cx="240" cy="0"/>
              </a:xfrm>
              <a:prstGeom prst="line">
                <a:avLst/>
              </a:prstGeom>
              <a:noFill/>
              <a:ln w="57150">
                <a:solidFill>
                  <a:schemeClr val="bg2"/>
                </a:solidFill>
                <a:round/>
                <a:headEnd/>
                <a:tailEnd/>
              </a:ln>
              <a:effectLst/>
            </p:spPr>
            <p:txBody>
              <a:bodyPr wrap="none" anchor="ctr"/>
              <a:lstStyle/>
              <a:p>
                <a:pPr>
                  <a:buClr>
                    <a:srgbClr val="009999"/>
                  </a:buClr>
                  <a:defRPr/>
                </a:pPr>
                <a:endParaRPr lang="en-US">
                  <a:solidFill>
                    <a:srgbClr val="003399"/>
                  </a:solidFill>
                </a:endParaRPr>
              </a:p>
            </p:txBody>
          </p:sp>
          <p:sp>
            <p:nvSpPr>
              <p:cNvPr id="1077" name="Line 53"/>
              <p:cNvSpPr>
                <a:spLocks noChangeShapeType="1"/>
              </p:cNvSpPr>
              <p:nvPr/>
            </p:nvSpPr>
            <p:spPr bwMode="ltGray">
              <a:xfrm>
                <a:off x="4944" y="1200"/>
                <a:ext cx="240" cy="0"/>
              </a:xfrm>
              <a:prstGeom prst="line">
                <a:avLst/>
              </a:prstGeom>
              <a:noFill/>
              <a:ln w="57150">
                <a:solidFill>
                  <a:schemeClr val="tx1"/>
                </a:solidFill>
                <a:round/>
                <a:headEnd/>
                <a:tailEnd/>
              </a:ln>
              <a:effectLst/>
            </p:spPr>
            <p:txBody>
              <a:bodyPr wrap="none" anchor="ctr"/>
              <a:lstStyle/>
              <a:p>
                <a:pPr>
                  <a:buClr>
                    <a:srgbClr val="009999"/>
                  </a:buClr>
                  <a:defRPr/>
                </a:pPr>
                <a:endParaRPr lang="en-US">
                  <a:solidFill>
                    <a:srgbClr val="003399"/>
                  </a:solidFill>
                </a:endParaRPr>
              </a:p>
            </p:txBody>
          </p:sp>
          <p:sp>
            <p:nvSpPr>
              <p:cNvPr id="1078" name="Line 54"/>
              <p:cNvSpPr>
                <a:spLocks noChangeShapeType="1"/>
              </p:cNvSpPr>
              <p:nvPr/>
            </p:nvSpPr>
            <p:spPr bwMode="ltGray">
              <a:xfrm>
                <a:off x="4704" y="1200"/>
                <a:ext cx="240" cy="0"/>
              </a:xfrm>
              <a:prstGeom prst="line">
                <a:avLst/>
              </a:prstGeom>
              <a:noFill/>
              <a:ln w="57150">
                <a:solidFill>
                  <a:schemeClr val="bg2"/>
                </a:solidFill>
                <a:round/>
                <a:headEnd/>
                <a:tailEnd/>
              </a:ln>
              <a:effectLst/>
            </p:spPr>
            <p:txBody>
              <a:bodyPr wrap="none" anchor="ctr"/>
              <a:lstStyle/>
              <a:p>
                <a:pPr>
                  <a:buClr>
                    <a:srgbClr val="009999"/>
                  </a:buClr>
                  <a:defRPr/>
                </a:pPr>
                <a:endParaRPr lang="en-US">
                  <a:solidFill>
                    <a:srgbClr val="003399"/>
                  </a:solidFill>
                </a:endParaRPr>
              </a:p>
            </p:txBody>
          </p:sp>
          <p:sp>
            <p:nvSpPr>
              <p:cNvPr id="1079" name="Line 55"/>
              <p:cNvSpPr>
                <a:spLocks noChangeShapeType="1"/>
              </p:cNvSpPr>
              <p:nvPr/>
            </p:nvSpPr>
            <p:spPr bwMode="ltGray">
              <a:xfrm>
                <a:off x="5184" y="1200"/>
                <a:ext cx="240" cy="0"/>
              </a:xfrm>
              <a:prstGeom prst="line">
                <a:avLst/>
              </a:prstGeom>
              <a:noFill/>
              <a:ln w="57150">
                <a:solidFill>
                  <a:schemeClr val="bg2"/>
                </a:solidFill>
                <a:round/>
                <a:headEnd/>
                <a:tailEnd/>
              </a:ln>
              <a:effectLst/>
            </p:spPr>
            <p:txBody>
              <a:bodyPr wrap="none" anchor="ctr"/>
              <a:lstStyle/>
              <a:p>
                <a:pPr>
                  <a:buClr>
                    <a:srgbClr val="009999"/>
                  </a:buClr>
                  <a:defRPr/>
                </a:pPr>
                <a:endParaRPr lang="en-US">
                  <a:solidFill>
                    <a:srgbClr val="003399"/>
                  </a:solidFill>
                </a:endParaRPr>
              </a:p>
            </p:txBody>
          </p:sp>
        </p:grpSp>
      </p:grpSp>
      <p:sp>
        <p:nvSpPr>
          <p:cNvPr id="1027" name="Rectangle 2"/>
          <p:cNvSpPr>
            <a:spLocks noGrp="1" noChangeArrowheads="1"/>
          </p:cNvSpPr>
          <p:nvPr>
            <p:ph type="title"/>
          </p:nvPr>
        </p:nvSpPr>
        <p:spPr bwMode="auto">
          <a:xfrm>
            <a:off x="685800" y="604838"/>
            <a:ext cx="7772400" cy="1295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8" name="Rectangle 3"/>
          <p:cNvSpPr>
            <a:spLocks noGrp="1" noChangeArrowheads="1"/>
          </p:cNvSpPr>
          <p:nvPr>
            <p:ph type="body" idx="1"/>
          </p:nvPr>
        </p:nvSpPr>
        <p:spPr bwMode="auto">
          <a:xfrm>
            <a:off x="685800" y="2332038"/>
            <a:ext cx="7772400" cy="466248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5" name="Date Placeholder 4"/>
          <p:cNvSpPr>
            <a:spLocks noGrp="1" noChangeArrowheads="1"/>
          </p:cNvSpPr>
          <p:nvPr>
            <p:ph type="dt" sz="half" idx="2"/>
          </p:nvPr>
        </p:nvSpPr>
        <p:spPr bwMode="auto">
          <a:xfrm>
            <a:off x="685800" y="7167563"/>
            <a:ext cx="1905000" cy="51911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nSpc>
                <a:spcPct val="100000"/>
              </a:lnSpc>
              <a:spcBef>
                <a:spcPct val="0"/>
              </a:spcBef>
              <a:buClrTx/>
              <a:buSzTx/>
              <a:buFontTx/>
              <a:buNone/>
              <a:defRPr sz="1400"/>
            </a:lvl1pPr>
          </a:lstStyle>
          <a:p>
            <a:pPr>
              <a:defRPr/>
            </a:pPr>
            <a:endParaRPr lang="en-US">
              <a:solidFill>
                <a:srgbClr val="003399"/>
              </a:solidFill>
            </a:endParaRPr>
          </a:p>
        </p:txBody>
      </p:sp>
      <p:sp>
        <p:nvSpPr>
          <p:cNvPr id="1029" name="Rectangle 5"/>
          <p:cNvSpPr>
            <a:spLocks noGrp="1" noChangeArrowheads="1"/>
          </p:cNvSpPr>
          <p:nvPr>
            <p:ph type="ftr" sz="quarter" idx="3"/>
          </p:nvPr>
        </p:nvSpPr>
        <p:spPr bwMode="auto">
          <a:xfrm>
            <a:off x="3124200" y="7167563"/>
            <a:ext cx="2895600" cy="51911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a:lnSpc>
                <a:spcPct val="100000"/>
              </a:lnSpc>
              <a:spcBef>
                <a:spcPct val="0"/>
              </a:spcBef>
              <a:buClrTx/>
              <a:buSzTx/>
              <a:buFontTx/>
              <a:buNone/>
              <a:defRPr sz="1400" smtClean="0"/>
            </a:lvl1pPr>
          </a:lstStyle>
          <a:p>
            <a:pPr>
              <a:defRPr/>
            </a:pPr>
            <a:r>
              <a:rPr lang="en-US">
                <a:solidFill>
                  <a:srgbClr val="003399"/>
                </a:solidFill>
              </a:rPr>
              <a:t>MGMT 54400</a:t>
            </a:r>
          </a:p>
        </p:txBody>
      </p:sp>
      <p:sp>
        <p:nvSpPr>
          <p:cNvPr id="1030" name="Rectangle 6"/>
          <p:cNvSpPr>
            <a:spLocks noGrp="1" noChangeArrowheads="1"/>
          </p:cNvSpPr>
          <p:nvPr>
            <p:ph type="sldNum" sz="quarter" idx="4"/>
          </p:nvPr>
        </p:nvSpPr>
        <p:spPr bwMode="auto">
          <a:xfrm>
            <a:off x="6553200" y="7167563"/>
            <a:ext cx="1905000" cy="51911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r">
              <a:lnSpc>
                <a:spcPct val="100000"/>
              </a:lnSpc>
              <a:spcBef>
                <a:spcPct val="0"/>
              </a:spcBef>
              <a:buClrTx/>
              <a:buSzTx/>
              <a:buFontTx/>
              <a:buNone/>
              <a:defRPr sz="1400"/>
            </a:lvl1pPr>
          </a:lstStyle>
          <a:p>
            <a:pPr>
              <a:defRPr/>
            </a:pPr>
            <a:fld id="{5698CAB5-FA88-4FF3-A9BB-5F07E4F34C0D}" type="slidenum">
              <a:rPr lang="en-US">
                <a:solidFill>
                  <a:srgbClr val="003399"/>
                </a:solidFill>
              </a:rPr>
              <a:pPr>
                <a:defRPr/>
              </a:pPr>
              <a:t>‹#›</a:t>
            </a:fld>
            <a:endParaRPr lang="en-US">
              <a:solidFill>
                <a:srgbClr val="003399"/>
              </a:solidFill>
            </a:endParaRPr>
          </a:p>
        </p:txBody>
      </p:sp>
    </p:spTree>
    <p:extLst>
      <p:ext uri="{BB962C8B-B14F-4D97-AF65-F5344CB8AC3E}">
        <p14:creationId xmlns:p14="http://schemas.microsoft.com/office/powerpoint/2010/main" val="709219503"/>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hdr="0" dt="0"/>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imes New Roman" pitchFamily="18" charset="0"/>
        </a:defRPr>
      </a:lvl2pPr>
      <a:lvl3pPr algn="l" rtl="0" eaLnBrk="0" fontAlgn="base" hangingPunct="0">
        <a:spcBef>
          <a:spcPct val="0"/>
        </a:spcBef>
        <a:spcAft>
          <a:spcPct val="0"/>
        </a:spcAft>
        <a:defRPr sz="4400">
          <a:solidFill>
            <a:schemeClr val="tx2"/>
          </a:solidFill>
          <a:latin typeface="Times New Roman" pitchFamily="18" charset="0"/>
        </a:defRPr>
      </a:lvl3pPr>
      <a:lvl4pPr algn="l" rtl="0" eaLnBrk="0" fontAlgn="base" hangingPunct="0">
        <a:spcBef>
          <a:spcPct val="0"/>
        </a:spcBef>
        <a:spcAft>
          <a:spcPct val="0"/>
        </a:spcAft>
        <a:defRPr sz="4400">
          <a:solidFill>
            <a:schemeClr val="tx2"/>
          </a:solidFill>
          <a:latin typeface="Times New Roman" pitchFamily="18" charset="0"/>
        </a:defRPr>
      </a:lvl4pPr>
      <a:lvl5pPr algn="l" rtl="0" eaLnBrk="0" fontAlgn="base" hangingPunct="0">
        <a:spcBef>
          <a:spcPct val="0"/>
        </a:spcBef>
        <a:spcAft>
          <a:spcPct val="0"/>
        </a:spcAft>
        <a:defRPr sz="4400">
          <a:solidFill>
            <a:schemeClr val="tx2"/>
          </a:solidFill>
          <a:latin typeface="Times New Roman" pitchFamily="18" charset="0"/>
        </a:defRPr>
      </a:lvl5pPr>
      <a:lvl6pPr marL="457200" algn="l" rtl="0" fontAlgn="base">
        <a:spcBef>
          <a:spcPct val="0"/>
        </a:spcBef>
        <a:spcAft>
          <a:spcPct val="0"/>
        </a:spcAft>
        <a:defRPr sz="4400">
          <a:solidFill>
            <a:schemeClr val="tx2"/>
          </a:solidFill>
          <a:latin typeface="Times New Roman" pitchFamily="18" charset="0"/>
        </a:defRPr>
      </a:lvl6pPr>
      <a:lvl7pPr marL="914400" algn="l" rtl="0" fontAlgn="base">
        <a:spcBef>
          <a:spcPct val="0"/>
        </a:spcBef>
        <a:spcAft>
          <a:spcPct val="0"/>
        </a:spcAft>
        <a:defRPr sz="4400">
          <a:solidFill>
            <a:schemeClr val="tx2"/>
          </a:solidFill>
          <a:latin typeface="Times New Roman" pitchFamily="18" charset="0"/>
        </a:defRPr>
      </a:lvl7pPr>
      <a:lvl8pPr marL="1371600" algn="l" rtl="0" fontAlgn="base">
        <a:spcBef>
          <a:spcPct val="0"/>
        </a:spcBef>
        <a:spcAft>
          <a:spcPct val="0"/>
        </a:spcAft>
        <a:defRPr sz="4400">
          <a:solidFill>
            <a:schemeClr val="tx2"/>
          </a:solidFill>
          <a:latin typeface="Times New Roman" pitchFamily="18" charset="0"/>
        </a:defRPr>
      </a:lvl8pPr>
      <a:lvl9pPr marL="1828800" algn="l" rtl="0" fontAlgn="base">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lr>
          <a:schemeClr val="accent2"/>
        </a:buClr>
        <a:buSzPct val="75000"/>
        <a:buFont typeface="Wingdings"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70000"/>
        <a:buFont typeface="Wingdings"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60000"/>
        <a:buFont typeface="Wingdings"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tx1"/>
        </a:buClr>
        <a:buSzPct val="60000"/>
        <a:buFont typeface="Wingdings"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60000"/>
        <a:buFont typeface="Wingdings" pitchFamily="2"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6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6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6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6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 Target="slide1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 Target="slide1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slide" Target="slide19.xml"/><Relationship Id="rId2" Type="http://schemas.openxmlformats.org/officeDocument/2006/relationships/slide" Target="slide1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slide" Target="slide1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slide" Target="slide1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 Target="slide16.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slide" Target="slide1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 Target="slide16.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 Target="slide17.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 Target="slide1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 Target="slide1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 Target="slide1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p:txBody>
          <a:bodyPr/>
          <a:lstStyle/>
          <a:p>
            <a:pPr eaLnBrk="1" hangingPunct="1"/>
            <a:r>
              <a:rPr lang="en-US" smtClean="0"/>
              <a:t>Database Management</a:t>
            </a:r>
          </a:p>
        </p:txBody>
      </p:sp>
      <p:sp>
        <p:nvSpPr>
          <p:cNvPr id="3075" name="Rectangle 3"/>
          <p:cNvSpPr>
            <a:spLocks noGrp="1" noChangeArrowheads="1"/>
          </p:cNvSpPr>
          <p:nvPr>
            <p:ph type="subTitle" idx="1"/>
          </p:nvPr>
        </p:nvSpPr>
        <p:spPr/>
        <p:txBody>
          <a:bodyPr/>
          <a:lstStyle/>
          <a:p>
            <a:pPr algn="l" eaLnBrk="1" hangingPunct="1"/>
            <a:r>
              <a:rPr lang="en-US" smtClean="0"/>
              <a:t>Structured Query Language (SQL)</a:t>
            </a:r>
          </a:p>
          <a:p>
            <a:pPr algn="l" eaLnBrk="1" hangingPunct="1"/>
            <a:endParaRPr lang="en-US" smtClean="0"/>
          </a:p>
          <a:p>
            <a:pPr algn="l" eaLnBrk="1" hangingPunct="1"/>
            <a:r>
              <a:rPr lang="en-US" smtClean="0"/>
              <a:t>Queries: Part 1</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Footer Placeholder 4"/>
          <p:cNvSpPr>
            <a:spLocks noGrp="1"/>
          </p:cNvSpPr>
          <p:nvPr>
            <p:ph type="ftr" sz="quarter" idx="11"/>
          </p:nvPr>
        </p:nvSpPr>
        <p:spPr>
          <a:noFill/>
        </p:spPr>
        <p:txBody>
          <a:bodyPr/>
          <a:lstStyle/>
          <a:p>
            <a:r>
              <a:rPr lang="en-US"/>
              <a:t>MGMT 58200</a:t>
            </a:r>
          </a:p>
        </p:txBody>
      </p:sp>
      <p:sp>
        <p:nvSpPr>
          <p:cNvPr id="12291" name="Slide Number Placeholder 5"/>
          <p:cNvSpPr>
            <a:spLocks noGrp="1"/>
          </p:cNvSpPr>
          <p:nvPr>
            <p:ph type="sldNum" sz="quarter" idx="12"/>
          </p:nvPr>
        </p:nvSpPr>
        <p:spPr>
          <a:noFill/>
        </p:spPr>
        <p:txBody>
          <a:bodyPr/>
          <a:lstStyle/>
          <a:p>
            <a:fld id="{C8D07A5D-0B6C-4ABB-AA5E-D041B1EA020A}" type="slidenum">
              <a:rPr lang="en-US" smtClean="0"/>
              <a:pPr/>
              <a:t>10</a:t>
            </a:fld>
            <a:endParaRPr lang="en-US" smtClean="0"/>
          </a:p>
        </p:txBody>
      </p:sp>
      <p:sp>
        <p:nvSpPr>
          <p:cNvPr id="12292" name="Rectangle 2"/>
          <p:cNvSpPr>
            <a:spLocks noGrp="1" noChangeArrowheads="1"/>
          </p:cNvSpPr>
          <p:nvPr>
            <p:ph type="title"/>
          </p:nvPr>
        </p:nvSpPr>
        <p:spPr/>
        <p:txBody>
          <a:bodyPr/>
          <a:lstStyle/>
          <a:p>
            <a:pPr eaLnBrk="1" hangingPunct="1"/>
            <a:r>
              <a:rPr lang="en-US" smtClean="0"/>
              <a:t>SQL Queries (Cont’d)</a:t>
            </a:r>
          </a:p>
        </p:txBody>
      </p:sp>
      <p:sp>
        <p:nvSpPr>
          <p:cNvPr id="12293" name="Rectangle 3"/>
          <p:cNvSpPr>
            <a:spLocks noGrp="1" noChangeArrowheads="1"/>
          </p:cNvSpPr>
          <p:nvPr>
            <p:ph type="body" idx="1"/>
          </p:nvPr>
        </p:nvSpPr>
        <p:spPr/>
        <p:txBody>
          <a:bodyPr/>
          <a:lstStyle/>
          <a:p>
            <a:pPr eaLnBrk="1" hangingPunct="1"/>
            <a:r>
              <a:rPr lang="en-US" smtClean="0"/>
              <a:t>Sorting the output: ORDER BY</a:t>
            </a:r>
          </a:p>
          <a:p>
            <a:pPr eaLnBrk="1" hangingPunct="1">
              <a:lnSpc>
                <a:spcPct val="75000"/>
              </a:lnSpc>
              <a:spcBef>
                <a:spcPct val="40000"/>
              </a:spcBef>
              <a:buFont typeface="Wingdings" pitchFamily="2" charset="2"/>
              <a:buNone/>
            </a:pPr>
            <a:r>
              <a:rPr lang="en-US" sz="2000" i="1" smtClean="0">
                <a:solidFill>
                  <a:srgbClr val="3399FF"/>
                </a:solidFill>
              </a:rPr>
              <a:t>select c_number, last, first, balance from customer</a:t>
            </a:r>
          </a:p>
          <a:p>
            <a:pPr eaLnBrk="1" hangingPunct="1">
              <a:lnSpc>
                <a:spcPct val="75000"/>
              </a:lnSpc>
              <a:spcAft>
                <a:spcPct val="40000"/>
              </a:spcAft>
              <a:buFont typeface="Wingdings" pitchFamily="2" charset="2"/>
              <a:buNone/>
            </a:pPr>
            <a:r>
              <a:rPr lang="en-US" sz="2000" i="1" smtClean="0">
                <a:solidFill>
                  <a:srgbClr val="3399FF"/>
                </a:solidFill>
              </a:rPr>
              <a:t>order by balance;</a:t>
            </a:r>
          </a:p>
          <a:p>
            <a:pPr lvl="1" eaLnBrk="1" hangingPunct="1"/>
            <a:r>
              <a:rPr lang="en-US" smtClean="0"/>
              <a:t>Sorting order: Default; DESC</a:t>
            </a:r>
          </a:p>
          <a:p>
            <a:pPr lvl="1" eaLnBrk="1" hangingPunct="1">
              <a:lnSpc>
                <a:spcPct val="75000"/>
              </a:lnSpc>
              <a:spcBef>
                <a:spcPct val="40000"/>
              </a:spcBef>
              <a:buFont typeface="Wingdings" pitchFamily="2" charset="2"/>
              <a:buNone/>
            </a:pPr>
            <a:r>
              <a:rPr lang="en-US" sz="2000" i="1" smtClean="0">
                <a:solidFill>
                  <a:srgbClr val="3399FF"/>
                </a:solidFill>
              </a:rPr>
              <a:t>select c_number, last, first, balance from customer</a:t>
            </a:r>
          </a:p>
          <a:p>
            <a:pPr lvl="1" eaLnBrk="1" hangingPunct="1">
              <a:lnSpc>
                <a:spcPct val="75000"/>
              </a:lnSpc>
              <a:spcAft>
                <a:spcPct val="40000"/>
              </a:spcAft>
              <a:buFont typeface="Wingdings" pitchFamily="2" charset="2"/>
              <a:buNone/>
            </a:pPr>
            <a:r>
              <a:rPr lang="en-US" sz="2000" i="1" smtClean="0">
                <a:solidFill>
                  <a:srgbClr val="3399FF"/>
                </a:solidFill>
              </a:rPr>
              <a:t>order by balance desc;</a:t>
            </a:r>
          </a:p>
          <a:p>
            <a:pPr lvl="1" eaLnBrk="1" hangingPunct="1"/>
            <a:r>
              <a:rPr lang="en-US" smtClean="0"/>
              <a:t>Sorting on multiple keys</a:t>
            </a:r>
          </a:p>
          <a:p>
            <a:pPr lvl="1" eaLnBrk="1" hangingPunct="1">
              <a:lnSpc>
                <a:spcPct val="75000"/>
              </a:lnSpc>
              <a:spcBef>
                <a:spcPct val="40000"/>
              </a:spcBef>
              <a:buFont typeface="Wingdings" pitchFamily="2" charset="2"/>
              <a:buNone/>
            </a:pPr>
            <a:r>
              <a:rPr lang="en-US" sz="2000" i="1" smtClean="0">
                <a:solidFill>
                  <a:srgbClr val="3399FF"/>
                </a:solidFill>
              </a:rPr>
              <a:t>select c_number, last, first, credit_limit from customer</a:t>
            </a:r>
          </a:p>
          <a:p>
            <a:pPr lvl="1" eaLnBrk="1" hangingPunct="1">
              <a:lnSpc>
                <a:spcPct val="75000"/>
              </a:lnSpc>
              <a:spcAft>
                <a:spcPct val="40000"/>
              </a:spcAft>
              <a:buFont typeface="Wingdings" pitchFamily="2" charset="2"/>
              <a:buNone/>
            </a:pPr>
            <a:r>
              <a:rPr lang="en-US" sz="2000" i="1" smtClean="0">
                <a:solidFill>
                  <a:srgbClr val="3399FF"/>
                </a:solidFill>
              </a:rPr>
              <a:t>order by credit_limit desc, last;</a:t>
            </a:r>
          </a:p>
        </p:txBody>
      </p:sp>
      <p:sp>
        <p:nvSpPr>
          <p:cNvPr id="12294" name="Text Box 4">
            <a:hlinkClick r:id="rId2" action="ppaction://hlinksldjump" tooltip="List the customer number, last name, first name, and balance of every customer. Order the output in ascending (increasing) order by balance."/>
          </p:cNvPr>
          <p:cNvSpPr txBox="1">
            <a:spLocks noChangeArrowheads="1"/>
          </p:cNvSpPr>
          <p:nvPr/>
        </p:nvSpPr>
        <p:spPr bwMode="auto">
          <a:xfrm>
            <a:off x="7805738" y="3124200"/>
            <a:ext cx="685800" cy="396875"/>
          </a:xfrm>
          <a:prstGeom prst="rect">
            <a:avLst/>
          </a:prstGeom>
          <a:noFill/>
          <a:ln w="9525">
            <a:noFill/>
            <a:miter lim="800000"/>
            <a:headEnd/>
            <a:tailEnd/>
          </a:ln>
        </p:spPr>
        <p:txBody>
          <a:bodyPr>
            <a:spAutoFit/>
          </a:bodyPr>
          <a:lstStyle/>
          <a:p>
            <a:pPr>
              <a:lnSpc>
                <a:spcPct val="100000"/>
              </a:lnSpc>
              <a:spcBef>
                <a:spcPct val="50000"/>
              </a:spcBef>
              <a:buClrTx/>
              <a:buSzTx/>
              <a:buFontTx/>
              <a:buNone/>
            </a:pPr>
            <a:r>
              <a:rPr lang="en-US">
                <a:latin typeface="Arial" charset="0"/>
              </a:rPr>
              <a:t>[13]</a:t>
            </a:r>
          </a:p>
        </p:txBody>
      </p:sp>
      <p:sp>
        <p:nvSpPr>
          <p:cNvPr id="12295" name="Text Box 5">
            <a:hlinkClick r:id="rId2" action="ppaction://hlinksldjump" tooltip="List the customer number, last name, first name, and credit limit of every customer, ordered by credit limit in descending order and by last name in ascending order within each credit limit group."/>
          </p:cNvPr>
          <p:cNvSpPr txBox="1">
            <a:spLocks noChangeArrowheads="1"/>
          </p:cNvSpPr>
          <p:nvPr/>
        </p:nvSpPr>
        <p:spPr bwMode="auto">
          <a:xfrm>
            <a:off x="7805738" y="5562600"/>
            <a:ext cx="685800" cy="396875"/>
          </a:xfrm>
          <a:prstGeom prst="rect">
            <a:avLst/>
          </a:prstGeom>
          <a:noFill/>
          <a:ln w="9525">
            <a:noFill/>
            <a:miter lim="800000"/>
            <a:headEnd/>
            <a:tailEnd/>
          </a:ln>
        </p:spPr>
        <p:txBody>
          <a:bodyPr>
            <a:spAutoFit/>
          </a:bodyPr>
          <a:lstStyle/>
          <a:p>
            <a:pPr>
              <a:lnSpc>
                <a:spcPct val="100000"/>
              </a:lnSpc>
              <a:spcBef>
                <a:spcPct val="50000"/>
              </a:spcBef>
              <a:buClrTx/>
              <a:buSzTx/>
              <a:buFontTx/>
              <a:buNone/>
            </a:pPr>
            <a:r>
              <a:rPr lang="en-US">
                <a:latin typeface="Arial" charset="0"/>
              </a:rPr>
              <a:t>[14]</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Footer Placeholder 4"/>
          <p:cNvSpPr>
            <a:spLocks noGrp="1"/>
          </p:cNvSpPr>
          <p:nvPr>
            <p:ph type="ftr" sz="quarter" idx="11"/>
          </p:nvPr>
        </p:nvSpPr>
        <p:spPr>
          <a:noFill/>
        </p:spPr>
        <p:txBody>
          <a:bodyPr/>
          <a:lstStyle/>
          <a:p>
            <a:r>
              <a:rPr lang="en-US"/>
              <a:t>MGMT 58200</a:t>
            </a:r>
          </a:p>
        </p:txBody>
      </p:sp>
      <p:sp>
        <p:nvSpPr>
          <p:cNvPr id="13315" name="Slide Number Placeholder 5"/>
          <p:cNvSpPr>
            <a:spLocks noGrp="1"/>
          </p:cNvSpPr>
          <p:nvPr>
            <p:ph type="sldNum" sz="quarter" idx="12"/>
          </p:nvPr>
        </p:nvSpPr>
        <p:spPr>
          <a:noFill/>
        </p:spPr>
        <p:txBody>
          <a:bodyPr/>
          <a:lstStyle/>
          <a:p>
            <a:fld id="{14FBC90C-42F6-4D7A-BAF1-BA4B7BC98040}" type="slidenum">
              <a:rPr lang="en-US" smtClean="0"/>
              <a:pPr/>
              <a:t>11</a:t>
            </a:fld>
            <a:endParaRPr lang="en-US" smtClean="0"/>
          </a:p>
        </p:txBody>
      </p:sp>
      <p:sp>
        <p:nvSpPr>
          <p:cNvPr id="13316" name="Rectangle 2"/>
          <p:cNvSpPr>
            <a:spLocks noGrp="1" noChangeArrowheads="1"/>
          </p:cNvSpPr>
          <p:nvPr>
            <p:ph type="title"/>
          </p:nvPr>
        </p:nvSpPr>
        <p:spPr/>
        <p:txBody>
          <a:bodyPr/>
          <a:lstStyle/>
          <a:p>
            <a:pPr eaLnBrk="1" hangingPunct="1"/>
            <a:r>
              <a:rPr lang="en-US" smtClean="0"/>
              <a:t>SQL Queries (Cont’d)</a:t>
            </a:r>
          </a:p>
        </p:txBody>
      </p:sp>
      <p:sp>
        <p:nvSpPr>
          <p:cNvPr id="13317" name="Rectangle 3"/>
          <p:cNvSpPr>
            <a:spLocks noGrp="1" noChangeArrowheads="1"/>
          </p:cNvSpPr>
          <p:nvPr>
            <p:ph type="body" idx="1"/>
          </p:nvPr>
        </p:nvSpPr>
        <p:spPr/>
        <p:txBody>
          <a:bodyPr/>
          <a:lstStyle/>
          <a:p>
            <a:pPr eaLnBrk="1" hangingPunct="1"/>
            <a:r>
              <a:rPr lang="en-US" smtClean="0"/>
              <a:t>Use of built-in functions</a:t>
            </a:r>
          </a:p>
          <a:p>
            <a:pPr lvl="1" eaLnBrk="1" hangingPunct="1"/>
            <a:r>
              <a:rPr lang="en-US" smtClean="0"/>
              <a:t>COUNT</a:t>
            </a:r>
          </a:p>
          <a:p>
            <a:pPr lvl="1" eaLnBrk="1" hangingPunct="1">
              <a:lnSpc>
                <a:spcPct val="75000"/>
              </a:lnSpc>
              <a:spcBef>
                <a:spcPct val="40000"/>
              </a:spcBef>
              <a:buFont typeface="Wingdings" pitchFamily="2" charset="2"/>
              <a:buNone/>
            </a:pPr>
            <a:r>
              <a:rPr lang="en-US" sz="2000" i="1" smtClean="0">
                <a:solidFill>
                  <a:srgbClr val="3399FF"/>
                </a:solidFill>
              </a:rPr>
              <a:t>select count(part_number) from part</a:t>
            </a:r>
          </a:p>
          <a:p>
            <a:pPr lvl="1" eaLnBrk="1" hangingPunct="1">
              <a:lnSpc>
                <a:spcPct val="75000"/>
              </a:lnSpc>
              <a:spcAft>
                <a:spcPct val="40000"/>
              </a:spcAft>
              <a:buFont typeface="Wingdings" pitchFamily="2" charset="2"/>
              <a:buNone/>
            </a:pPr>
            <a:r>
              <a:rPr lang="en-US" sz="2000" i="1" smtClean="0">
                <a:solidFill>
                  <a:srgbClr val="3399FF"/>
                </a:solidFill>
              </a:rPr>
              <a:t>where item_class='HW';</a:t>
            </a:r>
          </a:p>
          <a:p>
            <a:pPr lvl="1" eaLnBrk="1" hangingPunct="1">
              <a:lnSpc>
                <a:spcPct val="75000"/>
              </a:lnSpc>
              <a:spcBef>
                <a:spcPct val="40000"/>
              </a:spcBef>
              <a:buFont typeface="Wingdings" pitchFamily="2" charset="2"/>
              <a:buNone/>
            </a:pPr>
            <a:r>
              <a:rPr lang="en-US" sz="2000" i="1" smtClean="0">
                <a:solidFill>
                  <a:srgbClr val="3399FF"/>
                </a:solidFill>
              </a:rPr>
              <a:t>select count(*)</a:t>
            </a:r>
          </a:p>
          <a:p>
            <a:pPr lvl="1" eaLnBrk="1" hangingPunct="1">
              <a:lnSpc>
                <a:spcPct val="75000"/>
              </a:lnSpc>
              <a:spcAft>
                <a:spcPct val="40000"/>
              </a:spcAft>
              <a:buFont typeface="Wingdings" pitchFamily="2" charset="2"/>
              <a:buNone/>
            </a:pPr>
            <a:r>
              <a:rPr lang="en-US" sz="2000" i="1" smtClean="0">
                <a:solidFill>
                  <a:srgbClr val="3399FF"/>
                </a:solidFill>
              </a:rPr>
              <a:t>from customer;</a:t>
            </a:r>
          </a:p>
          <a:p>
            <a:pPr lvl="1" eaLnBrk="1" hangingPunct="1"/>
            <a:r>
              <a:rPr lang="en-US" smtClean="0"/>
              <a:t>SUM, AVG, MIN, MAX</a:t>
            </a:r>
          </a:p>
          <a:p>
            <a:pPr lvl="1" eaLnBrk="1" hangingPunct="1">
              <a:lnSpc>
                <a:spcPct val="75000"/>
              </a:lnSpc>
              <a:spcBef>
                <a:spcPct val="40000"/>
              </a:spcBef>
              <a:buFont typeface="Wingdings" pitchFamily="2" charset="2"/>
              <a:buNone/>
            </a:pPr>
            <a:r>
              <a:rPr lang="en-US" sz="2000" i="1" smtClean="0">
                <a:solidFill>
                  <a:srgbClr val="3399FF"/>
                </a:solidFill>
              </a:rPr>
              <a:t>select  sum(balance), avg(balance), max(balance), min(balance)</a:t>
            </a:r>
          </a:p>
          <a:p>
            <a:pPr lvl="1" eaLnBrk="1" hangingPunct="1">
              <a:lnSpc>
                <a:spcPct val="75000"/>
              </a:lnSpc>
              <a:spcAft>
                <a:spcPct val="40000"/>
              </a:spcAft>
              <a:buFont typeface="Wingdings" pitchFamily="2" charset="2"/>
              <a:buNone/>
            </a:pPr>
            <a:r>
              <a:rPr lang="en-US" sz="2000" i="1" smtClean="0">
                <a:solidFill>
                  <a:srgbClr val="3399FF"/>
                </a:solidFill>
              </a:rPr>
              <a:t>from customer;</a:t>
            </a:r>
          </a:p>
          <a:p>
            <a:pPr lvl="1" eaLnBrk="1" hangingPunct="1"/>
            <a:r>
              <a:rPr lang="en-US" smtClean="0"/>
              <a:t>Effect of null values</a:t>
            </a:r>
          </a:p>
        </p:txBody>
      </p:sp>
      <p:sp>
        <p:nvSpPr>
          <p:cNvPr id="13318" name="Text Box 4">
            <a:hlinkClick r:id="rId2" action="ppaction://hlinksldjump" tooltip="How many parts are in item class HW?"/>
          </p:cNvPr>
          <p:cNvSpPr txBox="1">
            <a:spLocks noChangeArrowheads="1"/>
          </p:cNvSpPr>
          <p:nvPr/>
        </p:nvSpPr>
        <p:spPr bwMode="auto">
          <a:xfrm>
            <a:off x="8226425" y="3505200"/>
            <a:ext cx="685800" cy="396875"/>
          </a:xfrm>
          <a:prstGeom prst="rect">
            <a:avLst/>
          </a:prstGeom>
          <a:noFill/>
          <a:ln w="9525">
            <a:noFill/>
            <a:miter lim="800000"/>
            <a:headEnd/>
            <a:tailEnd/>
          </a:ln>
        </p:spPr>
        <p:txBody>
          <a:bodyPr>
            <a:spAutoFit/>
          </a:bodyPr>
          <a:lstStyle/>
          <a:p>
            <a:pPr>
              <a:lnSpc>
                <a:spcPct val="100000"/>
              </a:lnSpc>
              <a:spcBef>
                <a:spcPct val="50000"/>
              </a:spcBef>
              <a:buClrTx/>
              <a:buSzTx/>
              <a:buFontTx/>
              <a:buNone/>
            </a:pPr>
            <a:r>
              <a:rPr lang="en-US">
                <a:latin typeface="Arial" charset="0"/>
              </a:rPr>
              <a:t>[15]</a:t>
            </a:r>
          </a:p>
        </p:txBody>
      </p:sp>
      <p:sp>
        <p:nvSpPr>
          <p:cNvPr id="13319" name="Text Box 5">
            <a:hlinkClick r:id="rId2" action="ppaction://hlinksldjump" tooltip="Show the total, average, maximum, and minimum of the balances of all customers together."/>
          </p:cNvPr>
          <p:cNvSpPr txBox="1">
            <a:spLocks noChangeArrowheads="1"/>
          </p:cNvSpPr>
          <p:nvPr/>
        </p:nvSpPr>
        <p:spPr bwMode="auto">
          <a:xfrm>
            <a:off x="8229600" y="5562600"/>
            <a:ext cx="685800" cy="396875"/>
          </a:xfrm>
          <a:prstGeom prst="rect">
            <a:avLst/>
          </a:prstGeom>
          <a:noFill/>
          <a:ln w="9525">
            <a:noFill/>
            <a:miter lim="800000"/>
            <a:headEnd/>
            <a:tailEnd/>
          </a:ln>
        </p:spPr>
        <p:txBody>
          <a:bodyPr>
            <a:spAutoFit/>
          </a:bodyPr>
          <a:lstStyle/>
          <a:p>
            <a:pPr>
              <a:lnSpc>
                <a:spcPct val="100000"/>
              </a:lnSpc>
              <a:spcBef>
                <a:spcPct val="50000"/>
              </a:spcBef>
              <a:buClrTx/>
              <a:buSzTx/>
              <a:buFontTx/>
              <a:buNone/>
            </a:pPr>
            <a:r>
              <a:rPr lang="en-US">
                <a:latin typeface="Arial" charset="0"/>
              </a:rPr>
              <a:t>[17]</a:t>
            </a:r>
          </a:p>
        </p:txBody>
      </p:sp>
      <p:sp>
        <p:nvSpPr>
          <p:cNvPr id="13320" name="Text Box 6">
            <a:hlinkClick r:id="rId2" action="ppaction://hlinksldjump" tooltip="How many rows does the customer table have?"/>
          </p:cNvPr>
          <p:cNvSpPr txBox="1">
            <a:spLocks noChangeArrowheads="1"/>
          </p:cNvSpPr>
          <p:nvPr/>
        </p:nvSpPr>
        <p:spPr bwMode="auto">
          <a:xfrm>
            <a:off x="8226425" y="4267200"/>
            <a:ext cx="917575" cy="396875"/>
          </a:xfrm>
          <a:prstGeom prst="rect">
            <a:avLst/>
          </a:prstGeom>
          <a:noFill/>
          <a:ln w="9525">
            <a:noFill/>
            <a:miter lim="800000"/>
            <a:headEnd/>
            <a:tailEnd/>
          </a:ln>
        </p:spPr>
        <p:txBody>
          <a:bodyPr>
            <a:spAutoFit/>
          </a:bodyPr>
          <a:lstStyle/>
          <a:p>
            <a:pPr>
              <a:lnSpc>
                <a:spcPct val="100000"/>
              </a:lnSpc>
              <a:spcBef>
                <a:spcPct val="50000"/>
              </a:spcBef>
              <a:buClrTx/>
              <a:buSzTx/>
              <a:buFontTx/>
              <a:buNone/>
            </a:pPr>
            <a:r>
              <a:rPr lang="en-US">
                <a:latin typeface="Arial" charset="0"/>
              </a:rPr>
              <a:t>[16]</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oter Placeholder 4"/>
          <p:cNvSpPr>
            <a:spLocks noGrp="1"/>
          </p:cNvSpPr>
          <p:nvPr>
            <p:ph type="ftr" sz="quarter" idx="11"/>
          </p:nvPr>
        </p:nvSpPr>
        <p:spPr>
          <a:noFill/>
        </p:spPr>
        <p:txBody>
          <a:bodyPr/>
          <a:lstStyle/>
          <a:p>
            <a:r>
              <a:rPr lang="en-US"/>
              <a:t>MGMT 58200</a:t>
            </a:r>
          </a:p>
        </p:txBody>
      </p:sp>
      <p:sp>
        <p:nvSpPr>
          <p:cNvPr id="14339" name="Slide Number Placeholder 5"/>
          <p:cNvSpPr>
            <a:spLocks noGrp="1"/>
          </p:cNvSpPr>
          <p:nvPr>
            <p:ph type="sldNum" sz="quarter" idx="12"/>
          </p:nvPr>
        </p:nvSpPr>
        <p:spPr>
          <a:noFill/>
        </p:spPr>
        <p:txBody>
          <a:bodyPr/>
          <a:lstStyle/>
          <a:p>
            <a:fld id="{BD420E88-DCAB-4477-8D4F-157ECDE721A3}" type="slidenum">
              <a:rPr lang="en-US" smtClean="0"/>
              <a:pPr/>
              <a:t>12</a:t>
            </a:fld>
            <a:endParaRPr lang="en-US" smtClean="0"/>
          </a:p>
        </p:txBody>
      </p:sp>
      <p:sp>
        <p:nvSpPr>
          <p:cNvPr id="14340" name="Rectangle 2"/>
          <p:cNvSpPr>
            <a:spLocks noGrp="1" noChangeArrowheads="1"/>
          </p:cNvSpPr>
          <p:nvPr>
            <p:ph type="title"/>
          </p:nvPr>
        </p:nvSpPr>
        <p:spPr/>
        <p:txBody>
          <a:bodyPr/>
          <a:lstStyle/>
          <a:p>
            <a:pPr eaLnBrk="1" hangingPunct="1"/>
            <a:r>
              <a:rPr lang="en-US" smtClean="0"/>
              <a:t>SQL Queries (Cont’d)</a:t>
            </a:r>
          </a:p>
        </p:txBody>
      </p:sp>
      <p:sp>
        <p:nvSpPr>
          <p:cNvPr id="14341" name="Rectangle 3"/>
          <p:cNvSpPr>
            <a:spLocks noGrp="1" noChangeArrowheads="1"/>
          </p:cNvSpPr>
          <p:nvPr>
            <p:ph type="body" idx="1"/>
          </p:nvPr>
        </p:nvSpPr>
        <p:spPr/>
        <p:txBody>
          <a:bodyPr/>
          <a:lstStyle/>
          <a:p>
            <a:pPr lvl="1" eaLnBrk="1" hangingPunct="1"/>
            <a:r>
              <a:rPr lang="en-US" dirty="0" smtClean="0"/>
              <a:t>Format for date and time</a:t>
            </a:r>
          </a:p>
          <a:p>
            <a:pPr lvl="2" eaLnBrk="1" hangingPunct="1"/>
            <a:r>
              <a:rPr lang="en-US" dirty="0" smtClean="0"/>
              <a:t>Default format: DATE</a:t>
            </a:r>
          </a:p>
          <a:p>
            <a:pPr lvl="2" eaLnBrk="1" hangingPunct="1"/>
            <a:r>
              <a:rPr lang="en-US" dirty="0" smtClean="0"/>
              <a:t>Another useful format: CHARACTER</a:t>
            </a:r>
          </a:p>
          <a:p>
            <a:pPr lvl="2" eaLnBrk="1" hangingPunct="1"/>
            <a:r>
              <a:rPr lang="en-US" dirty="0" smtClean="0"/>
              <a:t>Why conversion may be necessary?</a:t>
            </a:r>
          </a:p>
          <a:p>
            <a:pPr lvl="2" eaLnBrk="1" hangingPunct="1"/>
            <a:r>
              <a:rPr lang="en-US" dirty="0" smtClean="0"/>
              <a:t>TO_CHAR, TO_DATE</a:t>
            </a:r>
          </a:p>
          <a:p>
            <a:pPr lvl="2" eaLnBrk="1" hangingPunct="1"/>
            <a:endParaRPr lang="en-US" dirty="0" smtClean="0"/>
          </a:p>
          <a:p>
            <a:pPr lvl="1" eaLnBrk="1" hangingPunct="1">
              <a:lnSpc>
                <a:spcPct val="75000"/>
              </a:lnSpc>
              <a:spcBef>
                <a:spcPct val="40000"/>
              </a:spcBef>
              <a:spcAft>
                <a:spcPct val="40000"/>
              </a:spcAft>
              <a:buFont typeface="Wingdings" pitchFamily="2" charset="2"/>
              <a:buNone/>
            </a:pPr>
            <a:r>
              <a:rPr lang="en-US" sz="2000" i="1" dirty="0" smtClean="0">
                <a:solidFill>
                  <a:srgbClr val="3399FF"/>
                </a:solidFill>
              </a:rPr>
              <a:t>select </a:t>
            </a:r>
            <a:r>
              <a:rPr lang="en-US" sz="2000" i="1" dirty="0" err="1" smtClean="0">
                <a:solidFill>
                  <a:srgbClr val="3399FF"/>
                </a:solidFill>
              </a:rPr>
              <a:t>to_char</a:t>
            </a:r>
            <a:r>
              <a:rPr lang="en-US" sz="2000" i="1" dirty="0" smtClean="0">
                <a:solidFill>
                  <a:srgbClr val="3399FF"/>
                </a:solidFill>
              </a:rPr>
              <a:t>(</a:t>
            </a:r>
            <a:r>
              <a:rPr lang="en-US" sz="2000" i="1" dirty="0" err="1" smtClean="0">
                <a:solidFill>
                  <a:srgbClr val="3399FF"/>
                </a:solidFill>
              </a:rPr>
              <a:t>order_date,'dd</a:t>
            </a:r>
            <a:r>
              <a:rPr lang="en-US" sz="2000" i="1" dirty="0" smtClean="0">
                <a:solidFill>
                  <a:srgbClr val="3399FF"/>
                </a:solidFill>
              </a:rPr>
              <a:t>/mm/</a:t>
            </a:r>
            <a:r>
              <a:rPr lang="en-US" sz="2000" i="1" dirty="0" err="1" smtClean="0">
                <a:solidFill>
                  <a:srgbClr val="3399FF"/>
                </a:solidFill>
              </a:rPr>
              <a:t>yy</a:t>
            </a:r>
            <a:r>
              <a:rPr lang="en-US" sz="2000" i="1" dirty="0" smtClean="0">
                <a:solidFill>
                  <a:srgbClr val="3399FF"/>
                </a:solidFill>
              </a:rPr>
              <a:t>') from orders;</a:t>
            </a:r>
          </a:p>
          <a:p>
            <a:pPr lvl="1" eaLnBrk="1" hangingPunct="1">
              <a:lnSpc>
                <a:spcPct val="75000"/>
              </a:lnSpc>
              <a:spcBef>
                <a:spcPct val="40000"/>
              </a:spcBef>
              <a:spcAft>
                <a:spcPct val="40000"/>
              </a:spcAft>
              <a:buFont typeface="Wingdings" pitchFamily="2" charset="2"/>
              <a:buNone/>
            </a:pPr>
            <a:r>
              <a:rPr lang="en-US" sz="2000" i="1" dirty="0" smtClean="0">
                <a:solidFill>
                  <a:srgbClr val="3399FF"/>
                </a:solidFill>
              </a:rPr>
              <a:t>insert into orders values (10000,to_date(</a:t>
            </a:r>
            <a:r>
              <a:rPr lang="en-US" sz="2000" i="1" dirty="0" smtClean="0">
                <a:solidFill>
                  <a:srgbClr val="3399FF"/>
                </a:solidFill>
              </a:rPr>
              <a:t>'02-09-19',</a:t>
            </a:r>
            <a:r>
              <a:rPr lang="en-US" sz="2000" i="1" dirty="0" smtClean="0">
                <a:solidFill>
                  <a:srgbClr val="3399FF"/>
                </a:solidFill>
              </a:rPr>
              <a:t>'dd-mm-yy'),124);</a:t>
            </a:r>
          </a:p>
          <a:p>
            <a:pPr lvl="1" eaLnBrk="1" hangingPunct="1">
              <a:lnSpc>
                <a:spcPct val="75000"/>
              </a:lnSpc>
              <a:spcBef>
                <a:spcPct val="40000"/>
              </a:spcBef>
              <a:spcAft>
                <a:spcPct val="40000"/>
              </a:spcAft>
              <a:buFont typeface="Wingdings" pitchFamily="2" charset="2"/>
              <a:buNone/>
            </a:pPr>
            <a:r>
              <a:rPr lang="en-US" sz="2000" i="1" dirty="0" smtClean="0">
                <a:solidFill>
                  <a:srgbClr val="3399FF"/>
                </a:solidFill>
              </a:rPr>
              <a:t>insert into orders values (11000,to_date('11:50 PM','HH:MI PM'),124);</a:t>
            </a:r>
          </a:p>
          <a:p>
            <a:pPr lvl="1" eaLnBrk="1" hangingPunct="1">
              <a:lnSpc>
                <a:spcPct val="75000"/>
              </a:lnSpc>
              <a:spcBef>
                <a:spcPct val="40000"/>
              </a:spcBef>
              <a:spcAft>
                <a:spcPct val="40000"/>
              </a:spcAft>
              <a:buFont typeface="Wingdings" pitchFamily="2" charset="2"/>
              <a:buNone/>
            </a:pPr>
            <a:r>
              <a:rPr lang="en-US" sz="2000" i="1" dirty="0" smtClean="0">
                <a:solidFill>
                  <a:srgbClr val="3399FF"/>
                </a:solidFill>
              </a:rPr>
              <a:t>select </a:t>
            </a:r>
            <a:r>
              <a:rPr lang="en-US" sz="2000" i="1" dirty="0" err="1" smtClean="0">
                <a:solidFill>
                  <a:srgbClr val="3399FF"/>
                </a:solidFill>
              </a:rPr>
              <a:t>to_char</a:t>
            </a:r>
            <a:r>
              <a:rPr lang="en-US" sz="2000" i="1" dirty="0" smtClean="0">
                <a:solidFill>
                  <a:srgbClr val="3399FF"/>
                </a:solidFill>
              </a:rPr>
              <a:t>(</a:t>
            </a:r>
            <a:r>
              <a:rPr lang="en-US" sz="2000" i="1" dirty="0" err="1" smtClean="0">
                <a:solidFill>
                  <a:srgbClr val="3399FF"/>
                </a:solidFill>
              </a:rPr>
              <a:t>order_date,'dd</a:t>
            </a:r>
            <a:r>
              <a:rPr lang="en-US" sz="2000" i="1" dirty="0" smtClean="0">
                <a:solidFill>
                  <a:srgbClr val="3399FF"/>
                </a:solidFill>
              </a:rPr>
              <a:t>-mm-</a:t>
            </a:r>
            <a:r>
              <a:rPr lang="en-US" sz="2000" i="1" dirty="0" err="1" smtClean="0">
                <a:solidFill>
                  <a:srgbClr val="3399FF"/>
                </a:solidFill>
              </a:rPr>
              <a:t>yy</a:t>
            </a:r>
            <a:r>
              <a:rPr lang="en-US" sz="2000" i="1" dirty="0" smtClean="0">
                <a:solidFill>
                  <a:srgbClr val="3399FF"/>
                </a:solidFill>
              </a:rPr>
              <a:t> </a:t>
            </a:r>
            <a:r>
              <a:rPr lang="en-US" sz="2000" i="1" dirty="0" err="1" smtClean="0">
                <a:solidFill>
                  <a:srgbClr val="3399FF"/>
                </a:solidFill>
              </a:rPr>
              <a:t>hh:mi</a:t>
            </a:r>
            <a:r>
              <a:rPr lang="en-US" sz="2000" i="1" dirty="0" smtClean="0">
                <a:solidFill>
                  <a:srgbClr val="3399FF"/>
                </a:solidFill>
              </a:rPr>
              <a:t> pm') from orders;</a:t>
            </a:r>
            <a:endParaRPr lang="en-US" sz="1600" i="1" dirty="0" smtClean="0">
              <a:solidFill>
                <a:srgbClr val="3399FF"/>
              </a:solidFill>
            </a:endParaRPr>
          </a:p>
          <a:p>
            <a:pPr lvl="1" eaLnBrk="1" hangingPunct="1"/>
            <a:endParaRPr lang="en-US" sz="1600" i="1" dirty="0" smtClean="0">
              <a:solidFill>
                <a:srgbClr val="3399FF"/>
              </a:solidFill>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Footer Placeholder 4"/>
          <p:cNvSpPr>
            <a:spLocks noGrp="1"/>
          </p:cNvSpPr>
          <p:nvPr>
            <p:ph type="ftr" sz="quarter" idx="11"/>
          </p:nvPr>
        </p:nvSpPr>
        <p:spPr>
          <a:noFill/>
        </p:spPr>
        <p:txBody>
          <a:bodyPr/>
          <a:lstStyle/>
          <a:p>
            <a:r>
              <a:rPr lang="en-US"/>
              <a:t>MGMT 58200</a:t>
            </a:r>
          </a:p>
        </p:txBody>
      </p:sp>
      <p:sp>
        <p:nvSpPr>
          <p:cNvPr id="15363" name="Slide Number Placeholder 5"/>
          <p:cNvSpPr>
            <a:spLocks noGrp="1"/>
          </p:cNvSpPr>
          <p:nvPr>
            <p:ph type="sldNum" sz="quarter" idx="12"/>
          </p:nvPr>
        </p:nvSpPr>
        <p:spPr>
          <a:noFill/>
        </p:spPr>
        <p:txBody>
          <a:bodyPr/>
          <a:lstStyle/>
          <a:p>
            <a:fld id="{60A13215-9621-4415-89A6-04C8DFE208C5}" type="slidenum">
              <a:rPr lang="en-US" smtClean="0"/>
              <a:pPr/>
              <a:t>13</a:t>
            </a:fld>
            <a:endParaRPr lang="en-US" smtClean="0"/>
          </a:p>
        </p:txBody>
      </p:sp>
      <p:sp>
        <p:nvSpPr>
          <p:cNvPr id="15364" name="Rectangle 2"/>
          <p:cNvSpPr>
            <a:spLocks noGrp="1" noChangeArrowheads="1"/>
          </p:cNvSpPr>
          <p:nvPr>
            <p:ph type="title"/>
          </p:nvPr>
        </p:nvSpPr>
        <p:spPr/>
        <p:txBody>
          <a:bodyPr/>
          <a:lstStyle/>
          <a:p>
            <a:pPr eaLnBrk="1" hangingPunct="1"/>
            <a:r>
              <a:rPr lang="en-US" smtClean="0"/>
              <a:t>SQL Queries (Cont’d)</a:t>
            </a:r>
          </a:p>
        </p:txBody>
      </p:sp>
      <p:sp>
        <p:nvSpPr>
          <p:cNvPr id="15365" name="Rectangle 3"/>
          <p:cNvSpPr>
            <a:spLocks noGrp="1" noChangeArrowheads="1"/>
          </p:cNvSpPr>
          <p:nvPr>
            <p:ph type="body" idx="1"/>
          </p:nvPr>
        </p:nvSpPr>
        <p:spPr>
          <a:xfrm>
            <a:off x="685800" y="2332038"/>
            <a:ext cx="7772400" cy="4830762"/>
          </a:xfrm>
        </p:spPr>
        <p:txBody>
          <a:bodyPr/>
          <a:lstStyle/>
          <a:p>
            <a:pPr eaLnBrk="1" hangingPunct="1"/>
            <a:r>
              <a:rPr lang="en-US" sz="2800" dirty="0" smtClean="0"/>
              <a:t>Use of DISTINCT</a:t>
            </a:r>
          </a:p>
          <a:p>
            <a:pPr eaLnBrk="1" hangingPunct="1">
              <a:lnSpc>
                <a:spcPct val="75000"/>
              </a:lnSpc>
              <a:spcBef>
                <a:spcPct val="40000"/>
              </a:spcBef>
              <a:spcAft>
                <a:spcPct val="40000"/>
              </a:spcAft>
              <a:buFont typeface="Wingdings" pitchFamily="2" charset="2"/>
              <a:buNone/>
            </a:pPr>
            <a:r>
              <a:rPr lang="en-US" sz="2000" i="1" dirty="0" smtClean="0">
                <a:solidFill>
                  <a:srgbClr val="3399FF"/>
                </a:solidFill>
              </a:rPr>
              <a:t>select distinct </a:t>
            </a:r>
            <a:r>
              <a:rPr lang="en-US" sz="2000" i="1" dirty="0" err="1" smtClean="0">
                <a:solidFill>
                  <a:srgbClr val="3399FF"/>
                </a:solidFill>
              </a:rPr>
              <a:t>c_number</a:t>
            </a:r>
            <a:r>
              <a:rPr lang="en-US" sz="2000" i="1" dirty="0" smtClean="0">
                <a:solidFill>
                  <a:srgbClr val="3399FF"/>
                </a:solidFill>
              </a:rPr>
              <a:t> from orders;</a:t>
            </a:r>
          </a:p>
          <a:p>
            <a:pPr lvl="1" eaLnBrk="1" hangingPunct="1"/>
            <a:r>
              <a:rPr lang="en-US" sz="2400" dirty="0" smtClean="0"/>
              <a:t>Relationship between COUNT and DISTINCT</a:t>
            </a:r>
          </a:p>
          <a:p>
            <a:pPr lvl="1" eaLnBrk="1" hangingPunct="1">
              <a:lnSpc>
                <a:spcPct val="75000"/>
              </a:lnSpc>
              <a:spcBef>
                <a:spcPct val="40000"/>
              </a:spcBef>
              <a:spcAft>
                <a:spcPct val="40000"/>
              </a:spcAft>
              <a:buFont typeface="Wingdings" pitchFamily="2" charset="2"/>
              <a:buNone/>
            </a:pPr>
            <a:r>
              <a:rPr lang="en-US" sz="2000" i="1" dirty="0" smtClean="0">
                <a:solidFill>
                  <a:srgbClr val="3399FF"/>
                </a:solidFill>
              </a:rPr>
              <a:t>select count(distinct </a:t>
            </a:r>
            <a:r>
              <a:rPr lang="en-US" sz="2000" i="1" dirty="0" err="1" smtClean="0">
                <a:solidFill>
                  <a:srgbClr val="3399FF"/>
                </a:solidFill>
              </a:rPr>
              <a:t>c_number</a:t>
            </a:r>
            <a:r>
              <a:rPr lang="en-US" sz="2000" i="1" dirty="0" smtClean="0">
                <a:solidFill>
                  <a:srgbClr val="3399FF"/>
                </a:solidFill>
              </a:rPr>
              <a:t>) from orders;</a:t>
            </a:r>
          </a:p>
          <a:p>
            <a:pPr eaLnBrk="1" hangingPunct="1">
              <a:lnSpc>
                <a:spcPct val="75000"/>
              </a:lnSpc>
              <a:spcBef>
                <a:spcPct val="40000"/>
              </a:spcBef>
            </a:pPr>
            <a:r>
              <a:rPr lang="en-US" sz="2800" dirty="0" smtClean="0"/>
              <a:t>Use of NULL (and NOT NULL)</a:t>
            </a:r>
          </a:p>
          <a:p>
            <a:pPr eaLnBrk="1" hangingPunct="1">
              <a:lnSpc>
                <a:spcPct val="75000"/>
              </a:lnSpc>
              <a:spcBef>
                <a:spcPct val="40000"/>
              </a:spcBef>
              <a:buFont typeface="Wingdings" pitchFamily="2" charset="2"/>
              <a:buNone/>
            </a:pPr>
            <a:r>
              <a:rPr lang="en-US" sz="2000" i="1" dirty="0" smtClean="0">
                <a:solidFill>
                  <a:srgbClr val="3399FF"/>
                </a:solidFill>
              </a:rPr>
              <a:t>select </a:t>
            </a:r>
            <a:r>
              <a:rPr lang="en-US" sz="2000" i="1" dirty="0" err="1" smtClean="0">
                <a:solidFill>
                  <a:srgbClr val="3399FF"/>
                </a:solidFill>
              </a:rPr>
              <a:t>c_number</a:t>
            </a:r>
            <a:r>
              <a:rPr lang="en-US" sz="2000" i="1" dirty="0" smtClean="0">
                <a:solidFill>
                  <a:srgbClr val="3399FF"/>
                </a:solidFill>
              </a:rPr>
              <a:t> from customer</a:t>
            </a:r>
          </a:p>
          <a:p>
            <a:pPr eaLnBrk="1" hangingPunct="1">
              <a:lnSpc>
                <a:spcPct val="75000"/>
              </a:lnSpc>
              <a:spcAft>
                <a:spcPct val="40000"/>
              </a:spcAft>
              <a:buFont typeface="Wingdings" pitchFamily="2" charset="2"/>
              <a:buNone/>
            </a:pPr>
            <a:r>
              <a:rPr lang="en-US" sz="2000" i="1" dirty="0" smtClean="0">
                <a:solidFill>
                  <a:srgbClr val="3399FF"/>
                </a:solidFill>
              </a:rPr>
              <a:t>where </a:t>
            </a:r>
            <a:r>
              <a:rPr lang="en-US" sz="2000" i="1" dirty="0" err="1" smtClean="0">
                <a:solidFill>
                  <a:srgbClr val="3399FF"/>
                </a:solidFill>
              </a:rPr>
              <a:t>slsrep_number</a:t>
            </a:r>
            <a:r>
              <a:rPr lang="en-US" sz="2000" i="1" dirty="0" smtClean="0">
                <a:solidFill>
                  <a:srgbClr val="3399FF"/>
                </a:solidFill>
              </a:rPr>
              <a:t> is null;</a:t>
            </a:r>
          </a:p>
          <a:p>
            <a:pPr eaLnBrk="1" hangingPunct="1">
              <a:lnSpc>
                <a:spcPct val="75000"/>
              </a:lnSpc>
              <a:spcBef>
                <a:spcPct val="40000"/>
              </a:spcBef>
              <a:buFont typeface="Wingdings" pitchFamily="2" charset="2"/>
              <a:buNone/>
            </a:pPr>
            <a:r>
              <a:rPr lang="en-US" sz="2000" i="1" dirty="0" smtClean="0">
                <a:solidFill>
                  <a:srgbClr val="3399FF"/>
                </a:solidFill>
              </a:rPr>
              <a:t>select </a:t>
            </a:r>
            <a:r>
              <a:rPr lang="en-US" sz="2000" i="1" dirty="0" err="1" smtClean="0">
                <a:solidFill>
                  <a:srgbClr val="3399FF"/>
                </a:solidFill>
              </a:rPr>
              <a:t>c_number</a:t>
            </a:r>
            <a:r>
              <a:rPr lang="en-US" sz="2000" i="1" dirty="0" smtClean="0">
                <a:solidFill>
                  <a:srgbClr val="3399FF"/>
                </a:solidFill>
              </a:rPr>
              <a:t> from customer</a:t>
            </a:r>
          </a:p>
          <a:p>
            <a:pPr eaLnBrk="1" hangingPunct="1">
              <a:lnSpc>
                <a:spcPct val="75000"/>
              </a:lnSpc>
              <a:spcAft>
                <a:spcPct val="40000"/>
              </a:spcAft>
              <a:buFont typeface="Wingdings" pitchFamily="2" charset="2"/>
              <a:buNone/>
            </a:pPr>
            <a:r>
              <a:rPr lang="en-US" sz="2000" i="1" dirty="0" smtClean="0">
                <a:solidFill>
                  <a:srgbClr val="3399FF"/>
                </a:solidFill>
              </a:rPr>
              <a:t>where </a:t>
            </a:r>
            <a:r>
              <a:rPr lang="en-US" sz="2000" i="1" dirty="0" err="1" smtClean="0">
                <a:solidFill>
                  <a:srgbClr val="3399FF"/>
                </a:solidFill>
              </a:rPr>
              <a:t>slsrep_number</a:t>
            </a:r>
            <a:r>
              <a:rPr lang="en-US" sz="2000" i="1" dirty="0" smtClean="0">
                <a:solidFill>
                  <a:srgbClr val="3399FF"/>
                </a:solidFill>
              </a:rPr>
              <a:t> is not null;</a:t>
            </a:r>
          </a:p>
          <a:p>
            <a:pPr lvl="1" eaLnBrk="1" hangingPunct="1">
              <a:lnSpc>
                <a:spcPct val="75000"/>
              </a:lnSpc>
              <a:spcBef>
                <a:spcPct val="40000"/>
              </a:spcBef>
              <a:spcAft>
                <a:spcPct val="40000"/>
              </a:spcAft>
            </a:pPr>
            <a:r>
              <a:rPr lang="en-US" sz="2400" smtClean="0"/>
              <a:t>Most SQL implementations require IS instead of = with NULL (and NOT NULL) in WHERE</a:t>
            </a:r>
          </a:p>
        </p:txBody>
      </p:sp>
      <p:sp>
        <p:nvSpPr>
          <p:cNvPr id="15366" name="Text Box 4">
            <a:hlinkClick r:id="rId2" action="ppaction://hlinksldjump" tooltip="Find the customer number of every customer who has an open order. List each customer only once."/>
          </p:cNvPr>
          <p:cNvSpPr txBox="1">
            <a:spLocks noChangeArrowheads="1"/>
          </p:cNvSpPr>
          <p:nvPr/>
        </p:nvSpPr>
        <p:spPr bwMode="auto">
          <a:xfrm>
            <a:off x="8153400" y="2724150"/>
            <a:ext cx="685800" cy="396875"/>
          </a:xfrm>
          <a:prstGeom prst="rect">
            <a:avLst/>
          </a:prstGeom>
          <a:noFill/>
          <a:ln w="9525">
            <a:noFill/>
            <a:miter lim="800000"/>
            <a:headEnd/>
            <a:tailEnd/>
          </a:ln>
        </p:spPr>
        <p:txBody>
          <a:bodyPr>
            <a:spAutoFit/>
          </a:bodyPr>
          <a:lstStyle/>
          <a:p>
            <a:pPr>
              <a:lnSpc>
                <a:spcPct val="100000"/>
              </a:lnSpc>
              <a:spcBef>
                <a:spcPct val="50000"/>
              </a:spcBef>
              <a:buClrTx/>
              <a:buSzTx/>
              <a:buFontTx/>
              <a:buNone/>
            </a:pPr>
            <a:r>
              <a:rPr lang="en-US" dirty="0">
                <a:latin typeface="Arial" charset="0"/>
              </a:rPr>
              <a:t>[18]</a:t>
            </a:r>
          </a:p>
        </p:txBody>
      </p:sp>
      <p:sp>
        <p:nvSpPr>
          <p:cNvPr id="15367" name="Text Box 5">
            <a:hlinkClick r:id="rId2" action="ppaction://hlinksldjump" tooltip="Count the number of customers who currently have open orders."/>
          </p:cNvPr>
          <p:cNvSpPr txBox="1">
            <a:spLocks noChangeArrowheads="1"/>
          </p:cNvSpPr>
          <p:nvPr/>
        </p:nvSpPr>
        <p:spPr bwMode="auto">
          <a:xfrm>
            <a:off x="8153400" y="3733800"/>
            <a:ext cx="685800" cy="396875"/>
          </a:xfrm>
          <a:prstGeom prst="rect">
            <a:avLst/>
          </a:prstGeom>
          <a:noFill/>
          <a:ln w="9525">
            <a:noFill/>
            <a:miter lim="800000"/>
            <a:headEnd/>
            <a:tailEnd/>
          </a:ln>
        </p:spPr>
        <p:txBody>
          <a:bodyPr>
            <a:spAutoFit/>
          </a:bodyPr>
          <a:lstStyle/>
          <a:p>
            <a:pPr>
              <a:lnSpc>
                <a:spcPct val="100000"/>
              </a:lnSpc>
              <a:spcBef>
                <a:spcPct val="50000"/>
              </a:spcBef>
              <a:buClrTx/>
              <a:buSzTx/>
              <a:buFontTx/>
              <a:buNone/>
            </a:pPr>
            <a:r>
              <a:rPr lang="en-US">
                <a:latin typeface="Arial" charset="0"/>
              </a:rPr>
              <a:t>[19]</a:t>
            </a:r>
          </a:p>
        </p:txBody>
      </p:sp>
      <p:sp>
        <p:nvSpPr>
          <p:cNvPr id="15368" name="Text Box 6">
            <a:hlinkClick r:id="rId3" action="ppaction://hlinksldjump" tooltip="Show the customer number for every customer who does not have a sales rep assigned yet."/>
          </p:cNvPr>
          <p:cNvSpPr txBox="1">
            <a:spLocks noChangeArrowheads="1"/>
          </p:cNvSpPr>
          <p:nvPr/>
        </p:nvSpPr>
        <p:spPr bwMode="auto">
          <a:xfrm>
            <a:off x="8153400" y="4772025"/>
            <a:ext cx="685800" cy="396875"/>
          </a:xfrm>
          <a:prstGeom prst="rect">
            <a:avLst/>
          </a:prstGeom>
          <a:noFill/>
          <a:ln w="9525">
            <a:noFill/>
            <a:miter lim="800000"/>
            <a:headEnd/>
            <a:tailEnd/>
          </a:ln>
        </p:spPr>
        <p:txBody>
          <a:bodyPr>
            <a:spAutoFit/>
          </a:bodyPr>
          <a:lstStyle/>
          <a:p>
            <a:pPr>
              <a:lnSpc>
                <a:spcPct val="100000"/>
              </a:lnSpc>
              <a:spcBef>
                <a:spcPct val="50000"/>
              </a:spcBef>
              <a:buClrTx/>
              <a:buSzTx/>
              <a:buFontTx/>
              <a:buNone/>
            </a:pPr>
            <a:r>
              <a:rPr lang="en-US">
                <a:latin typeface="Arial" charset="0"/>
              </a:rPr>
              <a:t>[20]</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Footer Placeholder 4"/>
          <p:cNvSpPr>
            <a:spLocks noGrp="1"/>
          </p:cNvSpPr>
          <p:nvPr>
            <p:ph type="ftr" sz="quarter" idx="11"/>
          </p:nvPr>
        </p:nvSpPr>
        <p:spPr>
          <a:noFill/>
        </p:spPr>
        <p:txBody>
          <a:bodyPr/>
          <a:lstStyle/>
          <a:p>
            <a:r>
              <a:rPr lang="en-US"/>
              <a:t>MGMT 58200</a:t>
            </a:r>
          </a:p>
        </p:txBody>
      </p:sp>
      <p:sp>
        <p:nvSpPr>
          <p:cNvPr id="16387" name="Slide Number Placeholder 5"/>
          <p:cNvSpPr>
            <a:spLocks noGrp="1"/>
          </p:cNvSpPr>
          <p:nvPr>
            <p:ph type="sldNum" sz="quarter" idx="12"/>
          </p:nvPr>
        </p:nvSpPr>
        <p:spPr>
          <a:noFill/>
        </p:spPr>
        <p:txBody>
          <a:bodyPr/>
          <a:lstStyle/>
          <a:p>
            <a:fld id="{EE2122CD-11E5-4AF4-9ED5-51A3151AD6AE}" type="slidenum">
              <a:rPr lang="en-US" smtClean="0"/>
              <a:pPr/>
              <a:t>14</a:t>
            </a:fld>
            <a:endParaRPr lang="en-US" smtClean="0"/>
          </a:p>
        </p:txBody>
      </p:sp>
      <p:sp>
        <p:nvSpPr>
          <p:cNvPr id="16388" name="Rectangle 2"/>
          <p:cNvSpPr>
            <a:spLocks noGrp="1" noChangeArrowheads="1"/>
          </p:cNvSpPr>
          <p:nvPr>
            <p:ph type="title"/>
          </p:nvPr>
        </p:nvSpPr>
        <p:spPr/>
        <p:txBody>
          <a:bodyPr/>
          <a:lstStyle/>
          <a:p>
            <a:pPr eaLnBrk="1" hangingPunct="1"/>
            <a:r>
              <a:rPr lang="en-US" smtClean="0"/>
              <a:t>SQL Queries (Cont’d)</a:t>
            </a:r>
          </a:p>
        </p:txBody>
      </p:sp>
      <p:sp>
        <p:nvSpPr>
          <p:cNvPr id="16389" name="Rectangle 3"/>
          <p:cNvSpPr>
            <a:spLocks noGrp="1" noChangeArrowheads="1"/>
          </p:cNvSpPr>
          <p:nvPr>
            <p:ph type="body" idx="1"/>
          </p:nvPr>
        </p:nvSpPr>
        <p:spPr>
          <a:xfrm>
            <a:off x="533400" y="2362200"/>
            <a:ext cx="8610600" cy="5410200"/>
          </a:xfrm>
        </p:spPr>
        <p:txBody>
          <a:bodyPr/>
          <a:lstStyle/>
          <a:p>
            <a:pPr eaLnBrk="1" hangingPunct="1"/>
            <a:r>
              <a:rPr lang="en-US" dirty="0" smtClean="0"/>
              <a:t>Grouping of rows</a:t>
            </a:r>
          </a:p>
          <a:p>
            <a:pPr lvl="1" eaLnBrk="1" hangingPunct="1"/>
            <a:r>
              <a:rPr lang="en-US" dirty="0" smtClean="0"/>
              <a:t>Use of GROUP BY</a:t>
            </a:r>
          </a:p>
          <a:p>
            <a:pPr lvl="1" eaLnBrk="1" hangingPunct="1">
              <a:lnSpc>
                <a:spcPct val="75000"/>
              </a:lnSpc>
              <a:spcBef>
                <a:spcPct val="40000"/>
              </a:spcBef>
              <a:buFont typeface="Wingdings" pitchFamily="2" charset="2"/>
              <a:buNone/>
            </a:pPr>
            <a:r>
              <a:rPr lang="en-US" sz="2000" i="1" dirty="0" smtClean="0">
                <a:solidFill>
                  <a:srgbClr val="3399FF"/>
                </a:solidFill>
              </a:rPr>
              <a:t>select </a:t>
            </a:r>
            <a:r>
              <a:rPr lang="en-US" sz="2000" i="1" dirty="0" err="1" smtClean="0">
                <a:solidFill>
                  <a:srgbClr val="3399FF"/>
                </a:solidFill>
              </a:rPr>
              <a:t>order_number</a:t>
            </a:r>
            <a:r>
              <a:rPr lang="en-US" sz="2000" i="1" dirty="0" smtClean="0">
                <a:solidFill>
                  <a:srgbClr val="3399FF"/>
                </a:solidFill>
              </a:rPr>
              <a:t>, sum(</a:t>
            </a:r>
            <a:r>
              <a:rPr lang="en-US" sz="2000" i="1" dirty="0" err="1" smtClean="0">
                <a:solidFill>
                  <a:srgbClr val="3399FF"/>
                </a:solidFill>
              </a:rPr>
              <a:t>number_ordered</a:t>
            </a:r>
            <a:r>
              <a:rPr lang="en-US" sz="2000" i="1" dirty="0" smtClean="0">
                <a:solidFill>
                  <a:srgbClr val="3399FF"/>
                </a:solidFill>
              </a:rPr>
              <a:t>*</a:t>
            </a:r>
            <a:r>
              <a:rPr lang="en-US" sz="2000" i="1" dirty="0" err="1" smtClean="0">
                <a:solidFill>
                  <a:srgbClr val="3399FF"/>
                </a:solidFill>
              </a:rPr>
              <a:t>quoted_price</a:t>
            </a:r>
            <a:r>
              <a:rPr lang="en-US" sz="2000" i="1" dirty="0" smtClean="0">
                <a:solidFill>
                  <a:srgbClr val="3399FF"/>
                </a:solidFill>
              </a:rPr>
              <a:t>)</a:t>
            </a:r>
          </a:p>
          <a:p>
            <a:pPr lvl="1" eaLnBrk="1" hangingPunct="1">
              <a:lnSpc>
                <a:spcPct val="75000"/>
              </a:lnSpc>
              <a:buFont typeface="Wingdings" pitchFamily="2" charset="2"/>
              <a:buNone/>
            </a:pPr>
            <a:r>
              <a:rPr lang="en-US" sz="2000" i="1" dirty="0" smtClean="0">
                <a:solidFill>
                  <a:srgbClr val="3399FF"/>
                </a:solidFill>
              </a:rPr>
              <a:t>from </a:t>
            </a:r>
            <a:r>
              <a:rPr lang="en-US" sz="2000" i="1" dirty="0" err="1" smtClean="0">
                <a:solidFill>
                  <a:srgbClr val="3399FF"/>
                </a:solidFill>
              </a:rPr>
              <a:t>order_line</a:t>
            </a:r>
            <a:endParaRPr lang="en-US" sz="2000" i="1" dirty="0" smtClean="0">
              <a:solidFill>
                <a:srgbClr val="3399FF"/>
              </a:solidFill>
            </a:endParaRPr>
          </a:p>
          <a:p>
            <a:pPr lvl="1" eaLnBrk="1" hangingPunct="1">
              <a:lnSpc>
                <a:spcPct val="75000"/>
              </a:lnSpc>
              <a:buFont typeface="Wingdings" pitchFamily="2" charset="2"/>
              <a:buNone/>
            </a:pPr>
            <a:r>
              <a:rPr lang="en-US" sz="2000" i="1" dirty="0" smtClean="0">
                <a:solidFill>
                  <a:srgbClr val="3399FF"/>
                </a:solidFill>
              </a:rPr>
              <a:t>group by </a:t>
            </a:r>
            <a:r>
              <a:rPr lang="en-US" sz="2000" i="1" dirty="0" err="1" smtClean="0">
                <a:solidFill>
                  <a:srgbClr val="3399FF"/>
                </a:solidFill>
              </a:rPr>
              <a:t>order_number</a:t>
            </a:r>
            <a:r>
              <a:rPr lang="en-US" sz="2000" i="1" dirty="0" smtClean="0">
                <a:solidFill>
                  <a:srgbClr val="3399FF"/>
                </a:solidFill>
              </a:rPr>
              <a:t>;</a:t>
            </a:r>
          </a:p>
          <a:p>
            <a:pPr lvl="2" eaLnBrk="1" hangingPunct="1"/>
            <a:r>
              <a:rPr lang="en-US" dirty="0" smtClean="0"/>
              <a:t>Which columns are appropriate for display?</a:t>
            </a:r>
          </a:p>
        </p:txBody>
      </p:sp>
      <p:sp>
        <p:nvSpPr>
          <p:cNvPr id="16390" name="Text Box 4">
            <a:hlinkClick r:id="rId2" action="ppaction://hlinksldjump" tooltip="List the total value of each order."/>
          </p:cNvPr>
          <p:cNvSpPr txBox="1">
            <a:spLocks noChangeArrowheads="1"/>
          </p:cNvSpPr>
          <p:nvPr/>
        </p:nvSpPr>
        <p:spPr bwMode="auto">
          <a:xfrm>
            <a:off x="7981950" y="3886200"/>
            <a:ext cx="685800" cy="396875"/>
          </a:xfrm>
          <a:prstGeom prst="rect">
            <a:avLst/>
          </a:prstGeom>
          <a:noFill/>
          <a:ln w="9525">
            <a:noFill/>
            <a:miter lim="800000"/>
            <a:headEnd/>
            <a:tailEnd/>
          </a:ln>
        </p:spPr>
        <p:txBody>
          <a:bodyPr>
            <a:spAutoFit/>
          </a:bodyPr>
          <a:lstStyle/>
          <a:p>
            <a:pPr>
              <a:lnSpc>
                <a:spcPct val="100000"/>
              </a:lnSpc>
              <a:spcBef>
                <a:spcPct val="50000"/>
              </a:spcBef>
              <a:buClrTx/>
              <a:buSzTx/>
              <a:buFontTx/>
              <a:buNone/>
            </a:pPr>
            <a:r>
              <a:rPr lang="en-US">
                <a:latin typeface="Arial" charset="0"/>
              </a:rPr>
              <a:t>[21]</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Footer Placeholder 4"/>
          <p:cNvSpPr>
            <a:spLocks noGrp="1"/>
          </p:cNvSpPr>
          <p:nvPr>
            <p:ph type="ftr" sz="quarter" idx="11"/>
          </p:nvPr>
        </p:nvSpPr>
        <p:spPr>
          <a:noFill/>
        </p:spPr>
        <p:txBody>
          <a:bodyPr/>
          <a:lstStyle/>
          <a:p>
            <a:r>
              <a:rPr lang="en-US"/>
              <a:t>MGMT 58200</a:t>
            </a:r>
          </a:p>
        </p:txBody>
      </p:sp>
      <p:sp>
        <p:nvSpPr>
          <p:cNvPr id="17411" name="Slide Number Placeholder 5"/>
          <p:cNvSpPr>
            <a:spLocks noGrp="1"/>
          </p:cNvSpPr>
          <p:nvPr>
            <p:ph type="sldNum" sz="quarter" idx="12"/>
          </p:nvPr>
        </p:nvSpPr>
        <p:spPr>
          <a:noFill/>
        </p:spPr>
        <p:txBody>
          <a:bodyPr/>
          <a:lstStyle/>
          <a:p>
            <a:fld id="{3F3BD6C5-E1C9-47E9-B7E6-3129DA9E9328}" type="slidenum">
              <a:rPr lang="en-US" smtClean="0"/>
              <a:pPr/>
              <a:t>15</a:t>
            </a:fld>
            <a:endParaRPr lang="en-US" smtClean="0"/>
          </a:p>
        </p:txBody>
      </p:sp>
      <p:sp>
        <p:nvSpPr>
          <p:cNvPr id="17412" name="Rectangle 2"/>
          <p:cNvSpPr>
            <a:spLocks noGrp="1" noChangeArrowheads="1"/>
          </p:cNvSpPr>
          <p:nvPr>
            <p:ph type="title"/>
          </p:nvPr>
        </p:nvSpPr>
        <p:spPr/>
        <p:txBody>
          <a:bodyPr/>
          <a:lstStyle/>
          <a:p>
            <a:pPr eaLnBrk="1" hangingPunct="1"/>
            <a:r>
              <a:rPr lang="en-US" smtClean="0"/>
              <a:t>SQL Queries (Cont’d)</a:t>
            </a:r>
          </a:p>
        </p:txBody>
      </p:sp>
      <p:sp>
        <p:nvSpPr>
          <p:cNvPr id="17413" name="Rectangle 3"/>
          <p:cNvSpPr>
            <a:spLocks noGrp="1" noChangeArrowheads="1"/>
          </p:cNvSpPr>
          <p:nvPr>
            <p:ph type="body" idx="1"/>
          </p:nvPr>
        </p:nvSpPr>
        <p:spPr>
          <a:xfrm>
            <a:off x="609600" y="2362200"/>
            <a:ext cx="8534400" cy="4662488"/>
          </a:xfrm>
        </p:spPr>
        <p:txBody>
          <a:bodyPr/>
          <a:lstStyle/>
          <a:p>
            <a:pPr lvl="1" eaLnBrk="1" hangingPunct="1"/>
            <a:r>
              <a:rPr lang="en-US" dirty="0" smtClean="0"/>
              <a:t>Use of HAVING</a:t>
            </a:r>
          </a:p>
          <a:p>
            <a:pPr lvl="1" eaLnBrk="1" hangingPunct="1">
              <a:lnSpc>
                <a:spcPct val="75000"/>
              </a:lnSpc>
              <a:spcBef>
                <a:spcPct val="40000"/>
              </a:spcBef>
              <a:buFont typeface="Wingdings" pitchFamily="2" charset="2"/>
              <a:buNone/>
            </a:pPr>
            <a:r>
              <a:rPr lang="en-US" sz="2000" i="1" dirty="0" smtClean="0">
                <a:solidFill>
                  <a:srgbClr val="3399FF"/>
                </a:solidFill>
              </a:rPr>
              <a:t>select </a:t>
            </a:r>
            <a:r>
              <a:rPr lang="en-US" sz="2000" i="1" dirty="0" err="1" smtClean="0">
                <a:solidFill>
                  <a:srgbClr val="3399FF"/>
                </a:solidFill>
              </a:rPr>
              <a:t>order_number</a:t>
            </a:r>
            <a:r>
              <a:rPr lang="en-US" sz="2000" i="1" dirty="0" smtClean="0">
                <a:solidFill>
                  <a:srgbClr val="3399FF"/>
                </a:solidFill>
              </a:rPr>
              <a:t>, sum(</a:t>
            </a:r>
            <a:r>
              <a:rPr lang="en-US" sz="2000" i="1" dirty="0" err="1" smtClean="0">
                <a:solidFill>
                  <a:srgbClr val="3399FF"/>
                </a:solidFill>
              </a:rPr>
              <a:t>number_ordered</a:t>
            </a:r>
            <a:r>
              <a:rPr lang="en-US" sz="2000" i="1" dirty="0" smtClean="0">
                <a:solidFill>
                  <a:srgbClr val="3399FF"/>
                </a:solidFill>
              </a:rPr>
              <a:t>*</a:t>
            </a:r>
            <a:r>
              <a:rPr lang="en-US" sz="2000" i="1" dirty="0" err="1" smtClean="0">
                <a:solidFill>
                  <a:srgbClr val="3399FF"/>
                </a:solidFill>
              </a:rPr>
              <a:t>quoted_price</a:t>
            </a:r>
            <a:r>
              <a:rPr lang="en-US" sz="2000" i="1" dirty="0" smtClean="0">
                <a:solidFill>
                  <a:srgbClr val="3399FF"/>
                </a:solidFill>
              </a:rPr>
              <a:t>) from </a:t>
            </a:r>
            <a:r>
              <a:rPr lang="en-US" sz="2000" i="1" dirty="0" err="1" smtClean="0">
                <a:solidFill>
                  <a:srgbClr val="3399FF"/>
                </a:solidFill>
              </a:rPr>
              <a:t>order_line</a:t>
            </a:r>
            <a:endParaRPr lang="en-US" sz="2000" i="1" dirty="0" smtClean="0">
              <a:solidFill>
                <a:srgbClr val="3399FF"/>
              </a:solidFill>
            </a:endParaRPr>
          </a:p>
          <a:p>
            <a:pPr lvl="1" eaLnBrk="1" hangingPunct="1">
              <a:lnSpc>
                <a:spcPct val="75000"/>
              </a:lnSpc>
              <a:buFont typeface="Wingdings" pitchFamily="2" charset="2"/>
              <a:buNone/>
            </a:pPr>
            <a:r>
              <a:rPr lang="en-US" sz="2000" i="1" dirty="0" smtClean="0">
                <a:solidFill>
                  <a:srgbClr val="3399FF"/>
                </a:solidFill>
              </a:rPr>
              <a:t>group by </a:t>
            </a:r>
            <a:r>
              <a:rPr lang="en-US" sz="2000" i="1" dirty="0" err="1" smtClean="0">
                <a:solidFill>
                  <a:srgbClr val="3399FF"/>
                </a:solidFill>
              </a:rPr>
              <a:t>order_number</a:t>
            </a:r>
            <a:endParaRPr lang="en-US" sz="2000" i="1" dirty="0" smtClean="0">
              <a:solidFill>
                <a:srgbClr val="3399FF"/>
              </a:solidFill>
            </a:endParaRPr>
          </a:p>
          <a:p>
            <a:pPr lvl="1" eaLnBrk="1" hangingPunct="1">
              <a:lnSpc>
                <a:spcPct val="75000"/>
              </a:lnSpc>
              <a:buFont typeface="Wingdings" pitchFamily="2" charset="2"/>
              <a:buNone/>
            </a:pPr>
            <a:r>
              <a:rPr lang="en-US" sz="2000" i="1" dirty="0" smtClean="0">
                <a:solidFill>
                  <a:srgbClr val="3399FF"/>
                </a:solidFill>
              </a:rPr>
              <a:t>having sum(</a:t>
            </a:r>
            <a:r>
              <a:rPr lang="en-US" sz="2000" i="1" dirty="0" err="1" smtClean="0">
                <a:solidFill>
                  <a:srgbClr val="3399FF"/>
                </a:solidFill>
              </a:rPr>
              <a:t>number_ordered</a:t>
            </a:r>
            <a:r>
              <a:rPr lang="en-US" sz="2000" i="1" dirty="0" smtClean="0">
                <a:solidFill>
                  <a:srgbClr val="3399FF"/>
                </a:solidFill>
              </a:rPr>
              <a:t>*</a:t>
            </a:r>
            <a:r>
              <a:rPr lang="en-US" sz="2000" i="1" dirty="0" err="1" smtClean="0">
                <a:solidFill>
                  <a:srgbClr val="3399FF"/>
                </a:solidFill>
              </a:rPr>
              <a:t>quoted_price</a:t>
            </a:r>
            <a:r>
              <a:rPr lang="en-US" sz="2000" i="1" dirty="0" smtClean="0">
                <a:solidFill>
                  <a:srgbClr val="3399FF"/>
                </a:solidFill>
              </a:rPr>
              <a:t>)&gt;200;</a:t>
            </a:r>
          </a:p>
          <a:p>
            <a:pPr lvl="1" eaLnBrk="1" hangingPunct="1">
              <a:lnSpc>
                <a:spcPct val="75000"/>
              </a:lnSpc>
              <a:buFont typeface="Wingdings" pitchFamily="2" charset="2"/>
              <a:buNone/>
            </a:pPr>
            <a:endParaRPr lang="en-US" sz="2000" i="1" dirty="0" smtClean="0">
              <a:solidFill>
                <a:srgbClr val="3399FF"/>
              </a:solidFill>
            </a:endParaRPr>
          </a:p>
          <a:p>
            <a:pPr lvl="1" eaLnBrk="1" hangingPunct="1"/>
            <a:r>
              <a:rPr lang="en-US" dirty="0" smtClean="0"/>
              <a:t>HAVING vs. WHERE</a:t>
            </a:r>
          </a:p>
          <a:p>
            <a:pPr lvl="1" eaLnBrk="1" hangingPunct="1">
              <a:lnSpc>
                <a:spcPct val="75000"/>
              </a:lnSpc>
              <a:spcBef>
                <a:spcPct val="40000"/>
              </a:spcBef>
              <a:buFont typeface="Wingdings" pitchFamily="2" charset="2"/>
              <a:buNone/>
            </a:pPr>
            <a:r>
              <a:rPr lang="en-US" sz="2000" i="1" dirty="0" smtClean="0">
                <a:solidFill>
                  <a:srgbClr val="3399FF"/>
                </a:solidFill>
              </a:rPr>
              <a:t>select </a:t>
            </a:r>
            <a:r>
              <a:rPr lang="en-US" sz="2000" i="1" dirty="0" err="1" smtClean="0">
                <a:solidFill>
                  <a:srgbClr val="3399FF"/>
                </a:solidFill>
              </a:rPr>
              <a:t>credit_limit</a:t>
            </a:r>
            <a:r>
              <a:rPr lang="en-US" sz="2000" i="1" dirty="0" smtClean="0">
                <a:solidFill>
                  <a:srgbClr val="3399FF"/>
                </a:solidFill>
              </a:rPr>
              <a:t>, count(</a:t>
            </a:r>
            <a:r>
              <a:rPr lang="en-US" sz="2000" i="1" dirty="0" err="1" smtClean="0">
                <a:solidFill>
                  <a:srgbClr val="3399FF"/>
                </a:solidFill>
              </a:rPr>
              <a:t>credit_limit</a:t>
            </a:r>
            <a:r>
              <a:rPr lang="en-US" sz="2000" i="1" dirty="0" smtClean="0">
                <a:solidFill>
                  <a:srgbClr val="3399FF"/>
                </a:solidFill>
              </a:rPr>
              <a:t>) from customer</a:t>
            </a:r>
          </a:p>
          <a:p>
            <a:pPr lvl="1" eaLnBrk="1" hangingPunct="1">
              <a:lnSpc>
                <a:spcPct val="75000"/>
              </a:lnSpc>
              <a:buFont typeface="Wingdings" pitchFamily="2" charset="2"/>
              <a:buNone/>
            </a:pPr>
            <a:r>
              <a:rPr lang="en-US" sz="2000" i="1" dirty="0" smtClean="0">
                <a:solidFill>
                  <a:srgbClr val="3399FF"/>
                </a:solidFill>
              </a:rPr>
              <a:t>where </a:t>
            </a:r>
            <a:r>
              <a:rPr lang="en-US" sz="2000" i="1" dirty="0" err="1" smtClean="0">
                <a:solidFill>
                  <a:srgbClr val="3399FF"/>
                </a:solidFill>
              </a:rPr>
              <a:t>slsrep_number</a:t>
            </a:r>
            <a:r>
              <a:rPr lang="en-US" sz="2000" i="1" dirty="0" smtClean="0">
                <a:solidFill>
                  <a:srgbClr val="3399FF"/>
                </a:solidFill>
              </a:rPr>
              <a:t>='03'</a:t>
            </a:r>
          </a:p>
          <a:p>
            <a:pPr lvl="1" eaLnBrk="1" hangingPunct="1">
              <a:lnSpc>
                <a:spcPct val="75000"/>
              </a:lnSpc>
              <a:buFont typeface="Wingdings" pitchFamily="2" charset="2"/>
              <a:buNone/>
            </a:pPr>
            <a:r>
              <a:rPr lang="en-US" sz="2000" i="1" dirty="0" smtClean="0">
                <a:solidFill>
                  <a:srgbClr val="3399FF"/>
                </a:solidFill>
              </a:rPr>
              <a:t>group by </a:t>
            </a:r>
            <a:r>
              <a:rPr lang="en-US" sz="2000" i="1" dirty="0" err="1" smtClean="0">
                <a:solidFill>
                  <a:srgbClr val="3399FF"/>
                </a:solidFill>
              </a:rPr>
              <a:t>credit_limit</a:t>
            </a:r>
            <a:endParaRPr lang="en-US" sz="2000" i="1" dirty="0" smtClean="0">
              <a:solidFill>
                <a:srgbClr val="3399FF"/>
              </a:solidFill>
            </a:endParaRPr>
          </a:p>
          <a:p>
            <a:pPr lvl="1" eaLnBrk="1" hangingPunct="1">
              <a:lnSpc>
                <a:spcPct val="75000"/>
              </a:lnSpc>
              <a:spcAft>
                <a:spcPct val="40000"/>
              </a:spcAft>
              <a:buFont typeface="Wingdings" pitchFamily="2" charset="2"/>
              <a:buNone/>
            </a:pPr>
            <a:r>
              <a:rPr lang="en-US" sz="2000" i="1" dirty="0" smtClean="0">
                <a:solidFill>
                  <a:srgbClr val="3399FF"/>
                </a:solidFill>
              </a:rPr>
              <a:t>having count(</a:t>
            </a:r>
            <a:r>
              <a:rPr lang="en-US" sz="2000" i="1" dirty="0" err="1" smtClean="0">
                <a:solidFill>
                  <a:srgbClr val="3399FF"/>
                </a:solidFill>
              </a:rPr>
              <a:t>credit_limit</a:t>
            </a:r>
            <a:r>
              <a:rPr lang="en-US" sz="2000" i="1" dirty="0" smtClean="0">
                <a:solidFill>
                  <a:srgbClr val="3399FF"/>
                </a:solidFill>
              </a:rPr>
              <a:t>)&gt;1;</a:t>
            </a:r>
          </a:p>
          <a:p>
            <a:pPr lvl="1" eaLnBrk="1" hangingPunct="1">
              <a:lnSpc>
                <a:spcPct val="75000"/>
              </a:lnSpc>
              <a:spcBef>
                <a:spcPct val="40000"/>
              </a:spcBef>
              <a:buFont typeface="Wingdings" pitchFamily="2" charset="2"/>
              <a:buNone/>
            </a:pPr>
            <a:r>
              <a:rPr lang="en-US" sz="2000" i="1" dirty="0" smtClean="0">
                <a:solidFill>
                  <a:srgbClr val="3399FF"/>
                </a:solidFill>
              </a:rPr>
              <a:t> </a:t>
            </a:r>
          </a:p>
          <a:p>
            <a:pPr eaLnBrk="1" hangingPunct="1"/>
            <a:endParaRPr lang="en-US" sz="2000" dirty="0" smtClean="0"/>
          </a:p>
        </p:txBody>
      </p:sp>
      <p:sp>
        <p:nvSpPr>
          <p:cNvPr id="17414" name="Text Box 4">
            <a:hlinkClick r:id="rId2" action="ppaction://hlinksldjump" tooltip="List the orders for which the total value exceeds $200."/>
          </p:cNvPr>
          <p:cNvSpPr txBox="1">
            <a:spLocks noChangeArrowheads="1"/>
          </p:cNvSpPr>
          <p:nvPr/>
        </p:nvSpPr>
        <p:spPr bwMode="auto">
          <a:xfrm>
            <a:off x="8243888" y="3343275"/>
            <a:ext cx="685800" cy="396875"/>
          </a:xfrm>
          <a:prstGeom prst="rect">
            <a:avLst/>
          </a:prstGeom>
          <a:noFill/>
          <a:ln w="9525">
            <a:noFill/>
            <a:miter lim="800000"/>
            <a:headEnd/>
            <a:tailEnd/>
          </a:ln>
        </p:spPr>
        <p:txBody>
          <a:bodyPr>
            <a:spAutoFit/>
          </a:bodyPr>
          <a:lstStyle/>
          <a:p>
            <a:pPr>
              <a:lnSpc>
                <a:spcPct val="100000"/>
              </a:lnSpc>
              <a:spcBef>
                <a:spcPct val="50000"/>
              </a:spcBef>
              <a:buClrTx/>
              <a:buSzTx/>
              <a:buFontTx/>
              <a:buNone/>
            </a:pPr>
            <a:r>
              <a:rPr lang="en-US">
                <a:latin typeface="Arial" charset="0"/>
              </a:rPr>
              <a:t>[22]</a:t>
            </a:r>
          </a:p>
        </p:txBody>
      </p:sp>
      <p:sp>
        <p:nvSpPr>
          <p:cNvPr id="17415" name="Text Box 5">
            <a:hlinkClick r:id="rId2" action="ppaction://hlinksldjump" tooltip="List each credit limit and  the total number of customers of sales rep 03 who have this limit. Restrict the list to only those credit limits held by more than one customer."/>
          </p:cNvPr>
          <p:cNvSpPr txBox="1">
            <a:spLocks noChangeArrowheads="1"/>
          </p:cNvSpPr>
          <p:nvPr/>
        </p:nvSpPr>
        <p:spPr bwMode="auto">
          <a:xfrm>
            <a:off x="8243888" y="5257800"/>
            <a:ext cx="685800" cy="396875"/>
          </a:xfrm>
          <a:prstGeom prst="rect">
            <a:avLst/>
          </a:prstGeom>
          <a:noFill/>
          <a:ln w="9525">
            <a:noFill/>
            <a:miter lim="800000"/>
            <a:headEnd/>
            <a:tailEnd/>
          </a:ln>
        </p:spPr>
        <p:txBody>
          <a:bodyPr>
            <a:spAutoFit/>
          </a:bodyPr>
          <a:lstStyle/>
          <a:p>
            <a:pPr>
              <a:lnSpc>
                <a:spcPct val="100000"/>
              </a:lnSpc>
              <a:spcBef>
                <a:spcPct val="50000"/>
              </a:spcBef>
              <a:buClrTx/>
              <a:buSzTx/>
              <a:buFontTx/>
              <a:buNone/>
            </a:pPr>
            <a:r>
              <a:rPr lang="en-US">
                <a:latin typeface="Arial" charset="0"/>
              </a:rPr>
              <a:t>[23]</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Footer Placeholder 4"/>
          <p:cNvSpPr>
            <a:spLocks noGrp="1"/>
          </p:cNvSpPr>
          <p:nvPr>
            <p:ph type="ftr" sz="quarter" idx="11"/>
          </p:nvPr>
        </p:nvSpPr>
        <p:spPr>
          <a:noFill/>
        </p:spPr>
        <p:txBody>
          <a:bodyPr/>
          <a:lstStyle/>
          <a:p>
            <a:r>
              <a:rPr lang="en-US"/>
              <a:t>MGMT 58200</a:t>
            </a:r>
          </a:p>
        </p:txBody>
      </p:sp>
      <p:sp>
        <p:nvSpPr>
          <p:cNvPr id="18435" name="Slide Number Placeholder 5"/>
          <p:cNvSpPr>
            <a:spLocks noGrp="1"/>
          </p:cNvSpPr>
          <p:nvPr>
            <p:ph type="sldNum" sz="quarter" idx="12"/>
          </p:nvPr>
        </p:nvSpPr>
        <p:spPr>
          <a:noFill/>
        </p:spPr>
        <p:txBody>
          <a:bodyPr/>
          <a:lstStyle/>
          <a:p>
            <a:fld id="{FBC1E518-68D3-4AC3-90C0-FA414811F2F4}" type="slidenum">
              <a:rPr lang="en-US" smtClean="0"/>
              <a:pPr/>
              <a:t>16</a:t>
            </a:fld>
            <a:endParaRPr lang="en-US" smtClean="0"/>
          </a:p>
        </p:txBody>
      </p:sp>
      <p:sp>
        <p:nvSpPr>
          <p:cNvPr id="18436" name="Rectangle 2"/>
          <p:cNvSpPr>
            <a:spLocks noGrp="1" noChangeArrowheads="1"/>
          </p:cNvSpPr>
          <p:nvPr>
            <p:ph type="title"/>
          </p:nvPr>
        </p:nvSpPr>
        <p:spPr/>
        <p:txBody>
          <a:bodyPr/>
          <a:lstStyle/>
          <a:p>
            <a:pPr eaLnBrk="1" hangingPunct="1"/>
            <a:r>
              <a:rPr lang="en-US" smtClean="0"/>
              <a:t>Problem Statements</a:t>
            </a:r>
          </a:p>
        </p:txBody>
      </p:sp>
      <p:sp>
        <p:nvSpPr>
          <p:cNvPr id="18437" name="Rectangle 3"/>
          <p:cNvSpPr>
            <a:spLocks noGrp="1" noChangeArrowheads="1"/>
          </p:cNvSpPr>
          <p:nvPr>
            <p:ph type="body" idx="1"/>
          </p:nvPr>
        </p:nvSpPr>
        <p:spPr>
          <a:xfrm>
            <a:off x="685800" y="2332038"/>
            <a:ext cx="7924800" cy="5059362"/>
          </a:xfrm>
        </p:spPr>
        <p:txBody>
          <a:bodyPr/>
          <a:lstStyle/>
          <a:p>
            <a:pPr marL="609600" indent="-609600" eaLnBrk="1" hangingPunct="1">
              <a:lnSpc>
                <a:spcPct val="80000"/>
              </a:lnSpc>
              <a:buFont typeface="Wingdings" pitchFamily="2" charset="2"/>
              <a:buNone/>
            </a:pPr>
            <a:r>
              <a:rPr lang="en-US" sz="2300" smtClean="0"/>
              <a:t>[1]		What is the name of customer number 124? </a:t>
            </a:r>
          </a:p>
          <a:p>
            <a:pPr marL="609600" indent="-609600" eaLnBrk="1" hangingPunct="1">
              <a:lnSpc>
                <a:spcPct val="80000"/>
              </a:lnSpc>
              <a:buFont typeface="Wingdings" pitchFamily="2" charset="2"/>
              <a:buNone/>
            </a:pPr>
            <a:r>
              <a:rPr lang="en-US" sz="2300" smtClean="0"/>
              <a:t>[2]		Find the customer number for every customer whose last 	name is Adams.</a:t>
            </a:r>
          </a:p>
          <a:p>
            <a:pPr marL="609600" indent="-609600" eaLnBrk="1" hangingPunct="1">
              <a:lnSpc>
                <a:spcPct val="80000"/>
              </a:lnSpc>
              <a:buFont typeface="Wingdings" pitchFamily="2" charset="2"/>
              <a:buNone/>
            </a:pPr>
            <a:r>
              <a:rPr lang="en-US" sz="2300" smtClean="0"/>
              <a:t>[3]		Find the customer number, last name, first name, and 	current balance for every customer whose balance 	exceeds the credit limit.</a:t>
            </a:r>
          </a:p>
          <a:p>
            <a:pPr marL="609600" indent="-609600" eaLnBrk="1" hangingPunct="1">
              <a:lnSpc>
                <a:spcPct val="80000"/>
              </a:lnSpc>
              <a:buFont typeface="Wingdings" pitchFamily="2" charset="2"/>
              <a:buNone/>
            </a:pPr>
            <a:r>
              <a:rPr lang="en-US" sz="2300" smtClean="0"/>
              <a:t>[4]		List the description of every part that is in warehouse 	number 3 and that has more than 100 units on hand.  </a:t>
            </a:r>
          </a:p>
          <a:p>
            <a:pPr marL="609600" indent="-609600" eaLnBrk="1" hangingPunct="1">
              <a:lnSpc>
                <a:spcPct val="80000"/>
              </a:lnSpc>
              <a:buFont typeface="Wingdings" pitchFamily="2" charset="2"/>
              <a:buNone/>
            </a:pPr>
            <a:r>
              <a:rPr lang="en-US" sz="2300" smtClean="0"/>
              <a:t>[5] 		List the description of every part that is in warehouse 	number 3 or that has more than 60 units on hand.</a:t>
            </a:r>
          </a:p>
          <a:p>
            <a:pPr marL="609600" indent="-609600" eaLnBrk="1" hangingPunct="1">
              <a:lnSpc>
                <a:spcPct val="80000"/>
              </a:lnSpc>
              <a:buFont typeface="Wingdings" pitchFamily="2" charset="2"/>
              <a:buNone/>
            </a:pPr>
            <a:r>
              <a:rPr lang="en-US" sz="2300" smtClean="0"/>
              <a:t>[6]		List the description of every part that is not in warehouse 	3.</a:t>
            </a:r>
          </a:p>
          <a:p>
            <a:pPr marL="609600" indent="-609600" eaLnBrk="1" hangingPunct="1">
              <a:lnSpc>
                <a:spcPct val="80000"/>
              </a:lnSpc>
              <a:buFont typeface="Wingdings" pitchFamily="2" charset="2"/>
              <a:buNone/>
            </a:pPr>
            <a:r>
              <a:rPr lang="en-US" sz="2300" smtClean="0"/>
              <a:t>[7]		List the customer number, last name, first name, and 	balance for every customer whose balance is between 	$500 and $1,000.</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Footer Placeholder 4"/>
          <p:cNvSpPr>
            <a:spLocks noGrp="1"/>
          </p:cNvSpPr>
          <p:nvPr>
            <p:ph type="ftr" sz="quarter" idx="11"/>
          </p:nvPr>
        </p:nvSpPr>
        <p:spPr>
          <a:noFill/>
        </p:spPr>
        <p:txBody>
          <a:bodyPr/>
          <a:lstStyle/>
          <a:p>
            <a:r>
              <a:rPr lang="en-US"/>
              <a:t>MGMT 58200</a:t>
            </a:r>
          </a:p>
        </p:txBody>
      </p:sp>
      <p:sp>
        <p:nvSpPr>
          <p:cNvPr id="19459" name="Slide Number Placeholder 5"/>
          <p:cNvSpPr>
            <a:spLocks noGrp="1"/>
          </p:cNvSpPr>
          <p:nvPr>
            <p:ph type="sldNum" sz="quarter" idx="12"/>
          </p:nvPr>
        </p:nvSpPr>
        <p:spPr>
          <a:noFill/>
        </p:spPr>
        <p:txBody>
          <a:bodyPr/>
          <a:lstStyle/>
          <a:p>
            <a:fld id="{D21915C4-90EA-4C84-B7CE-D4E58E762F5D}" type="slidenum">
              <a:rPr lang="en-US" smtClean="0"/>
              <a:pPr/>
              <a:t>17</a:t>
            </a:fld>
            <a:endParaRPr lang="en-US" smtClean="0"/>
          </a:p>
        </p:txBody>
      </p:sp>
      <p:sp>
        <p:nvSpPr>
          <p:cNvPr id="19460" name="Rectangle 2"/>
          <p:cNvSpPr>
            <a:spLocks noGrp="1" noChangeArrowheads="1"/>
          </p:cNvSpPr>
          <p:nvPr>
            <p:ph type="title"/>
          </p:nvPr>
        </p:nvSpPr>
        <p:spPr/>
        <p:txBody>
          <a:bodyPr/>
          <a:lstStyle/>
          <a:p>
            <a:pPr eaLnBrk="1" hangingPunct="1"/>
            <a:r>
              <a:rPr lang="en-US" smtClean="0"/>
              <a:t>Problem Statements (Cont’d)</a:t>
            </a:r>
          </a:p>
        </p:txBody>
      </p:sp>
      <p:sp>
        <p:nvSpPr>
          <p:cNvPr id="19461" name="Rectangle 3"/>
          <p:cNvSpPr>
            <a:spLocks noGrp="1" noChangeArrowheads="1"/>
          </p:cNvSpPr>
          <p:nvPr>
            <p:ph type="body" idx="1"/>
          </p:nvPr>
        </p:nvSpPr>
        <p:spPr>
          <a:xfrm>
            <a:off x="671513" y="2324100"/>
            <a:ext cx="8001000" cy="4800600"/>
          </a:xfrm>
        </p:spPr>
        <p:txBody>
          <a:bodyPr/>
          <a:lstStyle/>
          <a:p>
            <a:pPr eaLnBrk="1" hangingPunct="1">
              <a:lnSpc>
                <a:spcPct val="80000"/>
              </a:lnSpc>
              <a:buFont typeface="Wingdings" pitchFamily="2" charset="2"/>
              <a:buNone/>
            </a:pPr>
            <a:r>
              <a:rPr lang="en-US" sz="2300" smtClean="0"/>
              <a:t>[8]		Find the customer number, last name, and first name 	</a:t>
            </a:r>
            <a:br>
              <a:rPr lang="en-US" sz="2300" smtClean="0"/>
            </a:br>
            <a:r>
              <a:rPr lang="en-US" sz="2300" smtClean="0"/>
              <a:t>        for every customer who has at least $1,000 of available</a:t>
            </a:r>
            <a:br>
              <a:rPr lang="en-US" sz="2300" smtClean="0"/>
            </a:br>
            <a:r>
              <a:rPr lang="en-US" sz="2300" smtClean="0"/>
              <a:t>        credit.</a:t>
            </a:r>
          </a:p>
          <a:p>
            <a:pPr eaLnBrk="1" hangingPunct="1">
              <a:lnSpc>
                <a:spcPct val="80000"/>
              </a:lnSpc>
              <a:buFont typeface="Wingdings" pitchFamily="2" charset="2"/>
              <a:buNone/>
            </a:pPr>
            <a:r>
              <a:rPr lang="en-US" sz="2300" smtClean="0"/>
              <a:t>[9]		Find the customer number, last name, first name, and 	available credit for every customer who has a credit 	limit of at least $1,500.</a:t>
            </a:r>
          </a:p>
          <a:p>
            <a:pPr eaLnBrk="1" hangingPunct="1">
              <a:lnSpc>
                <a:spcPct val="80000"/>
              </a:lnSpc>
              <a:buFont typeface="Wingdings" pitchFamily="2" charset="2"/>
              <a:buNone/>
            </a:pPr>
            <a:r>
              <a:rPr lang="en-US" sz="2300" smtClean="0"/>
              <a:t>[10]	List the customer number, last name, first name, and 	credit limit for every customer with a credit limit of 	$1,000, $1,500, or $2,000.</a:t>
            </a:r>
          </a:p>
          <a:p>
            <a:pPr eaLnBrk="1" hangingPunct="1">
              <a:lnSpc>
                <a:spcPct val="80000"/>
              </a:lnSpc>
              <a:buFont typeface="Wingdings" pitchFamily="2" charset="2"/>
              <a:buNone/>
            </a:pPr>
            <a:r>
              <a:rPr lang="en-US" sz="2300" smtClean="0"/>
              <a:t>[11]	List the customer number, last name, first name, and 	complete address of every customer who lives on Pine; 	that is, whose address contains the letters "Pine".</a:t>
            </a:r>
          </a:p>
          <a:p>
            <a:pPr eaLnBrk="1" hangingPunct="1">
              <a:lnSpc>
                <a:spcPct val="80000"/>
              </a:lnSpc>
              <a:buFont typeface="Wingdings" pitchFamily="2" charset="2"/>
              <a:buNone/>
            </a:pPr>
            <a:r>
              <a:rPr lang="en-US" sz="2300" smtClean="0"/>
              <a:t>[12]	Find the customer number, last name, first name, and 	available credit for every customer who has at least 	$1,000 of available credit. The heading for the last 	column should be displayed as AVAILABLE_CREDIT.</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Footer Placeholder 4"/>
          <p:cNvSpPr>
            <a:spLocks noGrp="1"/>
          </p:cNvSpPr>
          <p:nvPr>
            <p:ph type="ftr" sz="quarter" idx="11"/>
          </p:nvPr>
        </p:nvSpPr>
        <p:spPr>
          <a:noFill/>
        </p:spPr>
        <p:txBody>
          <a:bodyPr/>
          <a:lstStyle/>
          <a:p>
            <a:r>
              <a:rPr lang="en-US"/>
              <a:t>MGMT 58200</a:t>
            </a:r>
          </a:p>
        </p:txBody>
      </p:sp>
      <p:sp>
        <p:nvSpPr>
          <p:cNvPr id="20483" name="Slide Number Placeholder 5"/>
          <p:cNvSpPr>
            <a:spLocks noGrp="1"/>
          </p:cNvSpPr>
          <p:nvPr>
            <p:ph type="sldNum" sz="quarter" idx="12"/>
          </p:nvPr>
        </p:nvSpPr>
        <p:spPr>
          <a:noFill/>
        </p:spPr>
        <p:txBody>
          <a:bodyPr/>
          <a:lstStyle/>
          <a:p>
            <a:fld id="{96E31D70-3079-4CB6-B443-694EA402EAAC}" type="slidenum">
              <a:rPr lang="en-US" smtClean="0"/>
              <a:pPr/>
              <a:t>18</a:t>
            </a:fld>
            <a:endParaRPr lang="en-US" smtClean="0"/>
          </a:p>
        </p:txBody>
      </p:sp>
      <p:sp>
        <p:nvSpPr>
          <p:cNvPr id="20484" name="Rectangle 2"/>
          <p:cNvSpPr>
            <a:spLocks noGrp="1" noChangeArrowheads="1"/>
          </p:cNvSpPr>
          <p:nvPr>
            <p:ph type="title"/>
          </p:nvPr>
        </p:nvSpPr>
        <p:spPr/>
        <p:txBody>
          <a:bodyPr/>
          <a:lstStyle/>
          <a:p>
            <a:pPr eaLnBrk="1" hangingPunct="1"/>
            <a:r>
              <a:rPr lang="en-US" smtClean="0"/>
              <a:t>Problem Statements (Cont’d)</a:t>
            </a:r>
          </a:p>
        </p:txBody>
      </p:sp>
      <p:sp>
        <p:nvSpPr>
          <p:cNvPr id="20485" name="Rectangle 3"/>
          <p:cNvSpPr>
            <a:spLocks noGrp="1" noChangeArrowheads="1"/>
          </p:cNvSpPr>
          <p:nvPr>
            <p:ph type="body" idx="1"/>
          </p:nvPr>
        </p:nvSpPr>
        <p:spPr>
          <a:xfrm>
            <a:off x="685800" y="2332038"/>
            <a:ext cx="7772400" cy="4906962"/>
          </a:xfrm>
        </p:spPr>
        <p:txBody>
          <a:bodyPr/>
          <a:lstStyle/>
          <a:p>
            <a:pPr eaLnBrk="1" hangingPunct="1">
              <a:lnSpc>
                <a:spcPct val="80000"/>
              </a:lnSpc>
              <a:buFont typeface="Wingdings" pitchFamily="2" charset="2"/>
              <a:buNone/>
            </a:pPr>
            <a:r>
              <a:rPr lang="en-US" sz="2300" dirty="0" smtClean="0"/>
              <a:t>[13]	List the customer number, last name, first name, and 	balance of every customer. Order the output in 	ascending (increasing) order by balance.</a:t>
            </a:r>
          </a:p>
          <a:p>
            <a:pPr eaLnBrk="1" hangingPunct="1">
              <a:lnSpc>
                <a:spcPct val="80000"/>
              </a:lnSpc>
              <a:buFont typeface="Wingdings" pitchFamily="2" charset="2"/>
              <a:buNone/>
            </a:pPr>
            <a:r>
              <a:rPr lang="en-US" sz="2300" dirty="0" smtClean="0"/>
              <a:t>[14]	List the customer number, last name, first name, and 	credit limit of every customer, ordered by credit limit in 	descending order and by last name in ascending order 	within each credit limit group.</a:t>
            </a:r>
          </a:p>
          <a:p>
            <a:pPr eaLnBrk="1" hangingPunct="1">
              <a:lnSpc>
                <a:spcPct val="80000"/>
              </a:lnSpc>
              <a:buFont typeface="Wingdings" pitchFamily="2" charset="2"/>
              <a:buNone/>
            </a:pPr>
            <a:r>
              <a:rPr lang="en-US" sz="2300" dirty="0" smtClean="0"/>
              <a:t>[15]	How many parts are in item class HW?</a:t>
            </a:r>
          </a:p>
          <a:p>
            <a:pPr eaLnBrk="1" hangingPunct="1">
              <a:lnSpc>
                <a:spcPct val="80000"/>
              </a:lnSpc>
              <a:buFont typeface="Wingdings" pitchFamily="2" charset="2"/>
              <a:buNone/>
            </a:pPr>
            <a:r>
              <a:rPr lang="en-US" sz="2300" dirty="0" smtClean="0"/>
              <a:t>[16]	How many rows does the customer table have?</a:t>
            </a:r>
          </a:p>
          <a:p>
            <a:pPr eaLnBrk="1" hangingPunct="1">
              <a:lnSpc>
                <a:spcPct val="80000"/>
              </a:lnSpc>
              <a:buFont typeface="Wingdings" pitchFamily="2" charset="2"/>
              <a:buNone/>
            </a:pPr>
            <a:r>
              <a:rPr lang="en-US" sz="2300" dirty="0" smtClean="0"/>
              <a:t>[17]	Show the total, average, maximum, and minimum of the 	balances of all customers together.</a:t>
            </a:r>
          </a:p>
          <a:p>
            <a:pPr eaLnBrk="1" hangingPunct="1">
              <a:lnSpc>
                <a:spcPct val="80000"/>
              </a:lnSpc>
              <a:buFont typeface="Wingdings" pitchFamily="2" charset="2"/>
              <a:buNone/>
            </a:pPr>
            <a:r>
              <a:rPr lang="en-US" sz="2300" dirty="0" smtClean="0"/>
              <a:t>[18]	Find the customer number of every customer who has an 	open order. List each customer only once.</a:t>
            </a:r>
          </a:p>
          <a:p>
            <a:pPr eaLnBrk="1" hangingPunct="1">
              <a:lnSpc>
                <a:spcPct val="80000"/>
              </a:lnSpc>
              <a:buFont typeface="Wingdings" pitchFamily="2" charset="2"/>
              <a:buNone/>
            </a:pPr>
            <a:r>
              <a:rPr lang="en-US" sz="2300" dirty="0" smtClean="0"/>
              <a:t>[19]	Count the number of customers who currently have open 	orders.</a:t>
            </a:r>
          </a:p>
          <a:p>
            <a:pPr eaLnBrk="1" hangingPunct="1">
              <a:lnSpc>
                <a:spcPct val="80000"/>
              </a:lnSpc>
              <a:buFont typeface="Wingdings" pitchFamily="2" charset="2"/>
              <a:buNone/>
            </a:pPr>
            <a:endParaRPr lang="en-US" sz="2300" dirty="0" smtClean="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Footer Placeholder 4"/>
          <p:cNvSpPr>
            <a:spLocks noGrp="1"/>
          </p:cNvSpPr>
          <p:nvPr>
            <p:ph type="ftr" sz="quarter" idx="11"/>
          </p:nvPr>
        </p:nvSpPr>
        <p:spPr>
          <a:noFill/>
        </p:spPr>
        <p:txBody>
          <a:bodyPr/>
          <a:lstStyle/>
          <a:p>
            <a:r>
              <a:rPr lang="en-US"/>
              <a:t>MGMT 58200</a:t>
            </a:r>
          </a:p>
        </p:txBody>
      </p:sp>
      <p:sp>
        <p:nvSpPr>
          <p:cNvPr id="21507" name="Slide Number Placeholder 5"/>
          <p:cNvSpPr>
            <a:spLocks noGrp="1"/>
          </p:cNvSpPr>
          <p:nvPr>
            <p:ph type="sldNum" sz="quarter" idx="12"/>
          </p:nvPr>
        </p:nvSpPr>
        <p:spPr>
          <a:noFill/>
        </p:spPr>
        <p:txBody>
          <a:bodyPr/>
          <a:lstStyle/>
          <a:p>
            <a:fld id="{9371AED2-32B4-4133-B608-567F9E80CC87}" type="slidenum">
              <a:rPr lang="en-US" smtClean="0"/>
              <a:pPr/>
              <a:t>19</a:t>
            </a:fld>
            <a:endParaRPr lang="en-US" smtClean="0"/>
          </a:p>
        </p:txBody>
      </p:sp>
      <p:sp>
        <p:nvSpPr>
          <p:cNvPr id="21508" name="Rectangle 2"/>
          <p:cNvSpPr>
            <a:spLocks noGrp="1" noChangeArrowheads="1"/>
          </p:cNvSpPr>
          <p:nvPr>
            <p:ph type="title"/>
          </p:nvPr>
        </p:nvSpPr>
        <p:spPr/>
        <p:txBody>
          <a:bodyPr/>
          <a:lstStyle/>
          <a:p>
            <a:pPr eaLnBrk="1" hangingPunct="1"/>
            <a:r>
              <a:rPr lang="en-US" smtClean="0"/>
              <a:t>Problem Statements (Cont’d)</a:t>
            </a:r>
          </a:p>
        </p:txBody>
      </p:sp>
      <p:sp>
        <p:nvSpPr>
          <p:cNvPr id="21509" name="Rectangle 3"/>
          <p:cNvSpPr>
            <a:spLocks noGrp="1" noChangeArrowheads="1"/>
          </p:cNvSpPr>
          <p:nvPr>
            <p:ph type="body" idx="1"/>
          </p:nvPr>
        </p:nvSpPr>
        <p:spPr>
          <a:xfrm>
            <a:off x="685800" y="2360613"/>
            <a:ext cx="8077200" cy="4754562"/>
          </a:xfrm>
        </p:spPr>
        <p:txBody>
          <a:bodyPr/>
          <a:lstStyle/>
          <a:p>
            <a:pPr eaLnBrk="1" hangingPunct="1">
              <a:lnSpc>
                <a:spcPct val="90000"/>
              </a:lnSpc>
              <a:buFont typeface="Wingdings" pitchFamily="2" charset="2"/>
              <a:buNone/>
            </a:pPr>
            <a:r>
              <a:rPr lang="en-US" sz="2300" smtClean="0"/>
              <a:t>[20]	Show the customer number for every customer who does 	not have a sales rep assigned yet.</a:t>
            </a:r>
          </a:p>
          <a:p>
            <a:pPr eaLnBrk="1" hangingPunct="1">
              <a:lnSpc>
                <a:spcPct val="90000"/>
              </a:lnSpc>
              <a:buFont typeface="Wingdings" pitchFamily="2" charset="2"/>
              <a:buNone/>
            </a:pPr>
            <a:r>
              <a:rPr lang="en-US" sz="2300" smtClean="0"/>
              <a:t>[21]	List the total value of each order.</a:t>
            </a:r>
          </a:p>
          <a:p>
            <a:pPr eaLnBrk="1" hangingPunct="1">
              <a:lnSpc>
                <a:spcPct val="90000"/>
              </a:lnSpc>
              <a:buFont typeface="Wingdings" pitchFamily="2" charset="2"/>
              <a:buNone/>
            </a:pPr>
            <a:r>
              <a:rPr lang="en-US" sz="2300" smtClean="0"/>
              <a:t>[22]	List the orders for which the total value exceeds $200.</a:t>
            </a:r>
          </a:p>
          <a:p>
            <a:pPr eaLnBrk="1" hangingPunct="1">
              <a:lnSpc>
                <a:spcPct val="90000"/>
              </a:lnSpc>
              <a:buFont typeface="Wingdings" pitchFamily="2" charset="2"/>
              <a:buNone/>
            </a:pPr>
            <a:r>
              <a:rPr lang="en-US" sz="2300" smtClean="0"/>
              <a:t>[23]	List each credit limit and  the total number of customers 	of sales rep 03 who have this limit. Restrict the list to only 	those credit limits held by more than one customer.</a:t>
            </a:r>
          </a:p>
          <a:p>
            <a:pPr eaLnBrk="1" hangingPunct="1">
              <a:lnSpc>
                <a:spcPct val="90000"/>
              </a:lnSpc>
              <a:buFont typeface="Wingdings" pitchFamily="2" charset="2"/>
              <a:buNone/>
            </a:pPr>
            <a:endParaRPr lang="en-US" sz="2300"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Footer Placeholder 4"/>
          <p:cNvSpPr>
            <a:spLocks noGrp="1"/>
          </p:cNvSpPr>
          <p:nvPr>
            <p:ph type="ftr" sz="quarter" idx="11"/>
          </p:nvPr>
        </p:nvSpPr>
        <p:spPr>
          <a:noFill/>
        </p:spPr>
        <p:txBody>
          <a:bodyPr/>
          <a:lstStyle/>
          <a:p>
            <a:r>
              <a:rPr lang="en-US"/>
              <a:t>MGMT 58200</a:t>
            </a:r>
          </a:p>
        </p:txBody>
      </p:sp>
      <p:sp>
        <p:nvSpPr>
          <p:cNvPr id="4099" name="Slide Number Placeholder 5"/>
          <p:cNvSpPr>
            <a:spLocks noGrp="1"/>
          </p:cNvSpPr>
          <p:nvPr>
            <p:ph type="sldNum" sz="quarter" idx="12"/>
          </p:nvPr>
        </p:nvSpPr>
        <p:spPr>
          <a:noFill/>
        </p:spPr>
        <p:txBody>
          <a:bodyPr/>
          <a:lstStyle/>
          <a:p>
            <a:fld id="{13882172-E5E9-40E8-B3FB-BCB7BAD264FF}" type="slidenum">
              <a:rPr lang="en-US" smtClean="0"/>
              <a:pPr/>
              <a:t>2</a:t>
            </a:fld>
            <a:endParaRPr lang="en-US" smtClean="0"/>
          </a:p>
        </p:txBody>
      </p:sp>
      <p:sp>
        <p:nvSpPr>
          <p:cNvPr id="4100" name="Rectangle 2"/>
          <p:cNvSpPr>
            <a:spLocks noGrp="1" noChangeArrowheads="1"/>
          </p:cNvSpPr>
          <p:nvPr>
            <p:ph type="title"/>
          </p:nvPr>
        </p:nvSpPr>
        <p:spPr/>
        <p:txBody>
          <a:bodyPr/>
          <a:lstStyle/>
          <a:p>
            <a:pPr eaLnBrk="1" hangingPunct="1"/>
            <a:r>
              <a:rPr lang="en-US" smtClean="0"/>
              <a:t>SQL Queries</a:t>
            </a:r>
          </a:p>
        </p:txBody>
      </p:sp>
      <p:sp>
        <p:nvSpPr>
          <p:cNvPr id="4101" name="Rectangle 3"/>
          <p:cNvSpPr>
            <a:spLocks noGrp="1" noChangeArrowheads="1"/>
          </p:cNvSpPr>
          <p:nvPr>
            <p:ph type="body" idx="1"/>
          </p:nvPr>
        </p:nvSpPr>
        <p:spPr/>
        <p:txBody>
          <a:bodyPr/>
          <a:lstStyle/>
          <a:p>
            <a:pPr eaLnBrk="1" hangingPunct="1">
              <a:lnSpc>
                <a:spcPct val="90000"/>
              </a:lnSpc>
            </a:pPr>
            <a:r>
              <a:rPr lang="en-US" smtClean="0"/>
              <a:t>Basic query structure:</a:t>
            </a:r>
          </a:p>
          <a:p>
            <a:pPr lvl="1" eaLnBrk="1" hangingPunct="1">
              <a:lnSpc>
                <a:spcPct val="90000"/>
              </a:lnSpc>
              <a:buFont typeface="Wingdings" pitchFamily="2" charset="2"/>
              <a:buNone/>
            </a:pPr>
            <a:r>
              <a:rPr lang="en-US" smtClean="0"/>
              <a:t>SELECT column(s) or *</a:t>
            </a:r>
          </a:p>
          <a:p>
            <a:pPr lvl="1" eaLnBrk="1" hangingPunct="1">
              <a:lnSpc>
                <a:spcPct val="90000"/>
              </a:lnSpc>
              <a:buFont typeface="Wingdings" pitchFamily="2" charset="2"/>
              <a:buNone/>
            </a:pPr>
            <a:r>
              <a:rPr lang="en-US" smtClean="0"/>
              <a:t>FROM table(s)</a:t>
            </a:r>
          </a:p>
          <a:p>
            <a:pPr lvl="1" eaLnBrk="1" hangingPunct="1">
              <a:lnSpc>
                <a:spcPct val="90000"/>
              </a:lnSpc>
              <a:buFont typeface="Wingdings" pitchFamily="2" charset="2"/>
              <a:buNone/>
            </a:pPr>
            <a:r>
              <a:rPr lang="en-US" smtClean="0"/>
              <a:t>WHERE condition(s) ;</a:t>
            </a:r>
          </a:p>
          <a:p>
            <a:pPr eaLnBrk="1" hangingPunct="1">
              <a:lnSpc>
                <a:spcPct val="90000"/>
              </a:lnSpc>
            </a:pPr>
            <a:r>
              <a:rPr lang="en-US" smtClean="0"/>
              <a:t>Queries without any condition</a:t>
            </a:r>
          </a:p>
          <a:p>
            <a:pPr lvl="1" eaLnBrk="1" hangingPunct="1">
              <a:lnSpc>
                <a:spcPct val="90000"/>
              </a:lnSpc>
            </a:pPr>
            <a:r>
              <a:rPr lang="en-US" smtClean="0"/>
              <a:t>Retrieving all columns (and all rows)</a:t>
            </a:r>
          </a:p>
          <a:p>
            <a:pPr lvl="1" eaLnBrk="1" hangingPunct="1">
              <a:lnSpc>
                <a:spcPct val="75000"/>
              </a:lnSpc>
              <a:spcBef>
                <a:spcPct val="40000"/>
              </a:spcBef>
              <a:spcAft>
                <a:spcPct val="40000"/>
              </a:spcAft>
              <a:buFont typeface="Wingdings" pitchFamily="2" charset="2"/>
              <a:buNone/>
            </a:pPr>
            <a:r>
              <a:rPr lang="en-US" sz="2400" i="1" smtClean="0">
                <a:solidFill>
                  <a:srgbClr val="3399FF"/>
                </a:solidFill>
              </a:rPr>
              <a:t>select * from part;</a:t>
            </a:r>
          </a:p>
          <a:p>
            <a:pPr lvl="1" eaLnBrk="1" hangingPunct="1">
              <a:lnSpc>
                <a:spcPct val="90000"/>
              </a:lnSpc>
            </a:pPr>
            <a:r>
              <a:rPr lang="en-US" smtClean="0"/>
              <a:t>Retrieving certain columns (and all rows)</a:t>
            </a:r>
          </a:p>
          <a:p>
            <a:pPr lvl="1" eaLnBrk="1" hangingPunct="1">
              <a:lnSpc>
                <a:spcPct val="75000"/>
              </a:lnSpc>
              <a:spcBef>
                <a:spcPct val="40000"/>
              </a:spcBef>
              <a:spcAft>
                <a:spcPct val="40000"/>
              </a:spcAft>
              <a:buFont typeface="Wingdings" pitchFamily="2" charset="2"/>
              <a:buNone/>
            </a:pPr>
            <a:r>
              <a:rPr lang="en-US" sz="2400" i="1" smtClean="0">
                <a:solidFill>
                  <a:srgbClr val="3399FF"/>
                </a:solidFill>
              </a:rPr>
              <a:t>select c_number, last,  first, balance from customer;</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Footer Placeholder 4"/>
          <p:cNvSpPr>
            <a:spLocks noGrp="1"/>
          </p:cNvSpPr>
          <p:nvPr>
            <p:ph type="ftr" sz="quarter" idx="11"/>
          </p:nvPr>
        </p:nvSpPr>
        <p:spPr>
          <a:noFill/>
        </p:spPr>
        <p:txBody>
          <a:bodyPr/>
          <a:lstStyle/>
          <a:p>
            <a:r>
              <a:rPr lang="en-US" dirty="0">
                <a:solidFill>
                  <a:srgbClr val="003399"/>
                </a:solidFill>
              </a:rPr>
              <a:t>MGMT </a:t>
            </a:r>
            <a:r>
              <a:rPr lang="en-US" dirty="0" smtClean="0">
                <a:solidFill>
                  <a:srgbClr val="003399"/>
                </a:solidFill>
              </a:rPr>
              <a:t>58200</a:t>
            </a:r>
            <a:endParaRPr lang="en-US" dirty="0">
              <a:solidFill>
                <a:srgbClr val="003399"/>
              </a:solidFill>
            </a:endParaRPr>
          </a:p>
        </p:txBody>
      </p:sp>
      <p:sp>
        <p:nvSpPr>
          <p:cNvPr id="5123" name="Slide Number Placeholder 5"/>
          <p:cNvSpPr>
            <a:spLocks noGrp="1"/>
          </p:cNvSpPr>
          <p:nvPr>
            <p:ph type="sldNum" sz="quarter" idx="12"/>
          </p:nvPr>
        </p:nvSpPr>
        <p:spPr>
          <a:noFill/>
        </p:spPr>
        <p:txBody>
          <a:bodyPr/>
          <a:lstStyle/>
          <a:p>
            <a:fld id="{DDD9C30D-257C-4DD2-BFD7-9BAB96FD5179}" type="slidenum">
              <a:rPr lang="en-US" smtClean="0">
                <a:solidFill>
                  <a:srgbClr val="003399"/>
                </a:solidFill>
              </a:rPr>
              <a:pPr/>
              <a:t>3</a:t>
            </a:fld>
            <a:endParaRPr lang="en-US" smtClean="0">
              <a:solidFill>
                <a:srgbClr val="003399"/>
              </a:solidFill>
            </a:endParaRPr>
          </a:p>
        </p:txBody>
      </p:sp>
      <p:sp>
        <p:nvSpPr>
          <p:cNvPr id="5124" name="Rectangle 2"/>
          <p:cNvSpPr>
            <a:spLocks noGrp="1" noChangeArrowheads="1"/>
          </p:cNvSpPr>
          <p:nvPr>
            <p:ph type="title"/>
          </p:nvPr>
        </p:nvSpPr>
        <p:spPr>
          <a:xfrm>
            <a:off x="685800" y="609600"/>
            <a:ext cx="7772400" cy="1295400"/>
          </a:xfrm>
        </p:spPr>
        <p:txBody>
          <a:bodyPr/>
          <a:lstStyle/>
          <a:p>
            <a:pPr eaLnBrk="1" hangingPunct="1"/>
            <a:r>
              <a:rPr lang="en-US" smtClean="0"/>
              <a:t>SQL Queries (Cont’d)</a:t>
            </a:r>
          </a:p>
        </p:txBody>
      </p:sp>
      <p:sp>
        <p:nvSpPr>
          <p:cNvPr id="5125" name="Rectangle 3"/>
          <p:cNvSpPr>
            <a:spLocks noGrp="1" noChangeArrowheads="1"/>
          </p:cNvSpPr>
          <p:nvPr>
            <p:ph type="body" idx="1"/>
          </p:nvPr>
        </p:nvSpPr>
        <p:spPr/>
        <p:txBody>
          <a:bodyPr/>
          <a:lstStyle/>
          <a:p>
            <a:pPr eaLnBrk="1" hangingPunct="1"/>
            <a:r>
              <a:rPr lang="en-US" dirty="0" smtClean="0"/>
              <a:t>Simple condition</a:t>
            </a:r>
            <a:endParaRPr lang="en-US" sz="2000" dirty="0" smtClean="0"/>
          </a:p>
          <a:p>
            <a:pPr lvl="1" eaLnBrk="1" hangingPunct="1"/>
            <a:r>
              <a:rPr lang="en-US" dirty="0" smtClean="0"/>
              <a:t>Comparison operators (=, &lt;, &gt;, &lt;=, </a:t>
            </a:r>
            <a:r>
              <a:rPr lang="en-US" smtClean="0"/>
              <a:t>&gt;=, </a:t>
            </a:r>
            <a:r>
              <a:rPr lang="en-US" sz="3200" smtClean="0">
                <a:solidFill>
                  <a:srgbClr val="003399"/>
                </a:solidFill>
              </a:rPr>
              <a:t>&lt;&gt;/</a:t>
            </a:r>
            <a:r>
              <a:rPr lang="en-US" smtClean="0"/>
              <a:t>!=)</a:t>
            </a:r>
            <a:endParaRPr lang="en-US" sz="2000" dirty="0" smtClean="0"/>
          </a:p>
          <a:p>
            <a:pPr lvl="1" eaLnBrk="1" hangingPunct="1">
              <a:lnSpc>
                <a:spcPct val="75000"/>
              </a:lnSpc>
              <a:spcBef>
                <a:spcPct val="40000"/>
              </a:spcBef>
            </a:pPr>
            <a:r>
              <a:rPr lang="en-US" dirty="0" smtClean="0"/>
              <a:t>Comparing a column value with a given value</a:t>
            </a:r>
          </a:p>
          <a:p>
            <a:pPr lvl="1" eaLnBrk="1" hangingPunct="1">
              <a:lnSpc>
                <a:spcPct val="75000"/>
              </a:lnSpc>
              <a:spcBef>
                <a:spcPct val="40000"/>
              </a:spcBef>
              <a:buFont typeface="Wingdings" pitchFamily="2" charset="2"/>
              <a:buNone/>
            </a:pPr>
            <a:r>
              <a:rPr lang="en-US" sz="2000" i="1" dirty="0" smtClean="0">
                <a:solidFill>
                  <a:srgbClr val="3399FF"/>
                </a:solidFill>
              </a:rPr>
              <a:t>select  last, first 			</a:t>
            </a:r>
          </a:p>
          <a:p>
            <a:pPr lvl="1" eaLnBrk="1" hangingPunct="1">
              <a:lnSpc>
                <a:spcPct val="75000"/>
              </a:lnSpc>
              <a:buFont typeface="Wingdings" pitchFamily="2" charset="2"/>
              <a:buNone/>
            </a:pPr>
            <a:r>
              <a:rPr lang="en-US" sz="2000" i="1" dirty="0" smtClean="0">
                <a:solidFill>
                  <a:srgbClr val="3399FF"/>
                </a:solidFill>
              </a:rPr>
              <a:t>from customer					</a:t>
            </a:r>
            <a:endParaRPr lang="en-US" sz="2000" dirty="0" smtClean="0">
              <a:solidFill>
                <a:srgbClr val="3399FF"/>
              </a:solidFill>
            </a:endParaRPr>
          </a:p>
          <a:p>
            <a:pPr lvl="1" eaLnBrk="1" hangingPunct="1">
              <a:lnSpc>
                <a:spcPct val="75000"/>
              </a:lnSpc>
              <a:spcAft>
                <a:spcPct val="40000"/>
              </a:spcAft>
              <a:buFont typeface="Wingdings" pitchFamily="2" charset="2"/>
              <a:buNone/>
            </a:pPr>
            <a:r>
              <a:rPr lang="en-US" sz="2000" i="1" dirty="0" smtClean="0">
                <a:solidFill>
                  <a:srgbClr val="3399FF"/>
                </a:solidFill>
              </a:rPr>
              <a:t>where </a:t>
            </a:r>
            <a:r>
              <a:rPr lang="en-US" sz="2000" i="1" dirty="0" err="1" smtClean="0">
                <a:solidFill>
                  <a:srgbClr val="3399FF"/>
                </a:solidFill>
              </a:rPr>
              <a:t>c_number</a:t>
            </a:r>
            <a:r>
              <a:rPr lang="en-US" sz="2000" i="1" dirty="0" smtClean="0">
                <a:solidFill>
                  <a:srgbClr val="3399FF"/>
                </a:solidFill>
              </a:rPr>
              <a:t>=124;</a:t>
            </a:r>
            <a:endParaRPr lang="en-US" dirty="0" smtClean="0"/>
          </a:p>
          <a:p>
            <a:pPr lvl="1" eaLnBrk="1" hangingPunct="1">
              <a:lnSpc>
                <a:spcPct val="75000"/>
              </a:lnSpc>
              <a:spcBef>
                <a:spcPct val="40000"/>
              </a:spcBef>
              <a:buFont typeface="Wingdings" pitchFamily="2" charset="2"/>
              <a:buNone/>
            </a:pPr>
            <a:r>
              <a:rPr lang="en-US" sz="2000" i="1" dirty="0" smtClean="0">
                <a:solidFill>
                  <a:srgbClr val="3399FF"/>
                </a:solidFill>
              </a:rPr>
              <a:t>select </a:t>
            </a:r>
            <a:r>
              <a:rPr lang="en-US" sz="2000" i="1" dirty="0" err="1" smtClean="0">
                <a:solidFill>
                  <a:srgbClr val="3399FF"/>
                </a:solidFill>
              </a:rPr>
              <a:t>c_number</a:t>
            </a:r>
            <a:r>
              <a:rPr lang="en-US" sz="2000" i="1" dirty="0" smtClean="0">
                <a:solidFill>
                  <a:srgbClr val="3399FF"/>
                </a:solidFill>
              </a:rPr>
              <a:t> from customer</a:t>
            </a:r>
          </a:p>
          <a:p>
            <a:pPr lvl="1" eaLnBrk="1" hangingPunct="1">
              <a:lnSpc>
                <a:spcPct val="75000"/>
              </a:lnSpc>
              <a:spcAft>
                <a:spcPct val="40000"/>
              </a:spcAft>
              <a:buFont typeface="Wingdings" pitchFamily="2" charset="2"/>
              <a:buNone/>
            </a:pPr>
            <a:r>
              <a:rPr lang="en-US" sz="2000" i="1" dirty="0" smtClean="0">
                <a:solidFill>
                  <a:srgbClr val="3399FF"/>
                </a:solidFill>
              </a:rPr>
              <a:t>where last='Adams';</a:t>
            </a:r>
          </a:p>
          <a:p>
            <a:pPr lvl="1" eaLnBrk="1" hangingPunct="1"/>
            <a:r>
              <a:rPr lang="en-US" dirty="0" smtClean="0"/>
              <a:t>Comparing values of two columns</a:t>
            </a:r>
          </a:p>
          <a:p>
            <a:pPr lvl="1" eaLnBrk="1" hangingPunct="1">
              <a:lnSpc>
                <a:spcPct val="75000"/>
              </a:lnSpc>
              <a:spcBef>
                <a:spcPct val="40000"/>
              </a:spcBef>
              <a:buFont typeface="Wingdings" pitchFamily="2" charset="2"/>
              <a:buNone/>
            </a:pPr>
            <a:r>
              <a:rPr lang="en-US" sz="2000" i="1" dirty="0" smtClean="0">
                <a:solidFill>
                  <a:srgbClr val="3399FF"/>
                </a:solidFill>
              </a:rPr>
              <a:t>select </a:t>
            </a:r>
            <a:r>
              <a:rPr lang="en-US" sz="2000" i="1" dirty="0" err="1" smtClean="0">
                <a:solidFill>
                  <a:srgbClr val="3399FF"/>
                </a:solidFill>
              </a:rPr>
              <a:t>c_number</a:t>
            </a:r>
            <a:r>
              <a:rPr lang="en-US" sz="2000" i="1" dirty="0" smtClean="0">
                <a:solidFill>
                  <a:srgbClr val="3399FF"/>
                </a:solidFill>
              </a:rPr>
              <a:t>, last, first, balance from customer</a:t>
            </a:r>
          </a:p>
          <a:p>
            <a:pPr lvl="1" eaLnBrk="1" hangingPunct="1">
              <a:lnSpc>
                <a:spcPct val="75000"/>
              </a:lnSpc>
              <a:buFont typeface="Wingdings" pitchFamily="2" charset="2"/>
              <a:buNone/>
            </a:pPr>
            <a:r>
              <a:rPr lang="en-US" sz="2000" i="1" dirty="0" smtClean="0">
                <a:solidFill>
                  <a:srgbClr val="3399FF"/>
                </a:solidFill>
              </a:rPr>
              <a:t>where balance&gt;</a:t>
            </a:r>
            <a:r>
              <a:rPr lang="en-US" sz="2000" i="1" dirty="0" err="1" smtClean="0">
                <a:solidFill>
                  <a:srgbClr val="3399FF"/>
                </a:solidFill>
              </a:rPr>
              <a:t>credit_limit</a:t>
            </a:r>
            <a:r>
              <a:rPr lang="en-US" sz="2000" i="1" dirty="0" smtClean="0">
                <a:solidFill>
                  <a:srgbClr val="3399FF"/>
                </a:solidFill>
              </a:rPr>
              <a:t>;</a:t>
            </a:r>
          </a:p>
          <a:p>
            <a:pPr lvl="1" eaLnBrk="1" hangingPunct="1">
              <a:lnSpc>
                <a:spcPct val="75000"/>
              </a:lnSpc>
              <a:buFont typeface="Wingdings" pitchFamily="2" charset="2"/>
              <a:buNone/>
            </a:pPr>
            <a:endParaRPr lang="en-US" sz="2000" i="1" dirty="0" smtClean="0">
              <a:solidFill>
                <a:srgbClr val="3399FF"/>
              </a:solidFill>
            </a:endParaRPr>
          </a:p>
        </p:txBody>
      </p:sp>
      <p:sp>
        <p:nvSpPr>
          <p:cNvPr id="5126" name="Text Box 8">
            <a:hlinkClick r:id="rId2" action="ppaction://hlinksldjump" tooltip="What is the name of customer number 124?"/>
          </p:cNvPr>
          <p:cNvSpPr txBox="1">
            <a:spLocks noChangeArrowheads="1"/>
          </p:cNvSpPr>
          <p:nvPr/>
        </p:nvSpPr>
        <p:spPr bwMode="auto">
          <a:xfrm>
            <a:off x="7467600" y="3962400"/>
            <a:ext cx="533400" cy="396875"/>
          </a:xfrm>
          <a:prstGeom prst="rect">
            <a:avLst/>
          </a:prstGeom>
          <a:noFill/>
          <a:ln w="9525">
            <a:noFill/>
            <a:miter lim="800000"/>
            <a:headEnd/>
            <a:tailEnd/>
          </a:ln>
        </p:spPr>
        <p:txBody>
          <a:bodyPr>
            <a:spAutoFit/>
          </a:bodyPr>
          <a:lstStyle/>
          <a:p>
            <a:pPr>
              <a:lnSpc>
                <a:spcPct val="100000"/>
              </a:lnSpc>
              <a:spcBef>
                <a:spcPct val="50000"/>
              </a:spcBef>
              <a:buClrTx/>
              <a:buSzTx/>
              <a:buFontTx/>
              <a:buNone/>
            </a:pPr>
            <a:r>
              <a:rPr lang="en-US">
                <a:solidFill>
                  <a:srgbClr val="003399"/>
                </a:solidFill>
                <a:latin typeface="Arial" charset="0"/>
              </a:rPr>
              <a:t>[1]</a:t>
            </a:r>
          </a:p>
        </p:txBody>
      </p:sp>
      <p:sp>
        <p:nvSpPr>
          <p:cNvPr id="5127" name="Text Box 9">
            <a:hlinkClick r:id="rId2" action="ppaction://hlinksldjump" tooltip="Find the customer number for every customer whose last name is Adams."/>
          </p:cNvPr>
          <p:cNvSpPr txBox="1">
            <a:spLocks noChangeArrowheads="1"/>
          </p:cNvSpPr>
          <p:nvPr/>
        </p:nvSpPr>
        <p:spPr bwMode="auto">
          <a:xfrm>
            <a:off x="7467600" y="4933950"/>
            <a:ext cx="533400" cy="396875"/>
          </a:xfrm>
          <a:prstGeom prst="rect">
            <a:avLst/>
          </a:prstGeom>
          <a:noFill/>
          <a:ln w="9525">
            <a:noFill/>
            <a:miter lim="800000"/>
            <a:headEnd/>
            <a:tailEnd/>
          </a:ln>
        </p:spPr>
        <p:txBody>
          <a:bodyPr>
            <a:spAutoFit/>
          </a:bodyPr>
          <a:lstStyle/>
          <a:p>
            <a:pPr>
              <a:lnSpc>
                <a:spcPct val="100000"/>
              </a:lnSpc>
              <a:spcBef>
                <a:spcPct val="50000"/>
              </a:spcBef>
              <a:buClrTx/>
              <a:buSzTx/>
              <a:buFontTx/>
              <a:buNone/>
            </a:pPr>
            <a:r>
              <a:rPr lang="en-US">
                <a:solidFill>
                  <a:srgbClr val="003399"/>
                </a:solidFill>
                <a:latin typeface="Arial" charset="0"/>
              </a:rPr>
              <a:t>[2]</a:t>
            </a:r>
          </a:p>
        </p:txBody>
      </p:sp>
      <p:sp>
        <p:nvSpPr>
          <p:cNvPr id="5128" name="Text Box 10">
            <a:hlinkClick r:id="rId2" action="ppaction://hlinksldjump" tooltip="Find the customer number, last name, first name, and current balance for every customer whose balance exceeds the credit limit."/>
          </p:cNvPr>
          <p:cNvSpPr txBox="1">
            <a:spLocks noChangeArrowheads="1"/>
          </p:cNvSpPr>
          <p:nvPr/>
        </p:nvSpPr>
        <p:spPr bwMode="auto">
          <a:xfrm>
            <a:off x="7467600" y="6076950"/>
            <a:ext cx="533400" cy="396875"/>
          </a:xfrm>
          <a:prstGeom prst="rect">
            <a:avLst/>
          </a:prstGeom>
          <a:noFill/>
          <a:ln w="9525">
            <a:noFill/>
            <a:miter lim="800000"/>
            <a:headEnd/>
            <a:tailEnd/>
          </a:ln>
        </p:spPr>
        <p:txBody>
          <a:bodyPr>
            <a:spAutoFit/>
          </a:bodyPr>
          <a:lstStyle/>
          <a:p>
            <a:pPr>
              <a:lnSpc>
                <a:spcPct val="100000"/>
              </a:lnSpc>
              <a:spcBef>
                <a:spcPct val="50000"/>
              </a:spcBef>
              <a:buClrTx/>
              <a:buSzTx/>
              <a:buFontTx/>
              <a:buNone/>
            </a:pPr>
            <a:r>
              <a:rPr lang="en-US">
                <a:solidFill>
                  <a:srgbClr val="003399"/>
                </a:solidFill>
                <a:latin typeface="Arial" charset="0"/>
              </a:rPr>
              <a:t>[3]</a:t>
            </a:r>
          </a:p>
        </p:txBody>
      </p:sp>
    </p:spTree>
    <p:extLst>
      <p:ext uri="{BB962C8B-B14F-4D97-AF65-F5344CB8AC3E}">
        <p14:creationId xmlns:p14="http://schemas.microsoft.com/office/powerpoint/2010/main" val="83213125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Footer Placeholder 4"/>
          <p:cNvSpPr>
            <a:spLocks noGrp="1"/>
          </p:cNvSpPr>
          <p:nvPr>
            <p:ph type="ftr" sz="quarter" idx="11"/>
          </p:nvPr>
        </p:nvSpPr>
        <p:spPr>
          <a:noFill/>
        </p:spPr>
        <p:txBody>
          <a:bodyPr/>
          <a:lstStyle/>
          <a:p>
            <a:r>
              <a:rPr lang="en-US"/>
              <a:t>MGMT 58200</a:t>
            </a:r>
          </a:p>
        </p:txBody>
      </p:sp>
      <p:sp>
        <p:nvSpPr>
          <p:cNvPr id="6147" name="Slide Number Placeholder 5"/>
          <p:cNvSpPr>
            <a:spLocks noGrp="1"/>
          </p:cNvSpPr>
          <p:nvPr>
            <p:ph type="sldNum" sz="quarter" idx="12"/>
          </p:nvPr>
        </p:nvSpPr>
        <p:spPr>
          <a:noFill/>
        </p:spPr>
        <p:txBody>
          <a:bodyPr/>
          <a:lstStyle/>
          <a:p>
            <a:fld id="{8C4784DD-48DB-4012-9D5C-F387D768BF92}" type="slidenum">
              <a:rPr lang="en-US" smtClean="0"/>
              <a:pPr/>
              <a:t>4</a:t>
            </a:fld>
            <a:endParaRPr lang="en-US" smtClean="0"/>
          </a:p>
        </p:txBody>
      </p:sp>
      <p:sp>
        <p:nvSpPr>
          <p:cNvPr id="6148" name="Rectangle 2"/>
          <p:cNvSpPr>
            <a:spLocks noGrp="1" noChangeArrowheads="1"/>
          </p:cNvSpPr>
          <p:nvPr>
            <p:ph type="title"/>
          </p:nvPr>
        </p:nvSpPr>
        <p:spPr/>
        <p:txBody>
          <a:bodyPr/>
          <a:lstStyle/>
          <a:p>
            <a:pPr eaLnBrk="1" hangingPunct="1"/>
            <a:r>
              <a:rPr lang="en-US" smtClean="0"/>
              <a:t>SQL Queries (Cont’d)</a:t>
            </a:r>
          </a:p>
        </p:txBody>
      </p:sp>
      <p:sp>
        <p:nvSpPr>
          <p:cNvPr id="6149" name="Rectangle 3"/>
          <p:cNvSpPr>
            <a:spLocks noGrp="1" noChangeArrowheads="1"/>
          </p:cNvSpPr>
          <p:nvPr>
            <p:ph type="body" idx="1"/>
          </p:nvPr>
        </p:nvSpPr>
        <p:spPr>
          <a:xfrm>
            <a:off x="685800" y="2286000"/>
            <a:ext cx="7772400" cy="4983163"/>
          </a:xfrm>
        </p:spPr>
        <p:txBody>
          <a:bodyPr/>
          <a:lstStyle/>
          <a:p>
            <a:pPr eaLnBrk="1" hangingPunct="1"/>
            <a:r>
              <a:rPr lang="en-US" smtClean="0"/>
              <a:t>Logical operators and compound condition</a:t>
            </a:r>
          </a:p>
          <a:p>
            <a:pPr lvl="1" eaLnBrk="1" hangingPunct="1">
              <a:lnSpc>
                <a:spcPct val="75000"/>
              </a:lnSpc>
            </a:pPr>
            <a:r>
              <a:rPr lang="en-US" sz="2400" smtClean="0"/>
              <a:t>Use of AND, OR, and NOT</a:t>
            </a:r>
          </a:p>
          <a:p>
            <a:pPr lvl="1" eaLnBrk="1" hangingPunct="1">
              <a:lnSpc>
                <a:spcPct val="75000"/>
              </a:lnSpc>
              <a:spcBef>
                <a:spcPct val="40000"/>
              </a:spcBef>
              <a:buFont typeface="Wingdings" pitchFamily="2" charset="2"/>
              <a:buNone/>
            </a:pPr>
            <a:r>
              <a:rPr lang="en-US" sz="2000" i="1" smtClean="0">
                <a:solidFill>
                  <a:srgbClr val="3399FF"/>
                </a:solidFill>
              </a:rPr>
              <a:t>select part_description from part</a:t>
            </a:r>
          </a:p>
          <a:p>
            <a:pPr lvl="1" eaLnBrk="1" hangingPunct="1">
              <a:lnSpc>
                <a:spcPct val="75000"/>
              </a:lnSpc>
              <a:buFont typeface="Wingdings" pitchFamily="2" charset="2"/>
              <a:buNone/>
            </a:pPr>
            <a:r>
              <a:rPr lang="en-US" sz="2000" i="1" smtClean="0">
                <a:solidFill>
                  <a:srgbClr val="3399FF"/>
                </a:solidFill>
              </a:rPr>
              <a:t>where warehouse_number=3</a:t>
            </a:r>
          </a:p>
          <a:p>
            <a:pPr lvl="1" eaLnBrk="1" hangingPunct="1">
              <a:lnSpc>
                <a:spcPct val="75000"/>
              </a:lnSpc>
              <a:spcAft>
                <a:spcPct val="40000"/>
              </a:spcAft>
              <a:buFont typeface="Wingdings" pitchFamily="2" charset="2"/>
              <a:buNone/>
            </a:pPr>
            <a:r>
              <a:rPr lang="en-US" sz="2000" i="1" smtClean="0">
                <a:solidFill>
                  <a:srgbClr val="3399FF"/>
                </a:solidFill>
              </a:rPr>
              <a:t>and units_on_hand&gt;100;</a:t>
            </a:r>
          </a:p>
          <a:p>
            <a:pPr lvl="1" eaLnBrk="1" hangingPunct="1">
              <a:lnSpc>
                <a:spcPct val="75000"/>
              </a:lnSpc>
              <a:spcBef>
                <a:spcPct val="40000"/>
              </a:spcBef>
              <a:buFont typeface="Wingdings" pitchFamily="2" charset="2"/>
              <a:buNone/>
            </a:pPr>
            <a:r>
              <a:rPr lang="en-US" sz="2000" i="1" smtClean="0">
                <a:solidFill>
                  <a:srgbClr val="3399FF"/>
                </a:solidFill>
              </a:rPr>
              <a:t>select part_description from part</a:t>
            </a:r>
          </a:p>
          <a:p>
            <a:pPr lvl="1" eaLnBrk="1" hangingPunct="1">
              <a:lnSpc>
                <a:spcPct val="75000"/>
              </a:lnSpc>
              <a:buFont typeface="Wingdings" pitchFamily="2" charset="2"/>
              <a:buNone/>
            </a:pPr>
            <a:r>
              <a:rPr lang="en-US" sz="2000" i="1" smtClean="0">
                <a:solidFill>
                  <a:srgbClr val="3399FF"/>
                </a:solidFill>
              </a:rPr>
              <a:t>where warehouse_number=3</a:t>
            </a:r>
          </a:p>
          <a:p>
            <a:pPr lvl="1" eaLnBrk="1" hangingPunct="1">
              <a:lnSpc>
                <a:spcPct val="75000"/>
              </a:lnSpc>
              <a:spcAft>
                <a:spcPct val="40000"/>
              </a:spcAft>
              <a:buFont typeface="Wingdings" pitchFamily="2" charset="2"/>
              <a:buNone/>
            </a:pPr>
            <a:r>
              <a:rPr lang="en-US" sz="2000" i="1" smtClean="0">
                <a:solidFill>
                  <a:srgbClr val="3399FF"/>
                </a:solidFill>
              </a:rPr>
              <a:t>or units_on_hand&gt;60;</a:t>
            </a:r>
          </a:p>
          <a:p>
            <a:pPr lvl="1" eaLnBrk="1" hangingPunct="1">
              <a:lnSpc>
                <a:spcPct val="75000"/>
              </a:lnSpc>
              <a:spcBef>
                <a:spcPct val="40000"/>
              </a:spcBef>
              <a:buFont typeface="Wingdings" pitchFamily="2" charset="2"/>
              <a:buNone/>
            </a:pPr>
            <a:r>
              <a:rPr lang="en-US" sz="2000" i="1" smtClean="0">
                <a:solidFill>
                  <a:srgbClr val="3399FF"/>
                </a:solidFill>
              </a:rPr>
              <a:t>select part_description from part</a:t>
            </a:r>
          </a:p>
          <a:p>
            <a:pPr lvl="1" eaLnBrk="1" hangingPunct="1">
              <a:lnSpc>
                <a:spcPct val="75000"/>
              </a:lnSpc>
              <a:spcAft>
                <a:spcPct val="40000"/>
              </a:spcAft>
              <a:buFont typeface="Wingdings" pitchFamily="2" charset="2"/>
              <a:buNone/>
            </a:pPr>
            <a:r>
              <a:rPr lang="en-US" sz="2000" i="1" smtClean="0">
                <a:solidFill>
                  <a:srgbClr val="3399FF"/>
                </a:solidFill>
              </a:rPr>
              <a:t>where not warehouse_number=3;</a:t>
            </a:r>
          </a:p>
        </p:txBody>
      </p:sp>
      <p:sp>
        <p:nvSpPr>
          <p:cNvPr id="6150" name="Text Box 4">
            <a:hlinkClick r:id="rId2" action="ppaction://hlinksldjump" tooltip="List the description of every part that is in warehouse number 3 and that has more than 100 units on hand."/>
          </p:cNvPr>
          <p:cNvSpPr txBox="1">
            <a:spLocks noChangeArrowheads="1"/>
          </p:cNvSpPr>
          <p:nvPr/>
        </p:nvSpPr>
        <p:spPr bwMode="auto">
          <a:xfrm>
            <a:off x="7467600" y="3462338"/>
            <a:ext cx="533400" cy="396875"/>
          </a:xfrm>
          <a:prstGeom prst="rect">
            <a:avLst/>
          </a:prstGeom>
          <a:noFill/>
          <a:ln w="9525">
            <a:noFill/>
            <a:miter lim="800000"/>
            <a:headEnd/>
            <a:tailEnd/>
          </a:ln>
        </p:spPr>
        <p:txBody>
          <a:bodyPr>
            <a:spAutoFit/>
          </a:bodyPr>
          <a:lstStyle/>
          <a:p>
            <a:pPr>
              <a:lnSpc>
                <a:spcPct val="100000"/>
              </a:lnSpc>
              <a:spcBef>
                <a:spcPct val="50000"/>
              </a:spcBef>
              <a:buClrTx/>
              <a:buSzTx/>
              <a:buFontTx/>
              <a:buNone/>
            </a:pPr>
            <a:r>
              <a:rPr lang="en-US">
                <a:latin typeface="Arial" charset="0"/>
              </a:rPr>
              <a:t>[4]</a:t>
            </a:r>
          </a:p>
        </p:txBody>
      </p:sp>
      <p:sp>
        <p:nvSpPr>
          <p:cNvPr id="6151" name="Text Box 5">
            <a:hlinkClick r:id="rId2" action="ppaction://hlinksldjump" tooltip="List the description of every part that is in warehouse number 3 or that has more than 60 units on hand."/>
          </p:cNvPr>
          <p:cNvSpPr txBox="1">
            <a:spLocks noChangeArrowheads="1"/>
          </p:cNvSpPr>
          <p:nvPr/>
        </p:nvSpPr>
        <p:spPr bwMode="auto">
          <a:xfrm>
            <a:off x="7467600" y="4495800"/>
            <a:ext cx="533400" cy="396875"/>
          </a:xfrm>
          <a:prstGeom prst="rect">
            <a:avLst/>
          </a:prstGeom>
          <a:noFill/>
          <a:ln w="9525">
            <a:noFill/>
            <a:miter lim="800000"/>
            <a:headEnd/>
            <a:tailEnd/>
          </a:ln>
        </p:spPr>
        <p:txBody>
          <a:bodyPr>
            <a:spAutoFit/>
          </a:bodyPr>
          <a:lstStyle/>
          <a:p>
            <a:pPr>
              <a:lnSpc>
                <a:spcPct val="100000"/>
              </a:lnSpc>
              <a:spcBef>
                <a:spcPct val="50000"/>
              </a:spcBef>
              <a:buClrTx/>
              <a:buSzTx/>
              <a:buFontTx/>
              <a:buNone/>
            </a:pPr>
            <a:r>
              <a:rPr lang="en-US">
                <a:latin typeface="Arial" charset="0"/>
              </a:rPr>
              <a:t>[5]</a:t>
            </a:r>
          </a:p>
        </p:txBody>
      </p:sp>
      <p:sp>
        <p:nvSpPr>
          <p:cNvPr id="6152" name="Text Box 6">
            <a:hlinkClick r:id="rId2" action="ppaction://hlinksldjump" tooltip="List the description of every part that is not in warehouse 3."/>
          </p:cNvPr>
          <p:cNvSpPr txBox="1">
            <a:spLocks noChangeArrowheads="1"/>
          </p:cNvSpPr>
          <p:nvPr/>
        </p:nvSpPr>
        <p:spPr bwMode="auto">
          <a:xfrm>
            <a:off x="7467600" y="5410200"/>
            <a:ext cx="533400" cy="396875"/>
          </a:xfrm>
          <a:prstGeom prst="rect">
            <a:avLst/>
          </a:prstGeom>
          <a:noFill/>
          <a:ln w="9525">
            <a:noFill/>
            <a:miter lim="800000"/>
            <a:headEnd/>
            <a:tailEnd/>
          </a:ln>
        </p:spPr>
        <p:txBody>
          <a:bodyPr>
            <a:spAutoFit/>
          </a:bodyPr>
          <a:lstStyle/>
          <a:p>
            <a:pPr>
              <a:lnSpc>
                <a:spcPct val="100000"/>
              </a:lnSpc>
              <a:spcBef>
                <a:spcPct val="50000"/>
              </a:spcBef>
              <a:buClrTx/>
              <a:buSzTx/>
              <a:buFontTx/>
              <a:buNone/>
            </a:pPr>
            <a:r>
              <a:rPr lang="en-US">
                <a:latin typeface="Arial" charset="0"/>
              </a:rPr>
              <a:t>[6]</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Footer Placeholder 4"/>
          <p:cNvSpPr>
            <a:spLocks noGrp="1"/>
          </p:cNvSpPr>
          <p:nvPr>
            <p:ph type="ftr" sz="quarter" idx="11"/>
          </p:nvPr>
        </p:nvSpPr>
        <p:spPr>
          <a:noFill/>
        </p:spPr>
        <p:txBody>
          <a:bodyPr/>
          <a:lstStyle/>
          <a:p>
            <a:r>
              <a:rPr lang="en-US"/>
              <a:t>MGMT 58200</a:t>
            </a:r>
          </a:p>
        </p:txBody>
      </p:sp>
      <p:sp>
        <p:nvSpPr>
          <p:cNvPr id="7171" name="Slide Number Placeholder 5"/>
          <p:cNvSpPr>
            <a:spLocks noGrp="1"/>
          </p:cNvSpPr>
          <p:nvPr>
            <p:ph type="sldNum" sz="quarter" idx="12"/>
          </p:nvPr>
        </p:nvSpPr>
        <p:spPr>
          <a:noFill/>
        </p:spPr>
        <p:txBody>
          <a:bodyPr/>
          <a:lstStyle/>
          <a:p>
            <a:fld id="{6A6DFC33-E153-493D-8FF3-5E02572039F5}" type="slidenum">
              <a:rPr lang="en-US" smtClean="0"/>
              <a:pPr/>
              <a:t>5</a:t>
            </a:fld>
            <a:endParaRPr lang="en-US" smtClean="0"/>
          </a:p>
        </p:txBody>
      </p:sp>
      <p:sp>
        <p:nvSpPr>
          <p:cNvPr id="7172" name="Rectangle 2"/>
          <p:cNvSpPr>
            <a:spLocks noGrp="1" noChangeArrowheads="1"/>
          </p:cNvSpPr>
          <p:nvPr>
            <p:ph type="title"/>
          </p:nvPr>
        </p:nvSpPr>
        <p:spPr/>
        <p:txBody>
          <a:bodyPr/>
          <a:lstStyle/>
          <a:p>
            <a:pPr eaLnBrk="1" hangingPunct="1"/>
            <a:r>
              <a:rPr lang="en-US" smtClean="0"/>
              <a:t>SQL Queries (Cont’d)</a:t>
            </a:r>
          </a:p>
        </p:txBody>
      </p:sp>
      <p:sp>
        <p:nvSpPr>
          <p:cNvPr id="7173" name="Rectangle 3"/>
          <p:cNvSpPr>
            <a:spLocks noGrp="1" noChangeArrowheads="1"/>
          </p:cNvSpPr>
          <p:nvPr>
            <p:ph type="body" idx="1"/>
          </p:nvPr>
        </p:nvSpPr>
        <p:spPr/>
        <p:txBody>
          <a:bodyPr/>
          <a:lstStyle/>
          <a:p>
            <a:pPr lvl="1" eaLnBrk="1" hangingPunct="1"/>
            <a:r>
              <a:rPr lang="en-US" smtClean="0"/>
              <a:t>Use of BETWEEN</a:t>
            </a:r>
          </a:p>
          <a:p>
            <a:pPr lvl="1" eaLnBrk="1" hangingPunct="1">
              <a:lnSpc>
                <a:spcPct val="75000"/>
              </a:lnSpc>
              <a:spcBef>
                <a:spcPct val="40000"/>
              </a:spcBef>
              <a:buFont typeface="Wingdings" pitchFamily="2" charset="2"/>
              <a:buNone/>
            </a:pPr>
            <a:r>
              <a:rPr lang="en-US" sz="2000" i="1" smtClean="0">
                <a:solidFill>
                  <a:srgbClr val="3399FF"/>
                </a:solidFill>
              </a:rPr>
              <a:t>select c_number, last, first, balance from customer</a:t>
            </a:r>
          </a:p>
          <a:p>
            <a:pPr lvl="1" eaLnBrk="1" hangingPunct="1">
              <a:lnSpc>
                <a:spcPct val="75000"/>
              </a:lnSpc>
              <a:spcAft>
                <a:spcPct val="40000"/>
              </a:spcAft>
              <a:buFont typeface="Wingdings" pitchFamily="2" charset="2"/>
              <a:buNone/>
            </a:pPr>
            <a:r>
              <a:rPr lang="en-US" sz="2000" i="1" smtClean="0">
                <a:solidFill>
                  <a:srgbClr val="3399FF"/>
                </a:solidFill>
              </a:rPr>
              <a:t>where balance between 500 and 1000;</a:t>
            </a:r>
          </a:p>
          <a:p>
            <a:pPr lvl="2" eaLnBrk="1" hangingPunct="1"/>
            <a:r>
              <a:rPr lang="en-US" smtClean="0"/>
              <a:t>An alternative to BETWEEN</a:t>
            </a:r>
          </a:p>
          <a:p>
            <a:pPr eaLnBrk="1" hangingPunct="1"/>
            <a:endParaRPr lang="en-US" sz="2000" smtClean="0">
              <a:solidFill>
                <a:srgbClr val="3399FF"/>
              </a:solidFill>
            </a:endParaRPr>
          </a:p>
        </p:txBody>
      </p:sp>
      <p:sp>
        <p:nvSpPr>
          <p:cNvPr id="7174" name="Text Box 5">
            <a:hlinkClick r:id="rId2" action="ppaction://hlinksldjump" tooltip="List the customer number, last name, first name, and balance for every customer whose balance is between $500 and $1,000."/>
          </p:cNvPr>
          <p:cNvSpPr txBox="1">
            <a:spLocks noChangeArrowheads="1"/>
          </p:cNvSpPr>
          <p:nvPr/>
        </p:nvSpPr>
        <p:spPr bwMode="auto">
          <a:xfrm>
            <a:off x="7467600" y="2971800"/>
            <a:ext cx="533400" cy="396875"/>
          </a:xfrm>
          <a:prstGeom prst="rect">
            <a:avLst/>
          </a:prstGeom>
          <a:noFill/>
          <a:ln w="9525">
            <a:noFill/>
            <a:miter lim="800000"/>
            <a:headEnd/>
            <a:tailEnd/>
          </a:ln>
        </p:spPr>
        <p:txBody>
          <a:bodyPr>
            <a:spAutoFit/>
          </a:bodyPr>
          <a:lstStyle/>
          <a:p>
            <a:pPr>
              <a:lnSpc>
                <a:spcPct val="100000"/>
              </a:lnSpc>
              <a:spcBef>
                <a:spcPct val="50000"/>
              </a:spcBef>
              <a:buClrTx/>
              <a:buSzTx/>
              <a:buFontTx/>
              <a:buNone/>
            </a:pPr>
            <a:r>
              <a:rPr lang="en-US">
                <a:latin typeface="Arial" charset="0"/>
              </a:rPr>
              <a:t>[7]</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Footer Placeholder 4"/>
          <p:cNvSpPr>
            <a:spLocks noGrp="1"/>
          </p:cNvSpPr>
          <p:nvPr>
            <p:ph type="ftr" sz="quarter" idx="11"/>
          </p:nvPr>
        </p:nvSpPr>
        <p:spPr>
          <a:noFill/>
        </p:spPr>
        <p:txBody>
          <a:bodyPr/>
          <a:lstStyle/>
          <a:p>
            <a:r>
              <a:rPr lang="en-US"/>
              <a:t>MGMT 58200</a:t>
            </a:r>
          </a:p>
        </p:txBody>
      </p:sp>
      <p:sp>
        <p:nvSpPr>
          <p:cNvPr id="8195" name="Slide Number Placeholder 5"/>
          <p:cNvSpPr>
            <a:spLocks noGrp="1"/>
          </p:cNvSpPr>
          <p:nvPr>
            <p:ph type="sldNum" sz="quarter" idx="12"/>
          </p:nvPr>
        </p:nvSpPr>
        <p:spPr>
          <a:noFill/>
        </p:spPr>
        <p:txBody>
          <a:bodyPr/>
          <a:lstStyle/>
          <a:p>
            <a:fld id="{E3180CD1-029F-4E4B-A9EB-BA4444F67F71}" type="slidenum">
              <a:rPr lang="en-US" smtClean="0"/>
              <a:pPr/>
              <a:t>6</a:t>
            </a:fld>
            <a:endParaRPr lang="en-US" smtClean="0"/>
          </a:p>
        </p:txBody>
      </p:sp>
      <p:sp>
        <p:nvSpPr>
          <p:cNvPr id="8196" name="Rectangle 2"/>
          <p:cNvSpPr>
            <a:spLocks noGrp="1" noChangeArrowheads="1"/>
          </p:cNvSpPr>
          <p:nvPr>
            <p:ph type="title"/>
          </p:nvPr>
        </p:nvSpPr>
        <p:spPr/>
        <p:txBody>
          <a:bodyPr/>
          <a:lstStyle/>
          <a:p>
            <a:pPr eaLnBrk="1" hangingPunct="1"/>
            <a:r>
              <a:rPr lang="en-US" smtClean="0"/>
              <a:t>SQL Queries (Cont’d)</a:t>
            </a:r>
          </a:p>
        </p:txBody>
      </p:sp>
      <p:sp>
        <p:nvSpPr>
          <p:cNvPr id="8197" name="Rectangle 3"/>
          <p:cNvSpPr>
            <a:spLocks noGrp="1" noChangeArrowheads="1"/>
          </p:cNvSpPr>
          <p:nvPr>
            <p:ph type="body" idx="1"/>
          </p:nvPr>
        </p:nvSpPr>
        <p:spPr/>
        <p:txBody>
          <a:bodyPr/>
          <a:lstStyle/>
          <a:p>
            <a:pPr eaLnBrk="1" hangingPunct="1">
              <a:lnSpc>
                <a:spcPct val="80000"/>
              </a:lnSpc>
            </a:pPr>
            <a:r>
              <a:rPr lang="en-US" smtClean="0"/>
              <a:t>Use of an arithmetic expression</a:t>
            </a:r>
          </a:p>
          <a:p>
            <a:pPr lvl="1" eaLnBrk="1" hangingPunct="1">
              <a:lnSpc>
                <a:spcPct val="80000"/>
              </a:lnSpc>
            </a:pPr>
            <a:r>
              <a:rPr lang="en-US" smtClean="0"/>
              <a:t>Arithmetic operators (+, -, *, /)</a:t>
            </a:r>
          </a:p>
          <a:p>
            <a:pPr lvl="1" eaLnBrk="1" hangingPunct="1">
              <a:lnSpc>
                <a:spcPct val="80000"/>
              </a:lnSpc>
            </a:pPr>
            <a:r>
              <a:rPr lang="en-US" smtClean="0"/>
              <a:t>Computation in condition</a:t>
            </a:r>
          </a:p>
          <a:p>
            <a:pPr lvl="1" eaLnBrk="1" hangingPunct="1">
              <a:lnSpc>
                <a:spcPct val="75000"/>
              </a:lnSpc>
              <a:spcBef>
                <a:spcPct val="40000"/>
              </a:spcBef>
              <a:buFont typeface="Wingdings" pitchFamily="2" charset="2"/>
              <a:buNone/>
            </a:pPr>
            <a:r>
              <a:rPr lang="en-US" sz="2000" i="1" smtClean="0">
                <a:solidFill>
                  <a:srgbClr val="3399FF"/>
                </a:solidFill>
              </a:rPr>
              <a:t>select c_number, last, first from customer</a:t>
            </a:r>
          </a:p>
          <a:p>
            <a:pPr lvl="1" eaLnBrk="1" hangingPunct="1">
              <a:lnSpc>
                <a:spcPct val="75000"/>
              </a:lnSpc>
              <a:spcAft>
                <a:spcPct val="40000"/>
              </a:spcAft>
              <a:buFont typeface="Wingdings" pitchFamily="2" charset="2"/>
              <a:buNone/>
            </a:pPr>
            <a:r>
              <a:rPr lang="en-US" sz="2000" i="1" smtClean="0">
                <a:solidFill>
                  <a:srgbClr val="3399FF"/>
                </a:solidFill>
              </a:rPr>
              <a:t>where (credit_limit-balance)&gt;=1000;</a:t>
            </a:r>
          </a:p>
          <a:p>
            <a:pPr lvl="1" eaLnBrk="1" hangingPunct="1">
              <a:lnSpc>
                <a:spcPct val="80000"/>
              </a:lnSpc>
            </a:pPr>
            <a:r>
              <a:rPr lang="en-US" smtClean="0"/>
              <a:t>Computed column</a:t>
            </a:r>
          </a:p>
          <a:p>
            <a:pPr lvl="1" eaLnBrk="1" hangingPunct="1">
              <a:lnSpc>
                <a:spcPct val="75000"/>
              </a:lnSpc>
              <a:spcBef>
                <a:spcPct val="40000"/>
              </a:spcBef>
              <a:buFont typeface="Wingdings" pitchFamily="2" charset="2"/>
              <a:buNone/>
            </a:pPr>
            <a:r>
              <a:rPr lang="en-US" sz="2000" i="1" smtClean="0">
                <a:solidFill>
                  <a:srgbClr val="3399FF"/>
                </a:solidFill>
              </a:rPr>
              <a:t>select c_number, last, first, (credit_limit-balance) from customer</a:t>
            </a:r>
          </a:p>
          <a:p>
            <a:pPr lvl="1" eaLnBrk="1" hangingPunct="1">
              <a:lnSpc>
                <a:spcPct val="75000"/>
              </a:lnSpc>
              <a:spcAft>
                <a:spcPct val="40000"/>
              </a:spcAft>
              <a:buFont typeface="Wingdings" pitchFamily="2" charset="2"/>
              <a:buNone/>
            </a:pPr>
            <a:r>
              <a:rPr lang="en-US" sz="2000" i="1" smtClean="0">
                <a:solidFill>
                  <a:srgbClr val="3399FF"/>
                </a:solidFill>
              </a:rPr>
              <a:t>where credit_limit&gt;=1500;</a:t>
            </a:r>
          </a:p>
        </p:txBody>
      </p:sp>
      <p:sp>
        <p:nvSpPr>
          <p:cNvPr id="8198" name="Text Box 4">
            <a:hlinkClick r:id="rId2" action="ppaction://hlinksldjump" tooltip="Find the customer number, last name, and first name for every customer who has at least $1,000 of available credit."/>
          </p:cNvPr>
          <p:cNvSpPr txBox="1">
            <a:spLocks noChangeArrowheads="1"/>
          </p:cNvSpPr>
          <p:nvPr/>
        </p:nvSpPr>
        <p:spPr bwMode="auto">
          <a:xfrm>
            <a:off x="7997825" y="3743325"/>
            <a:ext cx="533400" cy="396875"/>
          </a:xfrm>
          <a:prstGeom prst="rect">
            <a:avLst/>
          </a:prstGeom>
          <a:noFill/>
          <a:ln w="9525">
            <a:noFill/>
            <a:miter lim="800000"/>
            <a:headEnd/>
            <a:tailEnd/>
          </a:ln>
        </p:spPr>
        <p:txBody>
          <a:bodyPr>
            <a:spAutoFit/>
          </a:bodyPr>
          <a:lstStyle/>
          <a:p>
            <a:pPr>
              <a:lnSpc>
                <a:spcPct val="100000"/>
              </a:lnSpc>
              <a:spcBef>
                <a:spcPct val="50000"/>
              </a:spcBef>
              <a:buClrTx/>
              <a:buSzTx/>
              <a:buFontTx/>
              <a:buNone/>
            </a:pPr>
            <a:r>
              <a:rPr lang="en-US">
                <a:latin typeface="Arial" charset="0"/>
              </a:rPr>
              <a:t>[8]</a:t>
            </a:r>
          </a:p>
        </p:txBody>
      </p:sp>
      <p:sp>
        <p:nvSpPr>
          <p:cNvPr id="8199" name="Text Box 5">
            <a:hlinkClick r:id="rId2" action="ppaction://hlinksldjump" tooltip="Find the customer number, last name, first name, and available credit for every customer who has a credit limit of at least $1,500."/>
          </p:cNvPr>
          <p:cNvSpPr txBox="1">
            <a:spLocks noChangeArrowheads="1"/>
          </p:cNvSpPr>
          <p:nvPr/>
        </p:nvSpPr>
        <p:spPr bwMode="auto">
          <a:xfrm>
            <a:off x="8001000" y="4933950"/>
            <a:ext cx="533400" cy="396875"/>
          </a:xfrm>
          <a:prstGeom prst="rect">
            <a:avLst/>
          </a:prstGeom>
          <a:noFill/>
          <a:ln w="9525">
            <a:noFill/>
            <a:miter lim="800000"/>
            <a:headEnd/>
            <a:tailEnd/>
          </a:ln>
        </p:spPr>
        <p:txBody>
          <a:bodyPr>
            <a:spAutoFit/>
          </a:bodyPr>
          <a:lstStyle/>
          <a:p>
            <a:pPr>
              <a:lnSpc>
                <a:spcPct val="100000"/>
              </a:lnSpc>
              <a:spcBef>
                <a:spcPct val="50000"/>
              </a:spcBef>
              <a:buClrTx/>
              <a:buSzTx/>
              <a:buFontTx/>
              <a:buNone/>
            </a:pPr>
            <a:r>
              <a:rPr lang="en-US">
                <a:latin typeface="Arial" charset="0"/>
              </a:rPr>
              <a:t>[9]</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Footer Placeholder 4"/>
          <p:cNvSpPr>
            <a:spLocks noGrp="1"/>
          </p:cNvSpPr>
          <p:nvPr>
            <p:ph type="ftr" sz="quarter" idx="11"/>
          </p:nvPr>
        </p:nvSpPr>
        <p:spPr>
          <a:noFill/>
        </p:spPr>
        <p:txBody>
          <a:bodyPr/>
          <a:lstStyle/>
          <a:p>
            <a:r>
              <a:rPr lang="en-US"/>
              <a:t>MGMT 58200</a:t>
            </a:r>
          </a:p>
        </p:txBody>
      </p:sp>
      <p:sp>
        <p:nvSpPr>
          <p:cNvPr id="9219" name="Slide Number Placeholder 5"/>
          <p:cNvSpPr>
            <a:spLocks noGrp="1"/>
          </p:cNvSpPr>
          <p:nvPr>
            <p:ph type="sldNum" sz="quarter" idx="12"/>
          </p:nvPr>
        </p:nvSpPr>
        <p:spPr>
          <a:noFill/>
        </p:spPr>
        <p:txBody>
          <a:bodyPr/>
          <a:lstStyle/>
          <a:p>
            <a:fld id="{7BE2910C-AAC9-4CDF-B964-482E5C69C48B}" type="slidenum">
              <a:rPr lang="en-US" smtClean="0"/>
              <a:pPr/>
              <a:t>7</a:t>
            </a:fld>
            <a:endParaRPr lang="en-US" smtClean="0"/>
          </a:p>
        </p:txBody>
      </p:sp>
      <p:sp>
        <p:nvSpPr>
          <p:cNvPr id="9220" name="Rectangle 2"/>
          <p:cNvSpPr>
            <a:spLocks noGrp="1" noChangeArrowheads="1"/>
          </p:cNvSpPr>
          <p:nvPr>
            <p:ph type="title"/>
          </p:nvPr>
        </p:nvSpPr>
        <p:spPr/>
        <p:txBody>
          <a:bodyPr/>
          <a:lstStyle/>
          <a:p>
            <a:pPr eaLnBrk="1" hangingPunct="1"/>
            <a:r>
              <a:rPr lang="en-US" smtClean="0"/>
              <a:t>SQL Queries (Cont’d)</a:t>
            </a:r>
          </a:p>
        </p:txBody>
      </p:sp>
      <p:sp>
        <p:nvSpPr>
          <p:cNvPr id="9221" name="Rectangle 3"/>
          <p:cNvSpPr>
            <a:spLocks noGrp="1" noChangeArrowheads="1"/>
          </p:cNvSpPr>
          <p:nvPr>
            <p:ph type="body" idx="1"/>
          </p:nvPr>
        </p:nvSpPr>
        <p:spPr/>
        <p:txBody>
          <a:bodyPr/>
          <a:lstStyle/>
          <a:p>
            <a:pPr eaLnBrk="1" hangingPunct="1"/>
            <a:r>
              <a:rPr lang="en-US" smtClean="0"/>
              <a:t>Basic use of IN (and NOT IN)</a:t>
            </a:r>
          </a:p>
          <a:p>
            <a:pPr eaLnBrk="1" hangingPunct="1">
              <a:lnSpc>
                <a:spcPct val="75000"/>
              </a:lnSpc>
              <a:spcBef>
                <a:spcPct val="40000"/>
              </a:spcBef>
              <a:buFont typeface="Wingdings" pitchFamily="2" charset="2"/>
              <a:buNone/>
            </a:pPr>
            <a:r>
              <a:rPr lang="en-US" sz="2000" i="1" smtClean="0">
                <a:solidFill>
                  <a:srgbClr val="3399FF"/>
                </a:solidFill>
              </a:rPr>
              <a:t>select c_number, last, first, credit_limit from customer</a:t>
            </a:r>
          </a:p>
          <a:p>
            <a:pPr eaLnBrk="1" hangingPunct="1">
              <a:lnSpc>
                <a:spcPct val="75000"/>
              </a:lnSpc>
              <a:spcAft>
                <a:spcPct val="40000"/>
              </a:spcAft>
              <a:buFont typeface="Wingdings" pitchFamily="2" charset="2"/>
              <a:buNone/>
            </a:pPr>
            <a:r>
              <a:rPr lang="en-US" sz="2000" i="1" smtClean="0">
                <a:solidFill>
                  <a:srgbClr val="3399FF"/>
                </a:solidFill>
              </a:rPr>
              <a:t>where credit_limit in (1000,1500,2000);</a:t>
            </a:r>
          </a:p>
          <a:p>
            <a:pPr eaLnBrk="1" hangingPunct="1">
              <a:buFont typeface="Wingdings" pitchFamily="2" charset="2"/>
              <a:buNone/>
            </a:pPr>
            <a:r>
              <a:rPr lang="en-US" sz="2000" i="1" smtClean="0">
                <a:solidFill>
                  <a:srgbClr val="3399FF"/>
                </a:solidFill>
              </a:rPr>
              <a:t>select c_number, last, first, credit_limit from customer</a:t>
            </a:r>
          </a:p>
          <a:p>
            <a:pPr eaLnBrk="1" hangingPunct="1">
              <a:lnSpc>
                <a:spcPct val="75000"/>
              </a:lnSpc>
              <a:spcAft>
                <a:spcPct val="40000"/>
              </a:spcAft>
              <a:buFont typeface="Wingdings" pitchFamily="2" charset="2"/>
              <a:buNone/>
            </a:pPr>
            <a:r>
              <a:rPr lang="en-US" sz="2000" i="1" smtClean="0">
                <a:solidFill>
                  <a:srgbClr val="3399FF"/>
                </a:solidFill>
              </a:rPr>
              <a:t>where credit_limit not in (1000,1500);</a:t>
            </a:r>
          </a:p>
          <a:p>
            <a:pPr lvl="1" eaLnBrk="1" hangingPunct="1"/>
            <a:r>
              <a:rPr lang="en-US" smtClean="0"/>
              <a:t>An alternative to IN</a:t>
            </a:r>
          </a:p>
          <a:p>
            <a:pPr lvl="1" eaLnBrk="1" hangingPunct="1">
              <a:lnSpc>
                <a:spcPct val="75000"/>
              </a:lnSpc>
              <a:spcBef>
                <a:spcPct val="40000"/>
              </a:spcBef>
              <a:buFont typeface="Wingdings" pitchFamily="2" charset="2"/>
              <a:buNone/>
            </a:pPr>
            <a:endParaRPr lang="en-US" sz="2000" i="1" smtClean="0">
              <a:solidFill>
                <a:srgbClr val="3399FF"/>
              </a:solidFill>
            </a:endParaRPr>
          </a:p>
          <a:p>
            <a:pPr lvl="1" eaLnBrk="1" hangingPunct="1"/>
            <a:endParaRPr lang="en-US" sz="2000" i="1" smtClean="0">
              <a:solidFill>
                <a:srgbClr val="3399FF"/>
              </a:solidFill>
            </a:endParaRPr>
          </a:p>
        </p:txBody>
      </p:sp>
      <p:sp>
        <p:nvSpPr>
          <p:cNvPr id="9222" name="Text Box 4">
            <a:hlinkClick r:id="rId2" action="ppaction://hlinksldjump" tooltip="List the customer number, last name, first name, and credit limit for every customer with a credit limit of $1,000, $1,500, or $2,000."/>
          </p:cNvPr>
          <p:cNvSpPr txBox="1">
            <a:spLocks noChangeArrowheads="1"/>
          </p:cNvSpPr>
          <p:nvPr/>
        </p:nvSpPr>
        <p:spPr bwMode="auto">
          <a:xfrm>
            <a:off x="8077200" y="3048000"/>
            <a:ext cx="685800" cy="396875"/>
          </a:xfrm>
          <a:prstGeom prst="rect">
            <a:avLst/>
          </a:prstGeom>
          <a:noFill/>
          <a:ln w="9525">
            <a:noFill/>
            <a:miter lim="800000"/>
            <a:headEnd/>
            <a:tailEnd/>
          </a:ln>
        </p:spPr>
        <p:txBody>
          <a:bodyPr>
            <a:spAutoFit/>
          </a:bodyPr>
          <a:lstStyle/>
          <a:p>
            <a:pPr>
              <a:lnSpc>
                <a:spcPct val="100000"/>
              </a:lnSpc>
              <a:spcBef>
                <a:spcPct val="50000"/>
              </a:spcBef>
              <a:buClrTx/>
              <a:buSzTx/>
              <a:buFontTx/>
              <a:buNone/>
            </a:pPr>
            <a:r>
              <a:rPr lang="en-US">
                <a:latin typeface="Arial" charset="0"/>
              </a:rPr>
              <a:t>[10]</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Footer Placeholder 4"/>
          <p:cNvSpPr>
            <a:spLocks noGrp="1"/>
          </p:cNvSpPr>
          <p:nvPr>
            <p:ph type="ftr" sz="quarter" idx="11"/>
          </p:nvPr>
        </p:nvSpPr>
        <p:spPr>
          <a:noFill/>
        </p:spPr>
        <p:txBody>
          <a:bodyPr/>
          <a:lstStyle/>
          <a:p>
            <a:r>
              <a:rPr lang="en-US"/>
              <a:t>MGMT 58200</a:t>
            </a:r>
          </a:p>
        </p:txBody>
      </p:sp>
      <p:sp>
        <p:nvSpPr>
          <p:cNvPr id="10243" name="Slide Number Placeholder 5"/>
          <p:cNvSpPr>
            <a:spLocks noGrp="1"/>
          </p:cNvSpPr>
          <p:nvPr>
            <p:ph type="sldNum" sz="quarter" idx="12"/>
          </p:nvPr>
        </p:nvSpPr>
        <p:spPr>
          <a:noFill/>
        </p:spPr>
        <p:txBody>
          <a:bodyPr/>
          <a:lstStyle/>
          <a:p>
            <a:fld id="{D3B3B1AF-1BFF-41A7-A75A-E74B178E75BF}" type="slidenum">
              <a:rPr lang="en-US" smtClean="0"/>
              <a:pPr/>
              <a:t>8</a:t>
            </a:fld>
            <a:endParaRPr lang="en-US" smtClean="0"/>
          </a:p>
        </p:txBody>
      </p:sp>
      <p:sp>
        <p:nvSpPr>
          <p:cNvPr id="10244" name="Rectangle 2"/>
          <p:cNvSpPr>
            <a:spLocks noGrp="1" noChangeArrowheads="1"/>
          </p:cNvSpPr>
          <p:nvPr>
            <p:ph type="title"/>
          </p:nvPr>
        </p:nvSpPr>
        <p:spPr/>
        <p:txBody>
          <a:bodyPr/>
          <a:lstStyle/>
          <a:p>
            <a:pPr eaLnBrk="1" hangingPunct="1"/>
            <a:r>
              <a:rPr lang="en-US" smtClean="0"/>
              <a:t>SQL Queries (Cont’d)</a:t>
            </a:r>
          </a:p>
        </p:txBody>
      </p:sp>
      <p:sp>
        <p:nvSpPr>
          <p:cNvPr id="10245" name="Rectangle 3"/>
          <p:cNvSpPr>
            <a:spLocks noGrp="1" noChangeArrowheads="1"/>
          </p:cNvSpPr>
          <p:nvPr>
            <p:ph type="body" idx="1"/>
          </p:nvPr>
        </p:nvSpPr>
        <p:spPr/>
        <p:txBody>
          <a:bodyPr/>
          <a:lstStyle/>
          <a:p>
            <a:pPr eaLnBrk="1" hangingPunct="1"/>
            <a:r>
              <a:rPr lang="en-US" smtClean="0"/>
              <a:t>Use of LIKE</a:t>
            </a:r>
          </a:p>
          <a:p>
            <a:pPr lvl="1" eaLnBrk="1" hangingPunct="1"/>
            <a:r>
              <a:rPr lang="en-US" smtClean="0"/>
              <a:t>Percentage ( % ) wildcard</a:t>
            </a:r>
          </a:p>
          <a:p>
            <a:pPr lvl="1" eaLnBrk="1" hangingPunct="1">
              <a:lnSpc>
                <a:spcPct val="75000"/>
              </a:lnSpc>
              <a:spcBef>
                <a:spcPct val="40000"/>
              </a:spcBef>
              <a:buFont typeface="Wingdings" pitchFamily="2" charset="2"/>
              <a:buNone/>
            </a:pPr>
            <a:r>
              <a:rPr lang="en-US" sz="2000" i="1" smtClean="0">
                <a:solidFill>
                  <a:srgbClr val="3399FF"/>
                </a:solidFill>
              </a:rPr>
              <a:t>select c_number, last, first, street, city, state, zip_code</a:t>
            </a:r>
          </a:p>
          <a:p>
            <a:pPr lvl="1" eaLnBrk="1" hangingPunct="1">
              <a:lnSpc>
                <a:spcPct val="75000"/>
              </a:lnSpc>
              <a:buFont typeface="Wingdings" pitchFamily="2" charset="2"/>
              <a:buNone/>
            </a:pPr>
            <a:r>
              <a:rPr lang="en-US" sz="2000" i="1" smtClean="0">
                <a:solidFill>
                  <a:srgbClr val="3399FF"/>
                </a:solidFill>
              </a:rPr>
              <a:t>from customer</a:t>
            </a:r>
          </a:p>
          <a:p>
            <a:pPr lvl="1" eaLnBrk="1" hangingPunct="1">
              <a:lnSpc>
                <a:spcPct val="75000"/>
              </a:lnSpc>
              <a:spcAft>
                <a:spcPct val="40000"/>
              </a:spcAft>
              <a:buFont typeface="Wingdings" pitchFamily="2" charset="2"/>
              <a:buNone/>
            </a:pPr>
            <a:r>
              <a:rPr lang="en-US" sz="2000" i="1" smtClean="0">
                <a:solidFill>
                  <a:srgbClr val="3399FF"/>
                </a:solidFill>
              </a:rPr>
              <a:t>where street like '%Pine%';</a:t>
            </a:r>
          </a:p>
          <a:p>
            <a:pPr lvl="1" eaLnBrk="1" hangingPunct="1"/>
            <a:r>
              <a:rPr lang="en-US" smtClean="0"/>
              <a:t>Underscore ( _ ) wildcard</a:t>
            </a:r>
          </a:p>
          <a:p>
            <a:pPr lvl="1" eaLnBrk="1" hangingPunct="1">
              <a:lnSpc>
                <a:spcPct val="75000"/>
              </a:lnSpc>
              <a:spcBef>
                <a:spcPct val="40000"/>
              </a:spcBef>
              <a:buFont typeface="Wingdings" pitchFamily="2" charset="2"/>
              <a:buNone/>
            </a:pPr>
            <a:r>
              <a:rPr lang="en-US" sz="2000" i="1" smtClean="0">
                <a:solidFill>
                  <a:srgbClr val="3399FF"/>
                </a:solidFill>
              </a:rPr>
              <a:t>select c_number, last, first, street, city, state, zip_code</a:t>
            </a:r>
          </a:p>
          <a:p>
            <a:pPr lvl="1" eaLnBrk="1" hangingPunct="1">
              <a:lnSpc>
                <a:spcPct val="75000"/>
              </a:lnSpc>
              <a:buFont typeface="Wingdings" pitchFamily="2" charset="2"/>
              <a:buNone/>
            </a:pPr>
            <a:r>
              <a:rPr lang="en-US" sz="2000" i="1" smtClean="0">
                <a:solidFill>
                  <a:srgbClr val="3399FF"/>
                </a:solidFill>
              </a:rPr>
              <a:t>from customer</a:t>
            </a:r>
          </a:p>
          <a:p>
            <a:pPr lvl="1" eaLnBrk="1" hangingPunct="1">
              <a:lnSpc>
                <a:spcPct val="75000"/>
              </a:lnSpc>
              <a:spcAft>
                <a:spcPct val="40000"/>
              </a:spcAft>
              <a:buFont typeface="Wingdings" pitchFamily="2" charset="2"/>
              <a:buNone/>
            </a:pPr>
            <a:r>
              <a:rPr lang="en-US" sz="2000" i="1" smtClean="0">
                <a:solidFill>
                  <a:srgbClr val="3399FF"/>
                </a:solidFill>
              </a:rPr>
              <a:t>where last like 'Ad_ms';</a:t>
            </a:r>
          </a:p>
        </p:txBody>
      </p:sp>
      <p:sp>
        <p:nvSpPr>
          <p:cNvPr id="10246" name="Text Box 4">
            <a:hlinkClick r:id="rId2" action="ppaction://hlinksldjump" tooltip="List the customer number, last name, first name, and complete address of every customer who lives on Pine; that is, whose address contains the letters &quot;Pine&quot;."/>
          </p:cNvPr>
          <p:cNvSpPr txBox="1">
            <a:spLocks noChangeArrowheads="1"/>
          </p:cNvSpPr>
          <p:nvPr/>
        </p:nvSpPr>
        <p:spPr bwMode="auto">
          <a:xfrm>
            <a:off x="7467600" y="3657600"/>
            <a:ext cx="685800" cy="396875"/>
          </a:xfrm>
          <a:prstGeom prst="rect">
            <a:avLst/>
          </a:prstGeom>
          <a:noFill/>
          <a:ln w="9525">
            <a:noFill/>
            <a:miter lim="800000"/>
            <a:headEnd/>
            <a:tailEnd/>
          </a:ln>
        </p:spPr>
        <p:txBody>
          <a:bodyPr>
            <a:spAutoFit/>
          </a:bodyPr>
          <a:lstStyle/>
          <a:p>
            <a:pPr>
              <a:lnSpc>
                <a:spcPct val="100000"/>
              </a:lnSpc>
              <a:spcBef>
                <a:spcPct val="50000"/>
              </a:spcBef>
              <a:buClrTx/>
              <a:buSzTx/>
              <a:buFontTx/>
              <a:buNone/>
            </a:pPr>
            <a:r>
              <a:rPr lang="en-US">
                <a:latin typeface="Arial" charset="0"/>
              </a:rPr>
              <a:t>[11]</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Footer Placeholder 4"/>
          <p:cNvSpPr>
            <a:spLocks noGrp="1"/>
          </p:cNvSpPr>
          <p:nvPr>
            <p:ph type="ftr" sz="quarter" idx="11"/>
          </p:nvPr>
        </p:nvSpPr>
        <p:spPr>
          <a:noFill/>
        </p:spPr>
        <p:txBody>
          <a:bodyPr/>
          <a:lstStyle/>
          <a:p>
            <a:r>
              <a:rPr lang="en-US"/>
              <a:t>MGMT 58200</a:t>
            </a:r>
          </a:p>
        </p:txBody>
      </p:sp>
      <p:sp>
        <p:nvSpPr>
          <p:cNvPr id="11267" name="Slide Number Placeholder 5"/>
          <p:cNvSpPr>
            <a:spLocks noGrp="1"/>
          </p:cNvSpPr>
          <p:nvPr>
            <p:ph type="sldNum" sz="quarter" idx="12"/>
          </p:nvPr>
        </p:nvSpPr>
        <p:spPr>
          <a:noFill/>
        </p:spPr>
        <p:txBody>
          <a:bodyPr/>
          <a:lstStyle/>
          <a:p>
            <a:fld id="{60FB4805-609C-4507-AAA6-4FB854BB9C4B}" type="slidenum">
              <a:rPr lang="en-US" smtClean="0"/>
              <a:pPr/>
              <a:t>9</a:t>
            </a:fld>
            <a:endParaRPr lang="en-US" smtClean="0"/>
          </a:p>
        </p:txBody>
      </p:sp>
      <p:sp>
        <p:nvSpPr>
          <p:cNvPr id="11268" name="Rectangle 2"/>
          <p:cNvSpPr>
            <a:spLocks noGrp="1" noChangeArrowheads="1"/>
          </p:cNvSpPr>
          <p:nvPr>
            <p:ph type="title"/>
          </p:nvPr>
        </p:nvSpPr>
        <p:spPr/>
        <p:txBody>
          <a:bodyPr/>
          <a:lstStyle/>
          <a:p>
            <a:pPr eaLnBrk="1" hangingPunct="1"/>
            <a:r>
              <a:rPr lang="en-US" smtClean="0"/>
              <a:t>SQL Queries (Cont’d)</a:t>
            </a:r>
          </a:p>
        </p:txBody>
      </p:sp>
      <p:sp>
        <p:nvSpPr>
          <p:cNvPr id="11269" name="Rectangle 3"/>
          <p:cNvSpPr>
            <a:spLocks noGrp="1" noChangeArrowheads="1"/>
          </p:cNvSpPr>
          <p:nvPr>
            <p:ph type="body" idx="1"/>
          </p:nvPr>
        </p:nvSpPr>
        <p:spPr/>
        <p:txBody>
          <a:bodyPr/>
          <a:lstStyle/>
          <a:p>
            <a:pPr eaLnBrk="1" hangingPunct="1"/>
            <a:r>
              <a:rPr lang="en-US" smtClean="0"/>
              <a:t>Using column aliases: AS</a:t>
            </a:r>
          </a:p>
          <a:p>
            <a:pPr eaLnBrk="1" hangingPunct="1">
              <a:lnSpc>
                <a:spcPct val="75000"/>
              </a:lnSpc>
              <a:spcBef>
                <a:spcPct val="40000"/>
              </a:spcBef>
              <a:buFont typeface="Wingdings" pitchFamily="2" charset="2"/>
              <a:buNone/>
            </a:pPr>
            <a:r>
              <a:rPr lang="en-US" sz="2000" i="1" smtClean="0">
                <a:solidFill>
                  <a:srgbClr val="3399FF"/>
                </a:solidFill>
              </a:rPr>
              <a:t>select c_number, last, first, (credit_limit-balance) as available_credit </a:t>
            </a:r>
          </a:p>
          <a:p>
            <a:pPr eaLnBrk="1" hangingPunct="1">
              <a:lnSpc>
                <a:spcPct val="75000"/>
              </a:lnSpc>
              <a:buFont typeface="Wingdings" pitchFamily="2" charset="2"/>
              <a:buNone/>
            </a:pPr>
            <a:r>
              <a:rPr lang="en-US" sz="2000" i="1" smtClean="0">
                <a:solidFill>
                  <a:srgbClr val="3399FF"/>
                </a:solidFill>
              </a:rPr>
              <a:t>from customer</a:t>
            </a:r>
          </a:p>
          <a:p>
            <a:pPr eaLnBrk="1" hangingPunct="1">
              <a:lnSpc>
                <a:spcPct val="75000"/>
              </a:lnSpc>
              <a:spcAft>
                <a:spcPct val="40000"/>
              </a:spcAft>
              <a:buFont typeface="Wingdings" pitchFamily="2" charset="2"/>
              <a:buNone/>
            </a:pPr>
            <a:r>
              <a:rPr lang="en-US" sz="2000" i="1" smtClean="0">
                <a:solidFill>
                  <a:srgbClr val="3399FF"/>
                </a:solidFill>
              </a:rPr>
              <a:t>where (credit_limit-balance)&gt;=1000;</a:t>
            </a:r>
          </a:p>
          <a:p>
            <a:pPr lvl="1" eaLnBrk="1" hangingPunct="1"/>
            <a:r>
              <a:rPr lang="en-US" smtClean="0"/>
              <a:t>AS may be omitted</a:t>
            </a:r>
          </a:p>
          <a:p>
            <a:pPr lvl="1" eaLnBrk="1" hangingPunct="1">
              <a:lnSpc>
                <a:spcPct val="75000"/>
              </a:lnSpc>
              <a:spcBef>
                <a:spcPct val="40000"/>
              </a:spcBef>
              <a:buFont typeface="Wingdings" pitchFamily="2" charset="2"/>
              <a:buNone/>
            </a:pPr>
            <a:r>
              <a:rPr lang="en-US" sz="2000" i="1" smtClean="0">
                <a:solidFill>
                  <a:srgbClr val="3399FF"/>
                </a:solidFill>
              </a:rPr>
              <a:t>select c_number, last, first, (credit_limit-balance) available_credit </a:t>
            </a:r>
          </a:p>
          <a:p>
            <a:pPr lvl="1" eaLnBrk="1" hangingPunct="1">
              <a:lnSpc>
                <a:spcPct val="75000"/>
              </a:lnSpc>
              <a:buFont typeface="Wingdings" pitchFamily="2" charset="2"/>
              <a:buNone/>
            </a:pPr>
            <a:r>
              <a:rPr lang="en-US" sz="2000" i="1" smtClean="0">
                <a:solidFill>
                  <a:srgbClr val="3399FF"/>
                </a:solidFill>
              </a:rPr>
              <a:t>from customer</a:t>
            </a:r>
          </a:p>
          <a:p>
            <a:pPr lvl="1" eaLnBrk="1" hangingPunct="1">
              <a:lnSpc>
                <a:spcPct val="75000"/>
              </a:lnSpc>
              <a:spcAft>
                <a:spcPct val="40000"/>
              </a:spcAft>
              <a:buFont typeface="Wingdings" pitchFamily="2" charset="2"/>
              <a:buNone/>
            </a:pPr>
            <a:r>
              <a:rPr lang="en-US" sz="2000" i="1" smtClean="0">
                <a:solidFill>
                  <a:srgbClr val="3399FF"/>
                </a:solidFill>
              </a:rPr>
              <a:t>where (credit_limit-balance)&gt;=1000;</a:t>
            </a:r>
          </a:p>
        </p:txBody>
      </p:sp>
      <p:sp>
        <p:nvSpPr>
          <p:cNvPr id="11270" name="Text Box 4">
            <a:hlinkClick r:id="rId2" action="ppaction://hlinksldjump" tooltip="Find the customer number, last name, first name, and available credit for every customer who has at least $1,000 of available credit. The heading for the last column should be displayed as AVAILABLE_CREDIT."/>
          </p:cNvPr>
          <p:cNvSpPr txBox="1">
            <a:spLocks noChangeArrowheads="1"/>
          </p:cNvSpPr>
          <p:nvPr/>
        </p:nvSpPr>
        <p:spPr bwMode="auto">
          <a:xfrm>
            <a:off x="8153400" y="3124200"/>
            <a:ext cx="685800" cy="396875"/>
          </a:xfrm>
          <a:prstGeom prst="rect">
            <a:avLst/>
          </a:prstGeom>
          <a:noFill/>
          <a:ln w="9525">
            <a:noFill/>
            <a:miter lim="800000"/>
            <a:headEnd/>
            <a:tailEnd/>
          </a:ln>
        </p:spPr>
        <p:txBody>
          <a:bodyPr>
            <a:spAutoFit/>
          </a:bodyPr>
          <a:lstStyle/>
          <a:p>
            <a:pPr>
              <a:lnSpc>
                <a:spcPct val="100000"/>
              </a:lnSpc>
              <a:spcBef>
                <a:spcPct val="50000"/>
              </a:spcBef>
              <a:buClrTx/>
              <a:buSzTx/>
              <a:buFontTx/>
              <a:buNone/>
            </a:pPr>
            <a:r>
              <a:rPr lang="en-US">
                <a:latin typeface="Arial" charset="0"/>
              </a:rPr>
              <a:t>[12]</a:t>
            </a:r>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7.0&quot;&gt;&lt;object type=&quot;1&quot; unique_id=&quot;10001&quot;&gt;&lt;object type=&quot;8&quot; unique_id=&quot;10002&quot;&gt;&lt;/object&gt;&lt;object type=&quot;2&quot; unique_id=&quot;10003&quot;&gt;&lt;object type=&quot;3&quot; unique_id=&quot;10004&quot;&gt;&lt;property id=&quot;20148&quot; value=&quot;5&quot;/&gt;&lt;property id=&quot;20300&quot; value=&quot;Slide 1 - &amp;quot;Database Management&amp;quot;&quot;/&gt;&lt;property id=&quot;20307&quot; value=&quot;256&quot;/&gt;&lt;/object&gt;&lt;object type=&quot;3&quot; unique_id=&quot;10005&quot;&gt;&lt;property id=&quot;20148&quot; value=&quot;5&quot;/&gt;&lt;property id=&quot;20300&quot; value=&quot;Slide 2 - &amp;quot;SQL Queries&amp;quot;&quot;/&gt;&lt;property id=&quot;20307&quot; value=&quot;257&quot;/&gt;&lt;/object&gt;&lt;object type=&quot;3&quot; unique_id=&quot;10007&quot;&gt;&lt;property id=&quot;20148&quot; value=&quot;5&quot;/&gt;&lt;property id=&quot;20300&quot; value=&quot;Slide 4 - &amp;quot;SQL Queries (Cont’d)&amp;quot;&quot;/&gt;&lt;property id=&quot;20307&quot; value=&quot;259&quot;/&gt;&lt;/object&gt;&lt;object type=&quot;3&quot; unique_id=&quot;10008&quot;&gt;&lt;property id=&quot;20148&quot; value=&quot;5&quot;/&gt;&lt;property id=&quot;20300&quot; value=&quot;Slide 5 - &amp;quot;SQL Queries (Cont’d)&amp;quot;&quot;/&gt;&lt;property id=&quot;20307&quot; value=&quot;260&quot;/&gt;&lt;/object&gt;&lt;object type=&quot;3&quot; unique_id=&quot;10009&quot;&gt;&lt;property id=&quot;20148&quot; value=&quot;5&quot;/&gt;&lt;property id=&quot;20300&quot; value=&quot;Slide 6 - &amp;quot;SQL Queries (Cont’d)&amp;quot;&quot;/&gt;&lt;property id=&quot;20307&quot; value=&quot;261&quot;/&gt;&lt;/object&gt;&lt;object type=&quot;3&quot; unique_id=&quot;10010&quot;&gt;&lt;property id=&quot;20148&quot; value=&quot;5&quot;/&gt;&lt;property id=&quot;20300&quot; value=&quot;Slide 7 - &amp;quot;SQL Queries (Cont’d)&amp;quot;&quot;/&gt;&lt;property id=&quot;20307&quot; value=&quot;262&quot;/&gt;&lt;/object&gt;&lt;object type=&quot;3&quot; unique_id=&quot;10011&quot;&gt;&lt;property id=&quot;20148&quot; value=&quot;5&quot;/&gt;&lt;property id=&quot;20300&quot; value=&quot;Slide 8 - &amp;quot;SQL Queries (Cont’d)&amp;quot;&quot;/&gt;&lt;property id=&quot;20307&quot; value=&quot;263&quot;/&gt;&lt;/object&gt;&lt;object type=&quot;3&quot; unique_id=&quot;10012&quot;&gt;&lt;property id=&quot;20148&quot; value=&quot;5&quot;/&gt;&lt;property id=&quot;20300&quot; value=&quot;Slide 9 - &amp;quot;SQL Queries (Cont’d)&amp;quot;&quot;/&gt;&lt;property id=&quot;20307&quot; value=&quot;264&quot;/&gt;&lt;/object&gt;&lt;object type=&quot;3&quot; unique_id=&quot;10013&quot;&gt;&lt;property id=&quot;20148&quot; value=&quot;5&quot;/&gt;&lt;property id=&quot;20300&quot; value=&quot;Slide 10 - &amp;quot;SQL Queries (Cont’d)&amp;quot;&quot;/&gt;&lt;property id=&quot;20307&quot; value=&quot;265&quot;/&gt;&lt;/object&gt;&lt;object type=&quot;3&quot; unique_id=&quot;10014&quot;&gt;&lt;property id=&quot;20148&quot; value=&quot;5&quot;/&gt;&lt;property id=&quot;20300&quot; value=&quot;Slide 11 - &amp;quot;SQL Queries (Cont’d)&amp;quot;&quot;/&gt;&lt;property id=&quot;20307&quot; value=&quot;266&quot;/&gt;&lt;/object&gt;&lt;object type=&quot;3&quot; unique_id=&quot;10015&quot;&gt;&lt;property id=&quot;20148&quot; value=&quot;5&quot;/&gt;&lt;property id=&quot;20300&quot; value=&quot;Slide 12 - &amp;quot;SQL Queries (Cont’d)&amp;quot;&quot;/&gt;&lt;property id=&quot;20307&quot; value=&quot;267&quot;/&gt;&lt;/object&gt;&lt;object type=&quot;3&quot; unique_id=&quot;10016&quot;&gt;&lt;property id=&quot;20148&quot; value=&quot;5&quot;/&gt;&lt;property id=&quot;20300&quot; value=&quot;Slide 13 - &amp;quot;SQL Queries (Cont’d)&amp;quot;&quot;/&gt;&lt;property id=&quot;20307&quot; value=&quot;268&quot;/&gt;&lt;/object&gt;&lt;object type=&quot;3&quot; unique_id=&quot;10017&quot;&gt;&lt;property id=&quot;20148&quot; value=&quot;5&quot;/&gt;&lt;property id=&quot;20300&quot; value=&quot;Slide 14 - &amp;quot;SQL Queries (Cont’d)&amp;quot;&quot;/&gt;&lt;property id=&quot;20307&quot; value=&quot;269&quot;/&gt;&lt;/object&gt;&lt;object type=&quot;3&quot; unique_id=&quot;10018&quot;&gt;&lt;property id=&quot;20148&quot; value=&quot;5&quot;/&gt;&lt;property id=&quot;20300&quot; value=&quot;Slide 15 - &amp;quot;SQL Queries (Cont’d)&amp;quot;&quot;/&gt;&lt;property id=&quot;20307&quot; value=&quot;270&quot;/&gt;&lt;/object&gt;&lt;object type=&quot;3&quot; unique_id=&quot;10019&quot;&gt;&lt;property id=&quot;20148&quot; value=&quot;5&quot;/&gt;&lt;property id=&quot;20300&quot; value=&quot;Slide 16 - &amp;quot;Problem Statements&amp;quot;&quot;/&gt;&lt;property id=&quot;20307&quot; value=&quot;286&quot;/&gt;&lt;/object&gt;&lt;object type=&quot;3&quot; unique_id=&quot;10020&quot;&gt;&lt;property id=&quot;20148&quot; value=&quot;5&quot;/&gt;&lt;property id=&quot;20300&quot; value=&quot;Slide 17 - &amp;quot;Problem Statements (Cont’d)&amp;quot;&quot;/&gt;&lt;property id=&quot;20307&quot; value=&quot;287&quot;/&gt;&lt;/object&gt;&lt;object type=&quot;3&quot; unique_id=&quot;10021&quot;&gt;&lt;property id=&quot;20148&quot; value=&quot;5&quot;/&gt;&lt;property id=&quot;20300&quot; value=&quot;Slide 18 - &amp;quot;Problem Statements (Cont’d)&amp;quot;&quot;/&gt;&lt;property id=&quot;20307&quot; value=&quot;288&quot;/&gt;&lt;/object&gt;&lt;object type=&quot;3&quot; unique_id=&quot;10022&quot;&gt;&lt;property id=&quot;20148&quot; value=&quot;5&quot;/&gt;&lt;property id=&quot;20300&quot; value=&quot;Slide 19 - &amp;quot;Problem Statements (Cont’d)&amp;quot;&quot;/&gt;&lt;property id=&quot;20307&quot; value=&quot;289&quot;/&gt;&lt;/object&gt;&lt;object type=&quot;3&quot; unique_id=&quot;10275&quot;&gt;&lt;property id=&quot;20148&quot; value=&quot;5&quot;/&gt;&lt;property id=&quot;20300&quot; value=&quot;Slide 3 - &amp;quot;SQL Queries (Cont’d)&amp;quot;&quot;/&gt;&lt;property id=&quot;20307&quot; value=&quot;291&quot;/&gt;&lt;/object&gt;&lt;/object&gt;&lt;/object&gt;&lt;/database&gt;"/>
  <p:tag name="SECTOMILLISECCONVERTED" val="1"/>
</p:tagLst>
</file>

<file path=ppt/theme/theme1.xml><?xml version="1.0" encoding="utf-8"?>
<a:theme xmlns:a="http://schemas.openxmlformats.org/drawingml/2006/main" name="Checkers">
  <a:themeElements>
    <a:clrScheme name="">
      <a:dk1>
        <a:srgbClr val="003399"/>
      </a:dk1>
      <a:lt1>
        <a:srgbClr val="FFFFFF"/>
      </a:lt1>
      <a:dk2>
        <a:srgbClr val="009999"/>
      </a:dk2>
      <a:lt2>
        <a:srgbClr val="009999"/>
      </a:lt2>
      <a:accent1>
        <a:srgbClr val="C0C0C0"/>
      </a:accent1>
      <a:accent2>
        <a:srgbClr val="009999"/>
      </a:accent2>
      <a:accent3>
        <a:srgbClr val="FFFFFF"/>
      </a:accent3>
      <a:accent4>
        <a:srgbClr val="002A82"/>
      </a:accent4>
      <a:accent5>
        <a:srgbClr val="DCDCDC"/>
      </a:accent5>
      <a:accent6>
        <a:srgbClr val="008A8A"/>
      </a:accent6>
      <a:hlink>
        <a:srgbClr val="009999"/>
      </a:hlink>
      <a:folHlink>
        <a:srgbClr val="009999"/>
      </a:folHlink>
    </a:clrScheme>
    <a:fontScheme name="Checkers">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1143000" marR="0" indent="-228600" algn="l" defTabSz="914400" rtl="0" eaLnBrk="1" fontAlgn="base" latinLnBrk="0" hangingPunct="1">
          <a:lnSpc>
            <a:spcPct val="80000"/>
          </a:lnSpc>
          <a:spcBef>
            <a:spcPct val="20000"/>
          </a:spcBef>
          <a:spcAft>
            <a:spcPct val="0"/>
          </a:spcAft>
          <a:buClr>
            <a:schemeClr val="folHlink"/>
          </a:buClr>
          <a:buSzPct val="60000"/>
          <a:buFont typeface="Wingdings" pitchFamily="2" charset="2"/>
          <a:buNone/>
          <a:tabLst/>
          <a:defRPr kumimoji="0" lang="en-US" sz="20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1143000" marR="0" indent="-228600" algn="l" defTabSz="914400" rtl="0" eaLnBrk="1" fontAlgn="base" latinLnBrk="0" hangingPunct="1">
          <a:lnSpc>
            <a:spcPct val="80000"/>
          </a:lnSpc>
          <a:spcBef>
            <a:spcPct val="20000"/>
          </a:spcBef>
          <a:spcAft>
            <a:spcPct val="0"/>
          </a:spcAft>
          <a:buClr>
            <a:schemeClr val="folHlink"/>
          </a:buClr>
          <a:buSzPct val="60000"/>
          <a:buFont typeface="Wingdings" pitchFamily="2" charset="2"/>
          <a:buNone/>
          <a:tabLst/>
          <a:defRPr kumimoji="0" lang="en-US" sz="20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Checkers 1">
        <a:dk1>
          <a:srgbClr val="000000"/>
        </a:dk1>
        <a:lt1>
          <a:srgbClr val="83C1C0"/>
        </a:lt1>
        <a:dk2>
          <a:srgbClr val="FFFFFF"/>
        </a:dk2>
        <a:lt2>
          <a:srgbClr val="009999"/>
        </a:lt2>
        <a:accent1>
          <a:srgbClr val="C0C0C0"/>
        </a:accent1>
        <a:accent2>
          <a:srgbClr val="00EEE8"/>
        </a:accent2>
        <a:accent3>
          <a:srgbClr val="C1DDDC"/>
        </a:accent3>
        <a:accent4>
          <a:srgbClr val="000000"/>
        </a:accent4>
        <a:accent5>
          <a:srgbClr val="DCDCDC"/>
        </a:accent5>
        <a:accent6>
          <a:srgbClr val="00D8D2"/>
        </a:accent6>
        <a:hlink>
          <a:srgbClr val="FFFFFF"/>
        </a:hlink>
        <a:folHlink>
          <a:srgbClr val="CFD1E7"/>
        </a:folHlink>
      </a:clrScheme>
      <a:clrMap bg1="lt1" tx1="dk1" bg2="lt2" tx2="dk2" accent1="accent1" accent2="accent2" accent3="accent3" accent4="accent4" accent5="accent5" accent6="accent6" hlink="hlink" folHlink="folHlink"/>
    </a:extraClrScheme>
    <a:extraClrScheme>
      <a:clrScheme name="Checkers 2">
        <a:dk1>
          <a:srgbClr val="000000"/>
        </a:dk1>
        <a:lt1>
          <a:srgbClr val="FFFFFF"/>
        </a:lt1>
        <a:dk2>
          <a:srgbClr val="5F5F5F"/>
        </a:dk2>
        <a:lt2>
          <a:srgbClr val="47979D"/>
        </a:lt2>
        <a:accent1>
          <a:srgbClr val="DDDDDD"/>
        </a:accent1>
        <a:accent2>
          <a:srgbClr val="9DCDCD"/>
        </a:accent2>
        <a:accent3>
          <a:srgbClr val="FFFFFF"/>
        </a:accent3>
        <a:accent4>
          <a:srgbClr val="000000"/>
        </a:accent4>
        <a:accent5>
          <a:srgbClr val="EBEBEB"/>
        </a:accent5>
        <a:accent6>
          <a:srgbClr val="8EBABA"/>
        </a:accent6>
        <a:hlink>
          <a:srgbClr val="AFCDE3"/>
        </a:hlink>
        <a:folHlink>
          <a:srgbClr val="CFD1E7"/>
        </a:folHlink>
      </a:clrScheme>
      <a:clrMap bg1="lt1" tx1="dk1" bg2="lt2" tx2="dk2" accent1="accent1" accent2="accent2" accent3="accent3" accent4="accent4" accent5="accent5" accent6="accent6" hlink="hlink" folHlink="folHlink"/>
    </a:extraClrScheme>
    <a:extraClrScheme>
      <a:clrScheme name="Checkers 3">
        <a:dk1>
          <a:srgbClr val="000000"/>
        </a:dk1>
        <a:lt1>
          <a:srgbClr val="FFFFFF"/>
        </a:lt1>
        <a:dk2>
          <a:srgbClr val="000000"/>
        </a:dk2>
        <a:lt2>
          <a:srgbClr val="777777"/>
        </a:lt2>
        <a:accent1>
          <a:srgbClr val="DDDDDD"/>
        </a:accent1>
        <a:accent2>
          <a:srgbClr val="B2B2B2"/>
        </a:accent2>
        <a:accent3>
          <a:srgbClr val="FFFFFF"/>
        </a:accent3>
        <a:accent4>
          <a:srgbClr val="000000"/>
        </a:accent4>
        <a:accent5>
          <a:srgbClr val="EBEBEB"/>
        </a:accent5>
        <a:accent6>
          <a:srgbClr val="A1A1A1"/>
        </a:accent6>
        <a:hlink>
          <a:srgbClr val="5F5F5F"/>
        </a:hlink>
        <a:folHlink>
          <a:srgbClr val="96969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Checkers">
  <a:themeElements>
    <a:clrScheme name="">
      <a:dk1>
        <a:srgbClr val="003399"/>
      </a:dk1>
      <a:lt1>
        <a:srgbClr val="FFFFFF"/>
      </a:lt1>
      <a:dk2>
        <a:srgbClr val="009999"/>
      </a:dk2>
      <a:lt2>
        <a:srgbClr val="009999"/>
      </a:lt2>
      <a:accent1>
        <a:srgbClr val="C0C0C0"/>
      </a:accent1>
      <a:accent2>
        <a:srgbClr val="009999"/>
      </a:accent2>
      <a:accent3>
        <a:srgbClr val="FFFFFF"/>
      </a:accent3>
      <a:accent4>
        <a:srgbClr val="002A82"/>
      </a:accent4>
      <a:accent5>
        <a:srgbClr val="DCDCDC"/>
      </a:accent5>
      <a:accent6>
        <a:srgbClr val="008A8A"/>
      </a:accent6>
      <a:hlink>
        <a:srgbClr val="009999"/>
      </a:hlink>
      <a:folHlink>
        <a:srgbClr val="009999"/>
      </a:folHlink>
    </a:clrScheme>
    <a:fontScheme name="Checkers">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1143000" marR="0" indent="-228600" algn="l" defTabSz="914400" rtl="0" eaLnBrk="1" fontAlgn="base" latinLnBrk="0" hangingPunct="1">
          <a:lnSpc>
            <a:spcPct val="80000"/>
          </a:lnSpc>
          <a:spcBef>
            <a:spcPct val="20000"/>
          </a:spcBef>
          <a:spcAft>
            <a:spcPct val="0"/>
          </a:spcAft>
          <a:buClr>
            <a:schemeClr val="folHlink"/>
          </a:buClr>
          <a:buSzPct val="60000"/>
          <a:buFont typeface="Wingdings" pitchFamily="2" charset="2"/>
          <a:buNone/>
          <a:tabLst/>
          <a:defRPr kumimoji="0" lang="en-US" sz="20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1143000" marR="0" indent="-228600" algn="l" defTabSz="914400" rtl="0" eaLnBrk="1" fontAlgn="base" latinLnBrk="0" hangingPunct="1">
          <a:lnSpc>
            <a:spcPct val="80000"/>
          </a:lnSpc>
          <a:spcBef>
            <a:spcPct val="20000"/>
          </a:spcBef>
          <a:spcAft>
            <a:spcPct val="0"/>
          </a:spcAft>
          <a:buClr>
            <a:schemeClr val="folHlink"/>
          </a:buClr>
          <a:buSzPct val="60000"/>
          <a:buFont typeface="Wingdings" pitchFamily="2" charset="2"/>
          <a:buNone/>
          <a:tabLst/>
          <a:defRPr kumimoji="0" lang="en-US" sz="20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Checkers 1">
        <a:dk1>
          <a:srgbClr val="000000"/>
        </a:dk1>
        <a:lt1>
          <a:srgbClr val="83C1C0"/>
        </a:lt1>
        <a:dk2>
          <a:srgbClr val="FFFFFF"/>
        </a:dk2>
        <a:lt2>
          <a:srgbClr val="009999"/>
        </a:lt2>
        <a:accent1>
          <a:srgbClr val="C0C0C0"/>
        </a:accent1>
        <a:accent2>
          <a:srgbClr val="00EEE8"/>
        </a:accent2>
        <a:accent3>
          <a:srgbClr val="C1DDDC"/>
        </a:accent3>
        <a:accent4>
          <a:srgbClr val="000000"/>
        </a:accent4>
        <a:accent5>
          <a:srgbClr val="DCDCDC"/>
        </a:accent5>
        <a:accent6>
          <a:srgbClr val="00D8D2"/>
        </a:accent6>
        <a:hlink>
          <a:srgbClr val="FFFFFF"/>
        </a:hlink>
        <a:folHlink>
          <a:srgbClr val="CFD1E7"/>
        </a:folHlink>
      </a:clrScheme>
      <a:clrMap bg1="lt1" tx1="dk1" bg2="lt2" tx2="dk2" accent1="accent1" accent2="accent2" accent3="accent3" accent4="accent4" accent5="accent5" accent6="accent6" hlink="hlink" folHlink="folHlink"/>
    </a:extraClrScheme>
    <a:extraClrScheme>
      <a:clrScheme name="Checkers 2">
        <a:dk1>
          <a:srgbClr val="000000"/>
        </a:dk1>
        <a:lt1>
          <a:srgbClr val="FFFFFF"/>
        </a:lt1>
        <a:dk2>
          <a:srgbClr val="5F5F5F"/>
        </a:dk2>
        <a:lt2>
          <a:srgbClr val="47979D"/>
        </a:lt2>
        <a:accent1>
          <a:srgbClr val="DDDDDD"/>
        </a:accent1>
        <a:accent2>
          <a:srgbClr val="9DCDCD"/>
        </a:accent2>
        <a:accent3>
          <a:srgbClr val="FFFFFF"/>
        </a:accent3>
        <a:accent4>
          <a:srgbClr val="000000"/>
        </a:accent4>
        <a:accent5>
          <a:srgbClr val="EBEBEB"/>
        </a:accent5>
        <a:accent6>
          <a:srgbClr val="8EBABA"/>
        </a:accent6>
        <a:hlink>
          <a:srgbClr val="AFCDE3"/>
        </a:hlink>
        <a:folHlink>
          <a:srgbClr val="CFD1E7"/>
        </a:folHlink>
      </a:clrScheme>
      <a:clrMap bg1="lt1" tx1="dk1" bg2="lt2" tx2="dk2" accent1="accent1" accent2="accent2" accent3="accent3" accent4="accent4" accent5="accent5" accent6="accent6" hlink="hlink" folHlink="folHlink"/>
    </a:extraClrScheme>
    <a:extraClrScheme>
      <a:clrScheme name="Checkers 3">
        <a:dk1>
          <a:srgbClr val="000000"/>
        </a:dk1>
        <a:lt1>
          <a:srgbClr val="FFFFFF"/>
        </a:lt1>
        <a:dk2>
          <a:srgbClr val="000000"/>
        </a:dk2>
        <a:lt2>
          <a:srgbClr val="777777"/>
        </a:lt2>
        <a:accent1>
          <a:srgbClr val="DDDDDD"/>
        </a:accent1>
        <a:accent2>
          <a:srgbClr val="B2B2B2"/>
        </a:accent2>
        <a:accent3>
          <a:srgbClr val="FFFFFF"/>
        </a:accent3>
        <a:accent4>
          <a:srgbClr val="000000"/>
        </a:accent4>
        <a:accent5>
          <a:srgbClr val="EBEBEB"/>
        </a:accent5>
        <a:accent6>
          <a:srgbClr val="A1A1A1"/>
        </a:accent6>
        <a:hlink>
          <a:srgbClr val="5F5F5F"/>
        </a:hlink>
        <a:folHlink>
          <a:srgbClr val="969696"/>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Designs\Checkers.pot</Template>
  <TotalTime>1891</TotalTime>
  <Words>873</Words>
  <Application>Microsoft Office PowerPoint</Application>
  <PresentationFormat>Custom</PresentationFormat>
  <Paragraphs>225</Paragraphs>
  <Slides>19</Slides>
  <Notes>0</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19</vt:i4>
      </vt:variant>
    </vt:vector>
  </HeadingPairs>
  <TitlesOfParts>
    <vt:vector size="24" baseType="lpstr">
      <vt:lpstr>Arial</vt:lpstr>
      <vt:lpstr>Times New Roman</vt:lpstr>
      <vt:lpstr>Wingdings</vt:lpstr>
      <vt:lpstr>Checkers</vt:lpstr>
      <vt:lpstr>1_Checkers</vt:lpstr>
      <vt:lpstr>Database Management</vt:lpstr>
      <vt:lpstr>SQL Queries</vt:lpstr>
      <vt:lpstr>SQL Queries (Cont’d)</vt:lpstr>
      <vt:lpstr>SQL Queries (Cont’d)</vt:lpstr>
      <vt:lpstr>SQL Queries (Cont’d)</vt:lpstr>
      <vt:lpstr>SQL Queries (Cont’d)</vt:lpstr>
      <vt:lpstr>SQL Queries (Cont’d)</vt:lpstr>
      <vt:lpstr>SQL Queries (Cont’d)</vt:lpstr>
      <vt:lpstr>SQL Queries (Cont’d)</vt:lpstr>
      <vt:lpstr>SQL Queries (Cont’d)</vt:lpstr>
      <vt:lpstr>SQL Queries (Cont’d)</vt:lpstr>
      <vt:lpstr>SQL Queries (Cont’d)</vt:lpstr>
      <vt:lpstr>SQL Queries (Cont’d)</vt:lpstr>
      <vt:lpstr>SQL Queries (Cont’d)</vt:lpstr>
      <vt:lpstr>SQL Queries (Cont’d)</vt:lpstr>
      <vt:lpstr>Problem Statements</vt:lpstr>
      <vt:lpstr>Problem Statements (Cont’d)</vt:lpstr>
      <vt:lpstr>Problem Statements (Cont’d)</vt:lpstr>
      <vt:lpstr>Problem Statements (Cont’d)</vt:lpstr>
    </vt:vector>
  </TitlesOfParts>
  <Company>University of Dayton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MGMT 544 - Database Management Syatems</dc:title>
  <dc:creator>Prabuddha De</dc:creator>
  <cp:lastModifiedBy>Pamuru Subramanya Rama, Vandith</cp:lastModifiedBy>
  <cp:revision>104</cp:revision>
  <cp:lastPrinted>2017-02-08T17:27:28Z</cp:lastPrinted>
  <dcterms:created xsi:type="dcterms:W3CDTF">2001-04-04T13:09:33Z</dcterms:created>
  <dcterms:modified xsi:type="dcterms:W3CDTF">2019-06-11T06:30:24Z</dcterms:modified>
</cp:coreProperties>
</file>