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BAE-ECF4-4481-86A7-9635D356554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0AB6-9659-4E47-97B5-A6B30CF3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5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BAE-ECF4-4481-86A7-9635D356554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0AB6-9659-4E47-97B5-A6B30CF3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9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BAE-ECF4-4481-86A7-9635D356554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0AB6-9659-4E47-97B5-A6B30CF3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50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BAE-ECF4-4481-86A7-9635D356554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0AB6-9659-4E47-97B5-A6B30CF3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0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BAE-ECF4-4481-86A7-9635D356554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0AB6-9659-4E47-97B5-A6B30CF314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0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BAE-ECF4-4481-86A7-9635D356554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0AB6-9659-4E47-97B5-A6B30CF3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19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BAE-ECF4-4481-86A7-9635D356554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0AB6-9659-4E47-97B5-A6B30CF3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BAE-ECF4-4481-86A7-9635D356554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0AB6-9659-4E47-97B5-A6B30CF3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08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BAE-ECF4-4481-86A7-9635D356554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0AB6-9659-4E47-97B5-A6B30CF3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1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BAE-ECF4-4481-86A7-9635D356554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0AB6-9659-4E47-97B5-A6B30CF314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5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BAE-ECF4-4481-86A7-9635D356554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0AB6-9659-4E47-97B5-A6B30CF3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63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28BAE-ECF4-4481-86A7-9635D356554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10AB6-9659-4E47-97B5-A6B30CF3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1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심볼&amp;시그니처 &gt; 대학CI &gt; 폴리텍대학 소개 &gt; 폴리텍대학 소개 | 학교법인한국폴리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325" y="-101600"/>
            <a:ext cx="44672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08400" y="2133600"/>
            <a:ext cx="5651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/>
              <a:t>AI</a:t>
            </a:r>
            <a:r>
              <a:rPr lang="ko-KR" altLang="en-US" sz="3600" dirty="0" err="1" smtClean="0"/>
              <a:t>제어실습</a:t>
            </a:r>
            <a:r>
              <a:rPr lang="ko-KR" altLang="en-US" sz="3600" dirty="0" smtClean="0"/>
              <a:t> 조별</a:t>
            </a:r>
            <a:r>
              <a:rPr lang="en-US" altLang="ko-KR" sz="5400" dirty="0" smtClean="0"/>
              <a:t>PPT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4521200"/>
            <a:ext cx="4267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n-ea"/>
              </a:rPr>
              <a:t>과목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:  AI</a:t>
            </a:r>
            <a:r>
              <a:rPr lang="ko-KR" altLang="en-US" sz="2400" dirty="0" err="1" smtClean="0">
                <a:latin typeface="+mn-ea"/>
              </a:rPr>
              <a:t>제어실습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담당교수 </a:t>
            </a:r>
            <a:r>
              <a:rPr lang="en-US" altLang="ko-KR" sz="2400" dirty="0" smtClean="0">
                <a:latin typeface="+mn-ea"/>
              </a:rPr>
              <a:t>: </a:t>
            </a:r>
            <a:r>
              <a:rPr lang="ko-KR" altLang="en-US" sz="2400" dirty="0" err="1" smtClean="0">
                <a:latin typeface="+mn-ea"/>
              </a:rPr>
              <a:t>선형동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전공 </a:t>
            </a:r>
            <a:r>
              <a:rPr lang="en-US" altLang="ko-KR" sz="2400" dirty="0" smtClean="0">
                <a:latin typeface="+mn-ea"/>
              </a:rPr>
              <a:t>: </a:t>
            </a:r>
            <a:r>
              <a:rPr lang="ko-KR" altLang="en-US" sz="2400" dirty="0" smtClean="0">
                <a:latin typeface="+mn-ea"/>
              </a:rPr>
              <a:t>스마트팩토리과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1-A</a:t>
            </a:r>
          </a:p>
          <a:p>
            <a:r>
              <a:rPr lang="ko-KR" altLang="en-US" sz="2400" dirty="0" smtClean="0">
                <a:latin typeface="+mn-ea"/>
              </a:rPr>
              <a:t>조장 </a:t>
            </a:r>
            <a:r>
              <a:rPr lang="en-US" altLang="ko-KR" sz="2400" dirty="0" smtClean="0">
                <a:latin typeface="+mn-ea"/>
              </a:rPr>
              <a:t>: </a:t>
            </a:r>
            <a:r>
              <a:rPr lang="ko-KR" altLang="en-US" sz="2400" dirty="0" smtClean="0">
                <a:latin typeface="+mn-ea"/>
              </a:rPr>
              <a:t>이정현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조원 </a:t>
            </a:r>
            <a:r>
              <a:rPr lang="en-US" altLang="ko-KR" sz="2400" dirty="0" smtClean="0">
                <a:latin typeface="+mn-ea"/>
              </a:rPr>
              <a:t>: </a:t>
            </a:r>
            <a:r>
              <a:rPr lang="ko-KR" altLang="en-US" sz="2400" dirty="0" smtClean="0">
                <a:latin typeface="+mn-ea"/>
              </a:rPr>
              <a:t>송진섭</a:t>
            </a:r>
            <a:r>
              <a:rPr lang="en-US" altLang="ko-KR" sz="2400" dirty="0" smtClean="0">
                <a:latin typeface="+mn-ea"/>
              </a:rPr>
              <a:t>, </a:t>
            </a:r>
            <a:r>
              <a:rPr lang="ko-KR" altLang="en-US" sz="2400" dirty="0" smtClean="0">
                <a:latin typeface="+mn-ea"/>
              </a:rPr>
              <a:t>심성훈</a:t>
            </a:r>
            <a:endParaRPr lang="en-US" altLang="ko-KR" sz="2400" dirty="0" smtClean="0">
              <a:latin typeface="+mn-ea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189287" y="3149263"/>
            <a:ext cx="891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인공지능 주차장 차단기 만들기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차량 </a:t>
            </a:r>
            <a:r>
              <a:rPr lang="en-US" altLang="ko-KR" dirty="0">
                <a:latin typeface="+mn-ea"/>
              </a:rPr>
              <a:t>+ </a:t>
            </a:r>
            <a:r>
              <a:rPr lang="ko-KR" altLang="en-US" dirty="0">
                <a:latin typeface="+mn-ea"/>
              </a:rPr>
              <a:t>번호판 인식</a:t>
            </a:r>
          </a:p>
        </p:txBody>
      </p:sp>
    </p:spTree>
    <p:extLst>
      <p:ext uri="{BB962C8B-B14F-4D97-AF65-F5344CB8AC3E}">
        <p14:creationId xmlns:p14="http://schemas.microsoft.com/office/powerpoint/2010/main" val="36370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1576387"/>
            <a:ext cx="6951663" cy="4011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100" y="571500"/>
            <a:ext cx="953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인공지능 주차장 차단기 만들기 </a:t>
            </a:r>
            <a:r>
              <a:rPr lang="en-US" altLang="ko-KR" sz="2800" dirty="0">
                <a:latin typeface="+mn-ea"/>
              </a:rPr>
              <a:t>- </a:t>
            </a:r>
            <a:r>
              <a:rPr lang="ko-KR" altLang="en-US" sz="2800" dirty="0">
                <a:latin typeface="+mn-ea"/>
              </a:rPr>
              <a:t>차량 </a:t>
            </a:r>
            <a:r>
              <a:rPr lang="en-US" altLang="ko-KR" sz="2800" dirty="0">
                <a:latin typeface="+mn-ea"/>
              </a:rPr>
              <a:t>+ </a:t>
            </a:r>
            <a:r>
              <a:rPr lang="ko-KR" altLang="en-US" sz="2800" dirty="0">
                <a:latin typeface="+mn-ea"/>
              </a:rPr>
              <a:t>번호판 인식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1576387"/>
            <a:ext cx="3746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작동 과정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차량 번호판을 인식 리스트에 올리고 시간 체크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차량이 나가면 리스트에서 시간 체크 삭제하기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차량번호판을 인식했을 때 램프 점등과 차단기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액츄에이터</a:t>
            </a:r>
            <a:r>
              <a:rPr lang="en-US" altLang="ko-KR" dirty="0" smtClean="0"/>
              <a:t>) </a:t>
            </a:r>
            <a:r>
              <a:rPr lang="ko-KR" altLang="en-US" dirty="0" smtClean="0"/>
              <a:t>동작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810500" y="4838700"/>
            <a:ext cx="367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부품</a:t>
            </a:r>
            <a:endParaRPr lang="en-US" altLang="ko-KR" dirty="0" smtClean="0"/>
          </a:p>
          <a:p>
            <a:r>
              <a:rPr lang="ko-KR" altLang="en-US" dirty="0" err="1" smtClean="0"/>
              <a:t>웹캠</a:t>
            </a:r>
            <a:r>
              <a:rPr lang="en-US" altLang="ko-KR" dirty="0" smtClean="0"/>
              <a:t>=</a:t>
            </a:r>
            <a:r>
              <a:rPr lang="ko-KR" altLang="en-US" dirty="0" smtClean="0"/>
              <a:t>스마트폰 캠으로 대체</a:t>
            </a:r>
            <a:endParaRPr lang="en-US" altLang="ko-KR" dirty="0" smtClean="0"/>
          </a:p>
          <a:p>
            <a:r>
              <a:rPr lang="ko-KR" altLang="en-US" dirty="0" err="1" smtClean="0"/>
              <a:t>서브모터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1430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3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ndicam 2022-10-28 13-00-57-93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"/>
            <a:ext cx="12192000" cy="68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6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63</TotalTime>
  <Words>76</Words>
  <Application>Microsoft Office PowerPoint</Application>
  <PresentationFormat>와이드스크린</PresentationFormat>
  <Paragraphs>18</Paragraphs>
  <Slides>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Tw Cen MT</vt:lpstr>
      <vt:lpstr>Wingdings 3</vt:lpstr>
      <vt:lpstr>New_Simple01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2022-10-28T03:22:13Z</dcterms:created>
  <dcterms:modified xsi:type="dcterms:W3CDTF">2022-10-28T04:25:32Z</dcterms:modified>
</cp:coreProperties>
</file>