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embeddedFontLst>
    <p:embeddedFont>
      <p:font typeface="VVALEB+MS-Gothic,Bold"/>
      <p:regular r:id="rId18"/>
    </p:embeddedFont>
    <p:embeddedFont>
      <p:font typeface="UEDWPG+ArialMT"/>
      <p:regular r:id="rId19"/>
    </p:embeddedFont>
    <p:embeddedFont>
      <p:font typeface="EICHLE+Arial-BoldM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9911" y="1124831"/>
            <a:ext cx="3352800" cy="152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000000"/>
                </a:solidFill>
                <a:latin typeface="VVALEB+MS-Gothic,Bold"/>
                <a:cs typeface="VVALEB+MS-Gothic,Bold"/>
              </a:rPr>
              <a:t>職場故事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6582355"/>
            <a:ext cx="743508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EDWPG+ArialMT"/>
                <a:cs typeface="UEDWPG+ArialMT"/>
              </a:rPr>
              <a:t>10/23/2024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06429" y="6582355"/>
            <a:ext cx="235018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EDWPG+ArialMT"/>
                <a:cs typeface="UEDWPG+ArialMT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7.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結局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6582355"/>
            <a:ext cx="743508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EDWPG+ArialMT"/>
                <a:cs typeface="UEDWPG+ArialMT"/>
              </a:rPr>
              <a:t>10/23/2024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2929" y="6582355"/>
            <a:ext cx="298586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EDWPG+ArialMT"/>
                <a:cs typeface="UEDWPG+ArialMT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1.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目標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2.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阻礙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3.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努力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4.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結果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5.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意外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9316" y="596766"/>
            <a:ext cx="2343149" cy="1302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6.</a:t>
            </a:r>
            <a:r>
              <a:rPr dirty="0" sz="4000" b="1">
                <a:solidFill>
                  <a:srgbClr val="7ec9ae"/>
                </a:solidFill>
                <a:latin typeface="EICHLE+Arial-BoldMT"/>
                <a:cs typeface="EICHLE+Arial-BoldMT"/>
              </a:rPr>
              <a:t> </a:t>
            </a:r>
            <a:r>
              <a:rPr dirty="0" sz="4000">
                <a:solidFill>
                  <a:srgbClr val="7ec9ae"/>
                </a:solidFill>
                <a:latin typeface="VVALEB+MS-Gothic,Bold"/>
                <a:cs typeface="VVALEB+MS-Gothic,Bold"/>
              </a:rPr>
              <a:t>轉彎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6582355"/>
            <a:ext cx="743508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EDWPG+ArialMT"/>
                <a:cs typeface="UEDWPG+ArialMT"/>
              </a:rPr>
              <a:t>10/23/2024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06429" y="6582355"/>
            <a:ext cx="235018" cy="290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EDWPG+ArialMT"/>
                <a:cs typeface="UEDWPG+ArialMT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2024-10-23T10:49:31-07:00</dcterms:modified>
</cp:coreProperties>
</file>