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QESDOD+ArialMT" panose="020B0604020202020204"/>
      <p:regular r:id="rId14"/>
    </p:embeddedFont>
    <p:embeddedFont>
      <p:font typeface="VKLKAB+MS-Gothic,Bold" panose="020B0604020202020204"/>
      <p:regular r:id="rId15"/>
    </p:embeddedFont>
    <p:embeddedFont>
      <p:font typeface="WEJTGS+Arial-BoldMT" panose="020B0604020202020204"/>
      <p:regular r:id="rId1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F4E47-63B9-A184-682A-79D864A5CCEA}" v="11" dt="2024-10-23T18:48:58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蘇威宇" userId="S::113598036@cc.ntut.edu.tw::7269fcec-e068-4e7a-9d8f-b463c19e841e" providerId="AD" clId="Web-{815F4E47-63B9-A184-682A-79D864A5CCEA}"/>
    <pc:docChg chg="modSld">
      <pc:chgData name="蘇威宇" userId="S::113598036@cc.ntut.edu.tw::7269fcec-e068-4e7a-9d8f-b463c19e841e" providerId="AD" clId="Web-{815F4E47-63B9-A184-682A-79D864A5CCEA}" dt="2024-10-23T18:48:58.831" v="10"/>
      <pc:docMkLst>
        <pc:docMk/>
      </pc:docMkLst>
      <pc:sldChg chg="modTransition">
        <pc:chgData name="蘇威宇" userId="S::113598036@cc.ntut.edu.tw::7269fcec-e068-4e7a-9d8f-b463c19e841e" providerId="AD" clId="Web-{815F4E47-63B9-A184-682A-79D864A5CCEA}" dt="2024-10-23T18:48:41.956" v="0"/>
        <pc:sldMkLst>
          <pc:docMk/>
          <pc:sldMk cId="0" sldId="257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43.487" v="1"/>
        <pc:sldMkLst>
          <pc:docMk/>
          <pc:sldMk cId="0" sldId="258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44.894" v="2"/>
        <pc:sldMkLst>
          <pc:docMk/>
          <pc:sldMk cId="0" sldId="259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46.878" v="3"/>
        <pc:sldMkLst>
          <pc:docMk/>
          <pc:sldMk cId="0" sldId="260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48.566" v="4"/>
        <pc:sldMkLst>
          <pc:docMk/>
          <pc:sldMk cId="0" sldId="261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50.206" v="5"/>
        <pc:sldMkLst>
          <pc:docMk/>
          <pc:sldMk cId="0" sldId="262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52.034" v="6"/>
        <pc:sldMkLst>
          <pc:docMk/>
          <pc:sldMk cId="0" sldId="263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53.519" v="7"/>
        <pc:sldMkLst>
          <pc:docMk/>
          <pc:sldMk cId="0" sldId="264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55.269" v="8"/>
        <pc:sldMkLst>
          <pc:docMk/>
          <pc:sldMk cId="0" sldId="265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57.238" v="9"/>
        <pc:sldMkLst>
          <pc:docMk/>
          <pc:sldMk cId="0" sldId="266"/>
        </pc:sldMkLst>
      </pc:sldChg>
      <pc:sldChg chg="modTransition">
        <pc:chgData name="蘇威宇" userId="S::113598036@cc.ntut.edu.tw::7269fcec-e068-4e7a-9d8f-b463c19e841e" providerId="AD" clId="Web-{815F4E47-63B9-A184-682A-79D864A5CCEA}" dt="2024-10-23T18:48:58.831" v="10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9911" y="1124831"/>
            <a:ext cx="3352800" cy="15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VKLKAB+MS-Gothic,Bold"/>
                <a:cs typeface="VKLKAB+MS-Gothic,Bold"/>
              </a:rPr>
              <a:t>職場故事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6582355"/>
            <a:ext cx="743508" cy="29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QESDOD+ArialMT"/>
                <a:cs typeface="QESDOD+ArialMT"/>
              </a:rPr>
              <a:t>10/23/2024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06429" y="6582355"/>
            <a:ext cx="235018" cy="29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QESDOD+ArialMT"/>
                <a:cs typeface="QESDOD+ArialMT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7.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結局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6582355"/>
            <a:ext cx="743508" cy="29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QESDOD+ArialMT"/>
                <a:cs typeface="QESDOD+ArialMT"/>
              </a:rPr>
              <a:t>10/23/2024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2929" y="6582355"/>
            <a:ext cx="298586" cy="29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QESDOD+ArialMT"/>
                <a:cs typeface="QESDOD+ArialMT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1.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目標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2.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阻礙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3.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努力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4.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結果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5.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意外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7EC9AE"/>
                </a:solidFill>
                <a:latin typeface="WEJTGS+Arial-BoldMT"/>
                <a:cs typeface="WEJTGS+Arial-BoldMT"/>
              </a:rPr>
              <a:t>6. </a:t>
            </a:r>
            <a:r>
              <a:rPr sz="4000" dirty="0">
                <a:solidFill>
                  <a:srgbClr val="7EC9AE"/>
                </a:solidFill>
                <a:latin typeface="VKLKAB+MS-Gothic,Bold"/>
                <a:cs typeface="VKLKAB+MS-Gothic,Bold"/>
              </a:rPr>
              <a:t>轉彎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6582355"/>
            <a:ext cx="743508" cy="29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QESDOD+ArialMT"/>
                <a:cs typeface="QESDOD+ArialMT"/>
              </a:rPr>
              <a:t>10/23/2024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06429" y="6582355"/>
            <a:ext cx="235018" cy="29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QESDOD+ArialMT"/>
                <a:cs typeface="QESDOD+ArialMT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寬螢幕</PresentationFormat>
  <Slides>12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Theme 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6</cp:revision>
  <dcterms:modified xsi:type="dcterms:W3CDTF">2024-10-23T18:49:02Z</dcterms:modified>
</cp:coreProperties>
</file>