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CE12D-29B3-51B5-D9CD-B4D544965BB5}" v="5" dt="2024-10-22T18:18:43.161"/>
    <p1510:client id="{B021FF43-51EC-352D-402A-446F3C8E5D9C}" v="2" dt="2024-10-21T14:28:22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蘇威宇" userId="S::113598036@cc.ntut.edu.tw::7269fcec-e068-4e7a-9d8f-b463c19e841e" providerId="AD" clId="Web-{B021FF43-51EC-352D-402A-446F3C8E5D9C}"/>
    <pc:docChg chg="modSld">
      <pc:chgData name="蘇威宇" userId="S::113598036@cc.ntut.edu.tw::7269fcec-e068-4e7a-9d8f-b463c19e841e" providerId="AD" clId="Web-{B021FF43-51EC-352D-402A-446F3C8E5D9C}" dt="2024-10-21T14:28:22.803" v="1" actId="1076"/>
      <pc:docMkLst>
        <pc:docMk/>
      </pc:docMkLst>
      <pc:sldChg chg="modSp">
        <pc:chgData name="蘇威宇" userId="S::113598036@cc.ntut.edu.tw::7269fcec-e068-4e7a-9d8f-b463c19e841e" providerId="AD" clId="Web-{B021FF43-51EC-352D-402A-446F3C8E5D9C}" dt="2024-10-21T14:28:22.803" v="1" actId="1076"/>
        <pc:sldMkLst>
          <pc:docMk/>
          <pc:sldMk cId="0" sldId="256"/>
        </pc:sldMkLst>
        <pc:spChg chg="mod">
          <ac:chgData name="蘇威宇" userId="S::113598036@cc.ntut.edu.tw::7269fcec-e068-4e7a-9d8f-b463c19e841e" providerId="AD" clId="Web-{B021FF43-51EC-352D-402A-446F3C8E5D9C}" dt="2024-10-21T14:28:22.803" v="1" actId="1076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蘇威宇" userId="S::113598036@cc.ntut.edu.tw::7269fcec-e068-4e7a-9d8f-b463c19e841e" providerId="AD" clId="Web-{B021FF43-51EC-352D-402A-446F3C8E5D9C}" dt="2024-10-21T14:25:44.110" v="0" actId="14100"/>
        <pc:sldMkLst>
          <pc:docMk/>
          <pc:sldMk cId="0" sldId="263"/>
        </pc:sldMkLst>
        <pc:spChg chg="mod">
          <ac:chgData name="蘇威宇" userId="S::113598036@cc.ntut.edu.tw::7269fcec-e068-4e7a-9d8f-b463c19e841e" providerId="AD" clId="Web-{B021FF43-51EC-352D-402A-446F3C8E5D9C}" dt="2024-10-21T14:25:44.110" v="0" actId="14100"/>
          <ac:spMkLst>
            <pc:docMk/>
            <pc:sldMk cId="0" sldId="263"/>
            <ac:spMk id="102" creationId="{00000000-0000-0000-0000-000000000000}"/>
          </ac:spMkLst>
        </pc:spChg>
      </pc:sldChg>
    </pc:docChg>
  </pc:docChgLst>
  <pc:docChgLst>
    <pc:chgData name="蘇威宇" userId="S::113598036@cc.ntut.edu.tw::7269fcec-e068-4e7a-9d8f-b463c19e841e" providerId="AD" clId="Web-{6E9CE12D-29B3-51B5-D9CD-B4D544965BB5}"/>
    <pc:docChg chg="modSld">
      <pc:chgData name="蘇威宇" userId="S::113598036@cc.ntut.edu.tw::7269fcec-e068-4e7a-9d8f-b463c19e841e" providerId="AD" clId="Web-{6E9CE12D-29B3-51B5-D9CD-B4D544965BB5}" dt="2024-10-22T18:18:43.161" v="4" actId="1076"/>
      <pc:docMkLst>
        <pc:docMk/>
      </pc:docMkLst>
      <pc:sldChg chg="modSp">
        <pc:chgData name="蘇威宇" userId="S::113598036@cc.ntut.edu.tw::7269fcec-e068-4e7a-9d8f-b463c19e841e" providerId="AD" clId="Web-{6E9CE12D-29B3-51B5-D9CD-B4D544965BB5}" dt="2024-10-22T18:18:43.161" v="4" actId="1076"/>
        <pc:sldMkLst>
          <pc:docMk/>
          <pc:sldMk cId="0" sldId="256"/>
        </pc:sldMkLst>
        <pc:spChg chg="mod">
          <ac:chgData name="蘇威宇" userId="S::113598036@cc.ntut.edu.tw::7269fcec-e068-4e7a-9d8f-b463c19e841e" providerId="AD" clId="Web-{6E9CE12D-29B3-51B5-D9CD-B4D544965BB5}" dt="2024-10-22T18:18:43.161" v="4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af75d9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af75d9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The character in the illustration is a handsome, Japanese-style office worker. He has dark blue hair, wears a suit, and has a red tie. His eyes are yellow, and his hair features a side-swept fringe. The length of the hair extends past his eyebrows but stays above his eyes, with a neat and tidy appearance. He stood before the office's glass window, gazing at the bustling city, his heart filled with a desire for promotion.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aaf75d9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aaf75d9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The character in the illustration is a handsome, Japanese-style office worker. He has dark blue hair, wears a suit, and has a red tie. His eyes are yellow, and his hair features a side-swept fringe. The length of the hair extends past his eyebrows but stays above his eyes, with a neat and tidy appearance. However, his supervisor was a strict boss with little interest in innovation. It makes him feeling isolated and unsupported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af75d98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aaf75d98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The character in the illustration is a handsome, Japanese-style office worker. He has dark blue hair, wears a suit, and has a red tie. His eyes are yellow, and his hair features a side-swept fringe. The length of the hair extends past his eyebrows but stays above his eyes, with a neat and tidy appearance. In a cozy office setting, a hardworking man stays late at his desk, immersed in research with documents, a laptop, and industry reports spread out in front of him. The background shows an evening city skyline through large windows, indicating after-hours dedication. The man looks focused and determined, perhaps glancing at workshop materials or a strategy book. Nearby, colleagues gather in small groups, with one or two occasionally engaging with him, reflecting his efforts to share ideas and seek support. The atmosphere is a mix of determination, collaboration, and personal growth.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aaf75d98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aaf75d98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The character in the illustration is a handsome, Japanese-style office worker. He has dark blue hair, wears a suit, and has a red tie. His eyes are yellow, and his hair features a side-swept fringe. The length of the hair extends past his eyebrows but stays above his eyes, with a neat and tidy appearance.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He feels very excited in his office because the effort he has put in has finally paid off.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aaf75d98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aaf75d98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The character in the illustration is a handsome, Japanese-style office worker. He has dark blue hair, wears a suit, and has a red tie. His eyes are yellow, and his hair features a side-swept fringe. The length of the hair extends past his eyebrows but stays above his eyes, with a neat and tidy appearance.he feel very upset,in company's conference room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aaf75d98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aaf75d98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The character in the illustration is a handsome, Japanese-style office worker. He has dark blue hair, wears a suit, and has a red tie. His eyes are yellow, and his hair features a side-swept fringe. The length of the hair extends past his eyebrows but stays above his eyes, with a neat and tidy appearance.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 modern office setting with a group of diverse employees gathered around a confident man at the center, looking thoughtful and motivated. The office features glass walls, plants, and computers, creating a productive yet challenging atmosphere. The man is presenting a detailed strategy on a whiteboard or a laptop screen, and his supervisor, wearing formal attire, is observing with newfound respect. The scene reflects a sense of teamwork and resilience amidst a business crisis, with subtle lighting that highlights hope and transformation.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af75d98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aaf75d98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The character in the illustration is a handsome, Japanese-style office worker. He has dark blue hair, wears a suit, and has a red tie. His eyes are yellow, and his hair features a side-swept fringe. The length of the hair extends past his eyebrows but stays above his eyes, with a neat and tidy appearance.The other employees gathered around him and lifted him up, cheering enthusiastically.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396035" y="783321"/>
            <a:ext cx="5364267" cy="1444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自我介紹</a:t>
            </a:r>
            <a:endParaRPr lang="zh-TW" altLang="en-US" sz="4800" b="1">
              <a:solidFill>
                <a:srgbClr val="271D17"/>
              </a:solidFill>
              <a:latin typeface="Microsoft JhengHei"/>
              <a:ea typeface="Microsoft JhengHei"/>
              <a:cs typeface="Microsoft JhengHe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1D17"/>
              </a:buClr>
              <a:buSzPts val="6000"/>
              <a:buFont typeface="Microsoft JhengHei"/>
              <a:buNone/>
            </a:pPr>
            <a:r>
              <a:rPr lang="zh-TW" sz="480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(niziima Live)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950"/>
            <a:ext cx="138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50" b="1"/>
              <a:t>1.目標</a:t>
            </a:r>
            <a:endParaRPr sz="285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954076" cy="39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08550"/>
            <a:ext cx="135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285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阻礙</a:t>
            </a:r>
            <a:endParaRPr sz="285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991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08550"/>
            <a:ext cx="135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320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努力</a:t>
            </a:r>
            <a:endParaRPr sz="3200" b="1">
              <a:solidFill>
                <a:srgbClr val="271D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8150"/>
            <a:ext cx="4035351" cy="40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93750"/>
            <a:ext cx="138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320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結果</a:t>
            </a:r>
            <a:endParaRPr sz="3200" b="1">
              <a:solidFill>
                <a:srgbClr val="271D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991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78975"/>
            <a:ext cx="142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320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意外</a:t>
            </a:r>
            <a:endParaRPr sz="3200" b="1">
              <a:solidFill>
                <a:srgbClr val="271D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991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78975"/>
            <a:ext cx="138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320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 轉彎</a:t>
            </a:r>
            <a:endParaRPr sz="3200" b="1">
              <a:solidFill>
                <a:srgbClr val="271D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991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FAB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84775"/>
            <a:ext cx="14389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3200" b="1">
                <a:solidFill>
                  <a:srgbClr val="271D1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 結局</a:t>
            </a:r>
            <a:endParaRPr sz="3200" b="1">
              <a:solidFill>
                <a:srgbClr val="271D1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82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2025"/>
            <a:ext cx="3961475" cy="39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8</Slides>
  <Notes>8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Simple Light</vt:lpstr>
      <vt:lpstr>自我介紹 (niziima Live)</vt:lpstr>
      <vt:lpstr>1.目標</vt:lpstr>
      <vt:lpstr>2. 阻礙</vt:lpstr>
      <vt:lpstr>3. 努力 </vt:lpstr>
      <vt:lpstr>4. 結果 </vt:lpstr>
      <vt:lpstr>5. 意外 </vt:lpstr>
      <vt:lpstr>6. 轉彎 </vt:lpstr>
      <vt:lpstr>7. 結局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</cp:revision>
  <dcterms:modified xsi:type="dcterms:W3CDTF">2024-10-22T18:18:44Z</dcterms:modified>
</cp:coreProperties>
</file>