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176A-4C0D-061A-1F18-DE60C80479B3}" v="22" dt="2024-10-21T17:15:12.180"/>
    <p1510:client id="{9BBC4326-BB0C-8500-8EC9-7BE356B3BFD3}" v="103" dt="2024-10-23T15:20:41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蘇威宇" userId="S::113598036@cc.ntut.edu.tw::7269fcec-e068-4e7a-9d8f-b463c19e841e" providerId="AD" clId="Web-{49DB176A-4C0D-061A-1F18-DE60C80479B3}"/>
    <pc:docChg chg="addSld modSld sldOrd">
      <pc:chgData name="蘇威宇" userId="S::113598036@cc.ntut.edu.tw::7269fcec-e068-4e7a-9d8f-b463c19e841e" providerId="AD" clId="Web-{49DB176A-4C0D-061A-1F18-DE60C80479B3}" dt="2024-10-21T17:15:12.180" v="21"/>
      <pc:docMkLst>
        <pc:docMk/>
      </pc:docMkLst>
      <pc:sldChg chg="modTransition">
        <pc:chgData name="蘇威宇" userId="S::113598036@cc.ntut.edu.tw::7269fcec-e068-4e7a-9d8f-b463c19e841e" providerId="AD" clId="Web-{49DB176A-4C0D-061A-1F18-DE60C80479B3}" dt="2024-10-21T17:14:49.695" v="15"/>
        <pc:sldMkLst>
          <pc:docMk/>
          <pc:sldMk cId="0" sldId="256"/>
        </pc:sldMkLst>
      </pc:sldChg>
      <pc:sldChg chg="modTransition">
        <pc:chgData name="蘇威宇" userId="S::113598036@cc.ntut.edu.tw::7269fcec-e068-4e7a-9d8f-b463c19e841e" providerId="AD" clId="Web-{49DB176A-4C0D-061A-1F18-DE60C80479B3}" dt="2024-10-21T17:14:57.664" v="16"/>
        <pc:sldMkLst>
          <pc:docMk/>
          <pc:sldMk cId="0" sldId="257"/>
        </pc:sldMkLst>
      </pc:sldChg>
      <pc:sldChg chg="modTransition">
        <pc:chgData name="蘇威宇" userId="S::113598036@cc.ntut.edu.tw::7269fcec-e068-4e7a-9d8f-b463c19e841e" providerId="AD" clId="Web-{49DB176A-4C0D-061A-1F18-DE60C80479B3}" dt="2024-10-21T17:14:59.414" v="17"/>
        <pc:sldMkLst>
          <pc:docMk/>
          <pc:sldMk cId="0" sldId="258"/>
        </pc:sldMkLst>
      </pc:sldChg>
      <pc:sldChg chg="modTransition">
        <pc:chgData name="蘇威宇" userId="S::113598036@cc.ntut.edu.tw::7269fcec-e068-4e7a-9d8f-b463c19e841e" providerId="AD" clId="Web-{49DB176A-4C0D-061A-1F18-DE60C80479B3}" dt="2024-10-21T17:15:03.164" v="18"/>
        <pc:sldMkLst>
          <pc:docMk/>
          <pc:sldMk cId="0" sldId="259"/>
        </pc:sldMkLst>
      </pc:sldChg>
      <pc:sldChg chg="modTransition">
        <pc:chgData name="蘇威宇" userId="S::113598036@cc.ntut.edu.tw::7269fcec-e068-4e7a-9d8f-b463c19e841e" providerId="AD" clId="Web-{49DB176A-4C0D-061A-1F18-DE60C80479B3}" dt="2024-10-21T17:15:08.195" v="19"/>
        <pc:sldMkLst>
          <pc:docMk/>
          <pc:sldMk cId="0" sldId="260"/>
        </pc:sldMkLst>
      </pc:sldChg>
      <pc:sldChg chg="modTransition">
        <pc:chgData name="蘇威宇" userId="S::113598036@cc.ntut.edu.tw::7269fcec-e068-4e7a-9d8f-b463c19e841e" providerId="AD" clId="Web-{49DB176A-4C0D-061A-1F18-DE60C80479B3}" dt="2024-10-21T17:15:10.336" v="20"/>
        <pc:sldMkLst>
          <pc:docMk/>
          <pc:sldMk cId="0" sldId="261"/>
        </pc:sldMkLst>
      </pc:sldChg>
      <pc:sldChg chg="modTransition">
        <pc:chgData name="蘇威宇" userId="S::113598036@cc.ntut.edu.tw::7269fcec-e068-4e7a-9d8f-b463c19e841e" providerId="AD" clId="Web-{49DB176A-4C0D-061A-1F18-DE60C80479B3}" dt="2024-10-21T17:15:12.180" v="21"/>
        <pc:sldMkLst>
          <pc:docMk/>
          <pc:sldMk cId="0" sldId="262"/>
        </pc:sldMkLst>
      </pc:sldChg>
      <pc:sldChg chg="modSp new ord">
        <pc:chgData name="蘇威宇" userId="S::113598036@cc.ntut.edu.tw::7269fcec-e068-4e7a-9d8f-b463c19e841e" providerId="AD" clId="Web-{49DB176A-4C0D-061A-1F18-DE60C80479B3}" dt="2024-10-21T16:23:30.358" v="14" actId="1076"/>
        <pc:sldMkLst>
          <pc:docMk/>
          <pc:sldMk cId="3466358188" sldId="263"/>
        </pc:sldMkLst>
        <pc:spChg chg="mod">
          <ac:chgData name="蘇威宇" userId="S::113598036@cc.ntut.edu.tw::7269fcec-e068-4e7a-9d8f-b463c19e841e" providerId="AD" clId="Web-{49DB176A-4C0D-061A-1F18-DE60C80479B3}" dt="2024-10-21T16:23:30.358" v="14" actId="1076"/>
          <ac:spMkLst>
            <pc:docMk/>
            <pc:sldMk cId="3466358188" sldId="263"/>
            <ac:spMk id="2" creationId="{C5460920-D6F9-5344-A9AD-3A46C14B4BCB}"/>
          </ac:spMkLst>
        </pc:spChg>
      </pc:sldChg>
    </pc:docChg>
  </pc:docChgLst>
  <pc:docChgLst>
    <pc:chgData name="蘇威宇" userId="S::113598036@cc.ntut.edu.tw::7269fcec-e068-4e7a-9d8f-b463c19e841e" providerId="AD" clId="Web-{55E545FC-1DB3-1397-7315-3EEDAFD98481}"/>
    <pc:docChg chg="modSld">
      <pc:chgData name="蘇威宇" userId="S::113598036@cc.ntut.edu.tw::7269fcec-e068-4e7a-9d8f-b463c19e841e" providerId="AD" clId="Web-{55E545FC-1DB3-1397-7315-3EEDAFD98481}" dt="2024-10-22T18:39:17.270" v="18"/>
      <pc:docMkLst>
        <pc:docMk/>
      </pc:docMkLst>
      <pc:sldChg chg="modNotes">
        <pc:chgData name="蘇威宇" userId="S::113598036@cc.ntut.edu.tw::7269fcec-e068-4e7a-9d8f-b463c19e841e" providerId="AD" clId="Web-{55E545FC-1DB3-1397-7315-3EEDAFD98481}" dt="2024-10-22T18:37:34.392" v="11"/>
        <pc:sldMkLst>
          <pc:docMk/>
          <pc:sldMk cId="0" sldId="256"/>
        </pc:sldMkLst>
      </pc:sldChg>
      <pc:sldChg chg="modNotes">
        <pc:chgData name="蘇威宇" userId="S::113598036@cc.ntut.edu.tw::7269fcec-e068-4e7a-9d8f-b463c19e841e" providerId="AD" clId="Web-{55E545FC-1DB3-1397-7315-3EEDAFD98481}" dt="2024-10-22T18:36:13.608" v="9"/>
        <pc:sldMkLst>
          <pc:docMk/>
          <pc:sldMk cId="0" sldId="257"/>
        </pc:sldMkLst>
      </pc:sldChg>
      <pc:sldChg chg="modNotes">
        <pc:chgData name="蘇威宇" userId="S::113598036@cc.ntut.edu.tw::7269fcec-e068-4e7a-9d8f-b463c19e841e" providerId="AD" clId="Web-{55E545FC-1DB3-1397-7315-3EEDAFD98481}" dt="2024-10-22T18:35:31.200" v="7"/>
        <pc:sldMkLst>
          <pc:docMk/>
          <pc:sldMk cId="0" sldId="258"/>
        </pc:sldMkLst>
      </pc:sldChg>
      <pc:sldChg chg="modNotes">
        <pc:chgData name="蘇威宇" userId="S::113598036@cc.ntut.edu.tw::7269fcec-e068-4e7a-9d8f-b463c19e841e" providerId="AD" clId="Web-{55E545FC-1DB3-1397-7315-3EEDAFD98481}" dt="2024-10-22T18:34:44.511" v="5"/>
        <pc:sldMkLst>
          <pc:docMk/>
          <pc:sldMk cId="0" sldId="259"/>
        </pc:sldMkLst>
      </pc:sldChg>
      <pc:sldChg chg="modNotes">
        <pc:chgData name="蘇威宇" userId="S::113598036@cc.ntut.edu.tw::7269fcec-e068-4e7a-9d8f-b463c19e841e" providerId="AD" clId="Web-{55E545FC-1DB3-1397-7315-3EEDAFD98481}" dt="2024-10-22T18:33:52.166" v="3"/>
        <pc:sldMkLst>
          <pc:docMk/>
          <pc:sldMk cId="0" sldId="260"/>
        </pc:sldMkLst>
      </pc:sldChg>
      <pc:sldChg chg="modNotes">
        <pc:chgData name="蘇威宇" userId="S::113598036@cc.ntut.edu.tw::7269fcec-e068-4e7a-9d8f-b463c19e841e" providerId="AD" clId="Web-{55E545FC-1DB3-1397-7315-3EEDAFD98481}" dt="2024-10-22T18:32:10.975" v="1"/>
        <pc:sldMkLst>
          <pc:docMk/>
          <pc:sldMk cId="0" sldId="261"/>
        </pc:sldMkLst>
      </pc:sldChg>
      <pc:sldChg chg="modNotes">
        <pc:chgData name="蘇威宇" userId="S::113598036@cc.ntut.edu.tw::7269fcec-e068-4e7a-9d8f-b463c19e841e" providerId="AD" clId="Web-{55E545FC-1DB3-1397-7315-3EEDAFD98481}" dt="2024-10-22T18:39:17.270" v="18"/>
        <pc:sldMkLst>
          <pc:docMk/>
          <pc:sldMk cId="0" sldId="262"/>
        </pc:sldMkLst>
      </pc:sldChg>
    </pc:docChg>
  </pc:docChgLst>
  <pc:docChgLst>
    <pc:chgData name="蘇威宇" userId="S::113598036@cc.ntut.edu.tw::7269fcec-e068-4e7a-9d8f-b463c19e841e" providerId="AD" clId="Web-{9BBC4326-BB0C-8500-8EC9-7BE356B3BFD3}"/>
    <pc:docChg chg="modSld">
      <pc:chgData name="蘇威宇" userId="S::113598036@cc.ntut.edu.tw::7269fcec-e068-4e7a-9d8f-b463c19e841e" providerId="AD" clId="Web-{9BBC4326-BB0C-8500-8EC9-7BE356B3BFD3}" dt="2024-10-23T15:20:39.570" v="52" actId="20577"/>
      <pc:docMkLst>
        <pc:docMk/>
      </pc:docMkLst>
      <pc:sldChg chg="addSp modSp">
        <pc:chgData name="蘇威宇" userId="S::113598036@cc.ntut.edu.tw::7269fcec-e068-4e7a-9d8f-b463c19e841e" providerId="AD" clId="Web-{9BBC4326-BB0C-8500-8EC9-7BE356B3BFD3}" dt="2024-10-23T15:18:25.957" v="20" actId="20577"/>
        <pc:sldMkLst>
          <pc:docMk/>
          <pc:sldMk cId="0" sldId="256"/>
        </pc:sldMkLst>
        <pc:spChg chg="add mod">
          <ac:chgData name="蘇威宇" userId="S::113598036@cc.ntut.edu.tw::7269fcec-e068-4e7a-9d8f-b463c19e841e" providerId="AD" clId="Web-{9BBC4326-BB0C-8500-8EC9-7BE356B3BFD3}" dt="2024-10-23T15:18:25.957" v="20" actId="20577"/>
          <ac:spMkLst>
            <pc:docMk/>
            <pc:sldMk cId="0" sldId="256"/>
            <ac:spMk id="2" creationId="{CA1CF823-84B7-4473-5E0B-419B305706A6}"/>
          </ac:spMkLst>
        </pc:spChg>
      </pc:sldChg>
      <pc:sldChg chg="addSp modSp">
        <pc:chgData name="蘇威宇" userId="S::113598036@cc.ntut.edu.tw::7269fcec-e068-4e7a-9d8f-b463c19e841e" providerId="AD" clId="Web-{9BBC4326-BB0C-8500-8EC9-7BE356B3BFD3}" dt="2024-10-23T15:19:05.286" v="30" actId="20577"/>
        <pc:sldMkLst>
          <pc:docMk/>
          <pc:sldMk cId="0" sldId="257"/>
        </pc:sldMkLst>
        <pc:spChg chg="add mod">
          <ac:chgData name="蘇威宇" userId="S::113598036@cc.ntut.edu.tw::7269fcec-e068-4e7a-9d8f-b463c19e841e" providerId="AD" clId="Web-{9BBC4326-BB0C-8500-8EC9-7BE356B3BFD3}" dt="2024-10-23T15:19:05.286" v="30" actId="20577"/>
          <ac:spMkLst>
            <pc:docMk/>
            <pc:sldMk cId="0" sldId="257"/>
            <ac:spMk id="3" creationId="{05F75F96-9C7A-26D0-2296-080E41C81EDD}"/>
          </ac:spMkLst>
        </pc:spChg>
      </pc:sldChg>
      <pc:sldChg chg="addSp modSp">
        <pc:chgData name="蘇威宇" userId="S::113598036@cc.ntut.edu.tw::7269fcec-e068-4e7a-9d8f-b463c19e841e" providerId="AD" clId="Web-{9BBC4326-BB0C-8500-8EC9-7BE356B3BFD3}" dt="2024-10-23T15:19:20.896" v="36" actId="20577"/>
        <pc:sldMkLst>
          <pc:docMk/>
          <pc:sldMk cId="0" sldId="258"/>
        </pc:sldMkLst>
        <pc:spChg chg="add mod">
          <ac:chgData name="蘇威宇" userId="S::113598036@cc.ntut.edu.tw::7269fcec-e068-4e7a-9d8f-b463c19e841e" providerId="AD" clId="Web-{9BBC4326-BB0C-8500-8EC9-7BE356B3BFD3}" dt="2024-10-23T15:19:20.896" v="36" actId="20577"/>
          <ac:spMkLst>
            <pc:docMk/>
            <pc:sldMk cId="0" sldId="258"/>
            <ac:spMk id="3" creationId="{EB18B971-B8FC-7710-7B80-704F8C767486}"/>
          </ac:spMkLst>
        </pc:spChg>
      </pc:sldChg>
      <pc:sldChg chg="addSp modSp">
        <pc:chgData name="蘇威宇" userId="S::113598036@cc.ntut.edu.tw::7269fcec-e068-4e7a-9d8f-b463c19e841e" providerId="AD" clId="Web-{9BBC4326-BB0C-8500-8EC9-7BE356B3BFD3}" dt="2024-10-23T15:19:29.224" v="38" actId="20577"/>
        <pc:sldMkLst>
          <pc:docMk/>
          <pc:sldMk cId="0" sldId="259"/>
        </pc:sldMkLst>
        <pc:spChg chg="add mod">
          <ac:chgData name="蘇威宇" userId="S::113598036@cc.ntut.edu.tw::7269fcec-e068-4e7a-9d8f-b463c19e841e" providerId="AD" clId="Web-{9BBC4326-BB0C-8500-8EC9-7BE356B3BFD3}" dt="2024-10-23T15:19:29.224" v="38" actId="20577"/>
          <ac:spMkLst>
            <pc:docMk/>
            <pc:sldMk cId="0" sldId="259"/>
            <ac:spMk id="3" creationId="{9D1398F1-4F02-604B-1AE5-116324836142}"/>
          </ac:spMkLst>
        </pc:spChg>
      </pc:sldChg>
      <pc:sldChg chg="addSp modSp">
        <pc:chgData name="蘇威宇" userId="S::113598036@cc.ntut.edu.tw::7269fcec-e068-4e7a-9d8f-b463c19e841e" providerId="AD" clId="Web-{9BBC4326-BB0C-8500-8EC9-7BE356B3BFD3}" dt="2024-10-23T15:20:39.570" v="52" actId="20577"/>
        <pc:sldMkLst>
          <pc:docMk/>
          <pc:sldMk cId="0" sldId="260"/>
        </pc:sldMkLst>
        <pc:spChg chg="add mod">
          <ac:chgData name="蘇威宇" userId="S::113598036@cc.ntut.edu.tw::7269fcec-e068-4e7a-9d8f-b463c19e841e" providerId="AD" clId="Web-{9BBC4326-BB0C-8500-8EC9-7BE356B3BFD3}" dt="2024-10-23T15:20:39.570" v="52" actId="20577"/>
          <ac:spMkLst>
            <pc:docMk/>
            <pc:sldMk cId="0" sldId="260"/>
            <ac:spMk id="3" creationId="{F46FF359-73CF-9EF9-99C7-42EDD886B76F}"/>
          </ac:spMkLst>
        </pc:spChg>
      </pc:sldChg>
      <pc:sldChg chg="addSp modSp">
        <pc:chgData name="蘇威宇" userId="S::113598036@cc.ntut.edu.tw::7269fcec-e068-4e7a-9d8f-b463c19e841e" providerId="AD" clId="Web-{9BBC4326-BB0C-8500-8EC9-7BE356B3BFD3}" dt="2024-10-23T15:19:38.506" v="42" actId="20577"/>
        <pc:sldMkLst>
          <pc:docMk/>
          <pc:sldMk cId="0" sldId="261"/>
        </pc:sldMkLst>
        <pc:spChg chg="add mod">
          <ac:chgData name="蘇威宇" userId="S::113598036@cc.ntut.edu.tw::7269fcec-e068-4e7a-9d8f-b463c19e841e" providerId="AD" clId="Web-{9BBC4326-BB0C-8500-8EC9-7BE356B3BFD3}" dt="2024-10-23T15:19:38.506" v="42" actId="20577"/>
          <ac:spMkLst>
            <pc:docMk/>
            <pc:sldMk cId="0" sldId="261"/>
            <ac:spMk id="3" creationId="{6C602CD4-FD96-2A6E-E8BD-22B97C02BB5C}"/>
          </ac:spMkLst>
        </pc:spChg>
      </pc:sldChg>
      <pc:sldChg chg="addSp modSp">
        <pc:chgData name="蘇威宇" userId="S::113598036@cc.ntut.edu.tw::7269fcec-e068-4e7a-9d8f-b463c19e841e" providerId="AD" clId="Web-{9BBC4326-BB0C-8500-8EC9-7BE356B3BFD3}" dt="2024-10-23T15:19:46.006" v="45" actId="20577"/>
        <pc:sldMkLst>
          <pc:docMk/>
          <pc:sldMk cId="0" sldId="262"/>
        </pc:sldMkLst>
        <pc:spChg chg="add mod">
          <ac:chgData name="蘇威宇" userId="S::113598036@cc.ntut.edu.tw::7269fcec-e068-4e7a-9d8f-b463c19e841e" providerId="AD" clId="Web-{9BBC4326-BB0C-8500-8EC9-7BE356B3BFD3}" dt="2024-10-23T15:19:46.006" v="45" actId="20577"/>
          <ac:spMkLst>
            <pc:docMk/>
            <pc:sldMk cId="0" sldId="262"/>
            <ac:spMk id="3" creationId="{06CA73A5-A8C9-6483-8B4B-1F6DCEA67E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https://unsplash.com/photos/school-bus-near-building-7ihLV2KXoHU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c7571376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c7571376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https://unsplash.com/photos/room-with-glass-divider-and-white-curtain-rSpMla5RItA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c7571376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c7571376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https://unsplash.com/photos/man-speaking-on-stage-cd7i9vYIyeY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c757137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c757137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https://unsplash.com/photos/man-in-maroon-dress-shirt-lying-on-green-grass-field-eq6EJSdpHUQ</a:t>
            </a:r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c7571376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c7571376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https://unsplash.com/photos/woman-in-purple-long-sleeve-shirt-raising-her-hands-G6ftuYoWnpU</a:t>
            </a:r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c7571376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c7571376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https://unsplash.com/photos/two-person-standing-on-gray-tile-paving-TamMbr4okv4</a:t>
            </a:r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c7571376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c7571376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https://unsplash.com/photos/white-and-brown-concrete-building-hI8Kdw0CkF0</a:t>
            </a:r>
            <a:endParaRPr lang="zh-TW" altLang="en-US"/>
          </a:p>
          <a:p>
            <a:pPr marL="0" indent="0">
              <a:buNone/>
            </a:pPr>
            <a:r>
              <a:rPr lang="en-US"/>
              <a:t>https://unsplash.com/photos/brown-wooden-door-on-brown-brick-building-UF0WqKWw-es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60920-D6F9-5344-A9AD-3A46C14B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31" y="943326"/>
            <a:ext cx="2842470" cy="408566"/>
          </a:xfrm>
        </p:spPr>
        <p:txBody>
          <a:bodyPr>
            <a:noAutofit/>
          </a:bodyPr>
          <a:lstStyle/>
          <a:p>
            <a:r>
              <a:rPr lang="zh-TW" altLang="en-US" sz="4800" b="1"/>
              <a:t>校園故事</a:t>
            </a:r>
          </a:p>
        </p:txBody>
      </p:sp>
    </p:spTree>
    <p:extLst>
      <p:ext uri="{BB962C8B-B14F-4D97-AF65-F5344CB8AC3E}">
        <p14:creationId xmlns:p14="http://schemas.microsoft.com/office/powerpoint/2010/main" val="346635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A7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A1CF823-84B7-4473-5E0B-419B305706A6}"/>
              </a:ext>
            </a:extLst>
          </p:cNvPr>
          <p:cNvSpPr txBox="1"/>
          <p:nvPr/>
        </p:nvSpPr>
        <p:spPr>
          <a:xfrm>
            <a:off x="310376" y="233376"/>
            <a:ext cx="24660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b="1">
                <a:solidFill>
                  <a:schemeClr val="accent4">
                    <a:lumMod val="76000"/>
                  </a:schemeClr>
                </a:solidFill>
              </a:rPr>
              <a:t>1. 目標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A7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5F75F96-9C7A-26D0-2296-080E41C81EDD}"/>
              </a:ext>
            </a:extLst>
          </p:cNvPr>
          <p:cNvSpPr txBox="1"/>
          <p:nvPr/>
        </p:nvSpPr>
        <p:spPr>
          <a:xfrm>
            <a:off x="310376" y="233376"/>
            <a:ext cx="24660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b="1">
                <a:solidFill>
                  <a:schemeClr val="accent4">
                    <a:lumMod val="76000"/>
                  </a:schemeClr>
                </a:solidFill>
              </a:rPr>
              <a:t>2. 阻礙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A7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B18B971-B8FC-7710-7B80-704F8C767486}"/>
              </a:ext>
            </a:extLst>
          </p:cNvPr>
          <p:cNvSpPr txBox="1"/>
          <p:nvPr/>
        </p:nvSpPr>
        <p:spPr>
          <a:xfrm>
            <a:off x="310376" y="233376"/>
            <a:ext cx="24660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b="1">
                <a:solidFill>
                  <a:schemeClr val="accent4">
                    <a:lumMod val="76000"/>
                  </a:schemeClr>
                </a:solidFill>
              </a:rPr>
              <a:t>3. 努力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A7C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D1398F1-4F02-604B-1AE5-116324836142}"/>
              </a:ext>
            </a:extLst>
          </p:cNvPr>
          <p:cNvSpPr txBox="1"/>
          <p:nvPr/>
        </p:nvSpPr>
        <p:spPr>
          <a:xfrm>
            <a:off x="310376" y="233376"/>
            <a:ext cx="24660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b="1">
                <a:solidFill>
                  <a:schemeClr val="accent4">
                    <a:lumMod val="76000"/>
                  </a:schemeClr>
                </a:solidFill>
              </a:rPr>
              <a:t>4. 結果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A7C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46FF359-73CF-9EF9-99C7-42EDD886B76F}"/>
              </a:ext>
            </a:extLst>
          </p:cNvPr>
          <p:cNvSpPr txBox="1"/>
          <p:nvPr/>
        </p:nvSpPr>
        <p:spPr>
          <a:xfrm>
            <a:off x="310376" y="233376"/>
            <a:ext cx="24660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b="1">
                <a:solidFill>
                  <a:schemeClr val="accent4">
                    <a:lumMod val="76000"/>
                  </a:schemeClr>
                </a:solidFill>
              </a:rPr>
              <a:t>5. 意外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A7C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C602CD4-FD96-2A6E-E8BD-22B97C02BB5C}"/>
              </a:ext>
            </a:extLst>
          </p:cNvPr>
          <p:cNvSpPr txBox="1"/>
          <p:nvPr/>
        </p:nvSpPr>
        <p:spPr>
          <a:xfrm>
            <a:off x="310376" y="233376"/>
            <a:ext cx="24660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b="1">
                <a:solidFill>
                  <a:schemeClr val="accent4">
                    <a:lumMod val="76000"/>
                  </a:schemeClr>
                </a:solidFill>
              </a:rPr>
              <a:t>6. 轉彎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A7C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6CA73A5-A8C9-6483-8B4B-1F6DCEA67EBB}"/>
              </a:ext>
            </a:extLst>
          </p:cNvPr>
          <p:cNvSpPr txBox="1"/>
          <p:nvPr/>
        </p:nvSpPr>
        <p:spPr>
          <a:xfrm>
            <a:off x="310376" y="233376"/>
            <a:ext cx="24660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b="1">
                <a:solidFill>
                  <a:schemeClr val="accent4">
                    <a:lumMod val="76000"/>
                  </a:schemeClr>
                </a:solidFill>
              </a:rPr>
              <a:t>7. 結局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8</Slides>
  <Notes>7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Simple Dark</vt:lpstr>
      <vt:lpstr>校園故事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23</cp:revision>
  <dcterms:modified xsi:type="dcterms:W3CDTF">2024-10-23T15:20:44Z</dcterms:modified>
</cp:coreProperties>
</file>