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0000"/>
    <a:srgbClr val="FF3300"/>
    <a:srgbClr val="B2B2B2"/>
    <a:srgbClr val="202020"/>
    <a:srgbClr val="323232"/>
    <a:srgbClr val="CC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820"/>
            <a:ext cx="9144000" cy="1529715"/>
          </a:xfrm>
        </p:spPr>
        <p:txBody>
          <a:bodyPr/>
          <a:p>
            <a:r>
              <a:rPr lang="" altLang="en-US"/>
              <a:t>Git and Github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4520" y="4108450"/>
            <a:ext cx="3687445" cy="832485"/>
          </a:xfrm>
        </p:spPr>
        <p:txBody>
          <a:bodyPr/>
          <a:p>
            <a:r>
              <a:rPr lang="" altLang="en-US" sz="2000"/>
              <a:t>Suranjan Poudel</a:t>
            </a:r>
            <a:endParaRPr lang="" altLang="en-US"/>
          </a:p>
          <a:p>
            <a:r>
              <a:rPr lang="" altLang="en-US" sz="1200"/>
              <a:t>Software Engineer</a:t>
            </a:r>
            <a:endParaRPr lang="en-US" altLang="en-US" sz="1200"/>
          </a:p>
          <a:p>
            <a:endParaRPr lang="" altLang="en-US" sz="120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232140" y="5436870"/>
            <a:ext cx="3687445" cy="8324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ym typeface="+mn-ea"/>
              </a:rPr>
              <a:t>7suranjanpoudel7@gmail.com</a:t>
            </a:r>
            <a:endParaRPr lang="en-US" altLang="en-US" sz="1200"/>
          </a:p>
          <a:p>
            <a:endParaRPr lang="en-US" alt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255" y="2740660"/>
            <a:ext cx="626745" cy="62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0" y="2705735"/>
            <a:ext cx="1236980" cy="69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olidFill>
                  <a:srgbClr val="00B050"/>
                </a:solidFill>
              </a:rPr>
              <a:t>Distributed</a:t>
            </a:r>
            <a:r>
              <a:rPr lang="" altLang="en-US">
                <a:solidFill>
                  <a:srgbClr val="FF0000"/>
                </a:solidFill>
              </a:rPr>
              <a:t> Version</a:t>
            </a:r>
            <a:r>
              <a:rPr lang="" altLang="en-US"/>
              <a:t> </a:t>
            </a:r>
            <a:r>
              <a:rPr lang="" altLang="en-US">
                <a:solidFill>
                  <a:srgbClr val="0070C0"/>
                </a:solidFill>
              </a:rPr>
              <a:t>Control</a:t>
            </a:r>
            <a:r>
              <a:rPr lang="" altLang="en-US"/>
              <a:t> System (VCS).</a:t>
            </a:r>
            <a:endParaRPr lang="" altLang="en-US"/>
          </a:p>
          <a:p>
            <a:r>
              <a:rPr lang="" altLang="en-US"/>
              <a:t>Linus Torvalds is the original author of git.</a:t>
            </a:r>
            <a:endParaRPr lang="" altLang="en-US"/>
          </a:p>
          <a:p>
            <a:r>
              <a:rPr lang="" altLang="en-US"/>
              <a:t>Developed in 2005.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For the Layman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Avinash created a folder named </a:t>
            </a:r>
            <a:r>
              <a:rPr lang="" altLang="en-US" sz="2400" b="1"/>
              <a:t>memes </a:t>
            </a:r>
            <a:r>
              <a:rPr lang="" altLang="en-US" sz="2400"/>
              <a:t>and added a file </a:t>
            </a:r>
            <a:r>
              <a:rPr lang="" altLang="en-US" sz="2400" b="1"/>
              <a:t>colz_memes.png</a:t>
            </a:r>
            <a:endParaRPr lang="" altLang="en-US" sz="2400" b="1"/>
          </a:p>
          <a:p>
            <a:endParaRPr lang="" altLang="en-US" sz="2400" b="1"/>
          </a:p>
          <a:p>
            <a:pPr algn="just"/>
            <a:r>
              <a:rPr lang="" altLang="en-US" sz="2400"/>
              <a:t>Suresh slightly chaged the file and saved with different name </a:t>
            </a:r>
            <a:r>
              <a:rPr lang="" altLang="en-US" sz="2400" b="1"/>
              <a:t>colz_memes(1).png </a:t>
            </a:r>
            <a:r>
              <a:rPr lang="" altLang="en-US" sz="2400"/>
              <a:t>because he does not want to spoil Avinash’s work.</a:t>
            </a:r>
            <a:endParaRPr lang="" altLang="en-US" sz="2400"/>
          </a:p>
          <a:p>
            <a:pPr algn="just"/>
            <a:endParaRPr lang="" altLang="en-US" sz="2400"/>
          </a:p>
          <a:p>
            <a:pPr algn="just"/>
            <a:r>
              <a:rPr lang="" altLang="en-US" sz="2400"/>
              <a:t>Sabin changed the colz_memes.png and saved with different name </a:t>
            </a:r>
            <a:r>
              <a:rPr lang="" altLang="en-US" sz="2400" b="1"/>
              <a:t>colz_memes(2).png </a:t>
            </a:r>
            <a:r>
              <a:rPr lang="" altLang="en-US" sz="2400"/>
              <a:t>because he does not want to spoil both of theri work.</a:t>
            </a:r>
            <a:endParaRPr lang="" altLang="en-US" sz="2400"/>
          </a:p>
          <a:p>
            <a:pPr algn="just"/>
            <a:endParaRPr lang="" altLang="en-US" sz="2400"/>
          </a:p>
          <a:p>
            <a:pPr algn="just"/>
            <a:r>
              <a:rPr lang="" altLang="en-US" sz="2400"/>
              <a:t>Similary, in 4 years time 500 students changed the meme and saved with different name because they don’t want to spoil others work.</a:t>
            </a:r>
            <a:endParaRPr lang="" altLang="en-US" sz="2400"/>
          </a:p>
          <a:p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For the Layman </a:t>
            </a:r>
            <a:r>
              <a:rPr lang="" altLang="en-US">
                <a:sym typeface="+mn-ea"/>
              </a:rPr>
              <a:t>(continue ...)</a:t>
            </a:r>
            <a:endParaRPr lang="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What if there was a system which could </a:t>
            </a:r>
            <a:r>
              <a:rPr lang="" altLang="en-US" sz="2400">
                <a:solidFill>
                  <a:srgbClr val="990000"/>
                </a:solidFill>
              </a:rPr>
              <a:t>remember the history</a:t>
            </a:r>
            <a:r>
              <a:rPr lang="" altLang="en-US" sz="2400"/>
              <a:t>?</a:t>
            </a:r>
            <a:endParaRPr lang="" altLang="en-US" sz="2400"/>
          </a:p>
          <a:p>
            <a:r>
              <a:rPr lang="" altLang="en-US" sz="2400"/>
              <a:t>What if the system is time machine that can travel to the past?</a:t>
            </a:r>
            <a:endParaRPr lang="" altLang="en-US" sz="2400"/>
          </a:p>
          <a:p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endParaRPr lang="" altLang="en-US" sz="2400"/>
          </a:p>
          <a:p>
            <a:endParaRPr lang="" altLang="en-US" sz="2400"/>
          </a:p>
        </p:txBody>
      </p:sp>
      <p:pic>
        <p:nvPicPr>
          <p:cNvPr id="4" name="Picture 3" descr="My pro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835" y="2695575"/>
            <a:ext cx="323532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 terminology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Repository :   Main folder</a:t>
            </a:r>
            <a:endParaRPr lang="" altLang="en-US"/>
          </a:p>
          <a:p>
            <a:r>
              <a:rPr lang="" altLang="en-US"/>
              <a:t>Branch       :   Sub Folder</a:t>
            </a:r>
            <a:endParaRPr lang="" altLang="en-US"/>
          </a:p>
          <a:p>
            <a:r>
              <a:rPr lang="" altLang="en-US"/>
              <a:t>Commits    :   Changes</a:t>
            </a:r>
            <a:endParaRPr lang="" altLang="en-US"/>
          </a:p>
          <a:p>
            <a:r>
              <a:rPr lang="" altLang="en-US"/>
              <a:t>Contributor :   You or others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Common git operations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git init</a:t>
            </a:r>
            <a:endParaRPr lang="" altLang="en-US" sz="2400"/>
          </a:p>
          <a:p>
            <a:r>
              <a:rPr lang="" altLang="en-US" sz="2400"/>
              <a:t>git clone </a:t>
            </a:r>
            <a:endParaRPr lang="" altLang="en-US" sz="2400"/>
          </a:p>
          <a:p>
            <a:r>
              <a:rPr lang="" altLang="en-US" sz="2400"/>
              <a:t>git status</a:t>
            </a:r>
            <a:endParaRPr lang="" altLang="en-US" sz="2400"/>
          </a:p>
          <a:p>
            <a:r>
              <a:rPr lang="en-US" altLang="en-US" sz="2400">
                <a:sym typeface="+mn-ea"/>
              </a:rPr>
              <a:t>git branch &lt;branch_name&gt;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git checkout &lt;branch_name&gt;</a:t>
            </a:r>
            <a:endParaRPr lang="" altLang="en-US" sz="2400"/>
          </a:p>
          <a:p>
            <a:r>
              <a:rPr lang="" altLang="en-US" sz="2400"/>
              <a:t>git add &lt;files&gt; </a:t>
            </a:r>
            <a:endParaRPr lang="" altLang="en-US" sz="2400"/>
          </a:p>
          <a:p>
            <a:r>
              <a:rPr lang="" altLang="en-US" sz="2400"/>
              <a:t>git commit -m &lt;message&gt;</a:t>
            </a:r>
            <a:endParaRPr lang="" altLang="en-US" sz="2400"/>
          </a:p>
          <a:p>
            <a:r>
              <a:rPr lang="" altLang="en-US" sz="2400"/>
              <a:t>git push</a:t>
            </a:r>
            <a:endParaRPr lang="" altLang="en-US" sz="2400"/>
          </a:p>
          <a:p>
            <a:r>
              <a:rPr lang="" altLang="en-US" sz="2400"/>
              <a:t>git pull</a:t>
            </a:r>
            <a:endParaRPr lang="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755" y="1944370"/>
            <a:ext cx="3039110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Github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It is </a:t>
            </a:r>
            <a:r>
              <a:rPr lang="" altLang="en-US">
                <a:solidFill>
                  <a:srgbClr val="0070C0"/>
                </a:solidFill>
              </a:rPr>
              <a:t>code </a:t>
            </a:r>
            <a:r>
              <a:rPr lang="" altLang="en-US">
                <a:solidFill>
                  <a:srgbClr val="FF3300"/>
                </a:solidFill>
              </a:rPr>
              <a:t>hosting</a:t>
            </a:r>
            <a:r>
              <a:rPr lang="" altLang="en-US"/>
              <a:t> </a:t>
            </a:r>
            <a:r>
              <a:rPr lang="" altLang="en-US">
                <a:solidFill>
                  <a:srgbClr val="00B050"/>
                </a:solidFill>
              </a:rPr>
              <a:t>platform</a:t>
            </a:r>
            <a:r>
              <a:rPr lang="" altLang="en-US"/>
              <a:t> for version control using </a:t>
            </a:r>
            <a:r>
              <a:rPr lang="" altLang="en-US" b="1"/>
              <a:t>Git</a:t>
            </a:r>
            <a:endParaRPr lang="" altLang="en-US" b="1"/>
          </a:p>
          <a:p>
            <a:r>
              <a:rPr lang="" altLang="en-US"/>
              <a:t>It provides an Web UI to ease the pain of using terminal sessions.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095" y="2857183"/>
            <a:ext cx="10972800" cy="1143000"/>
          </a:xfrm>
        </p:spPr>
        <p:txBody>
          <a:bodyPr/>
          <a:p>
            <a:r>
              <a:rPr lang="" altLang="en-US"/>
              <a:t>Thank you</a:t>
            </a:r>
            <a:endParaRPr lang="en-US" alt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05180" y="497427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sym typeface="+mn-ea"/>
              </a:rPr>
              <a:t>All course materials are and will be available on</a:t>
            </a:r>
            <a:br>
              <a:rPr lang="en-US" altLang="en-US" sz="3200">
                <a:sym typeface="+mn-ea"/>
              </a:rPr>
            </a:br>
            <a:r>
              <a:rPr lang="en-US" altLang="en-US" sz="3200">
                <a:solidFill>
                  <a:srgbClr val="7030A0"/>
                </a:solidFill>
                <a:sym typeface="+mn-ea"/>
              </a:rPr>
              <a:t>https://</a:t>
            </a:r>
            <a:r>
              <a:rPr lang="en-US" altLang="en-US" sz="3200">
                <a:solidFill>
                  <a:srgbClr val="00B050"/>
                </a:solidFill>
                <a:sym typeface="+mn-ea"/>
              </a:rPr>
              <a:t>github.com</a:t>
            </a:r>
            <a:r>
              <a:rPr lang="en-US" altLang="en-US" sz="3200">
                <a:solidFill>
                  <a:srgbClr val="CC0000"/>
                </a:solidFill>
                <a:sym typeface="+mn-ea"/>
              </a:rPr>
              <a:t>/Suranjan77/</a:t>
            </a:r>
            <a:r>
              <a:rPr lang="en-US" altLang="en-US" sz="3200">
                <a:solidFill>
                  <a:srgbClr val="00B050"/>
                </a:solidFill>
                <a:sym typeface="+mn-ea"/>
              </a:rPr>
              <a:t>course-materials</a:t>
            </a:r>
            <a:endParaRPr lang="en-US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Presentation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All course materials are and will be available on https://github.com/Suranjan77/course-materials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suran</dc:creator>
  <cp:lastModifiedBy>suran</cp:lastModifiedBy>
  <cp:revision>8</cp:revision>
  <dcterms:created xsi:type="dcterms:W3CDTF">2022-05-22T14:13:34Z</dcterms:created>
  <dcterms:modified xsi:type="dcterms:W3CDTF">2022-05-22T14:13:34Z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