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202D-E30D-4FE8-8FA5-BB7EBC506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4ECC-9B0E-4AFA-9E8D-638A0226B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0020-8E14-4079-B5A0-D80C8A6B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7E21-5642-4EC1-B373-2D1A9092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CFC4-A61A-412D-B61B-0A4BD79A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7179-1847-496E-8F2D-45FDC586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41ED-FD59-46FC-B117-08487DEF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A092-642C-4AED-AF6F-6C021EC4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3D05-52A9-48E6-8883-761B8844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7408-BF1A-4E43-8C0E-F9201EAE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3B603-E3B4-4595-BFC5-C3C087D2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ABD91-A12C-4705-BE38-26C0ADA4C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3F87-2F65-4C67-9C46-2B186FBD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B55B-2720-4276-823D-74163C45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F862-C745-4C06-9952-7B28F6B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0F89-5DE4-4F15-9773-E49B9FAA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AA9A-9A47-4071-B0A0-E1A79CC4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B3DE-AF85-4503-B684-EBD89E38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222B-90EC-4115-9F3A-E3684743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8610-0797-444C-A973-ED877631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A817-D4B8-4750-8604-0B38C54C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7893-3DE2-4755-AB70-CFDB6458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F250-8884-431B-AC58-A357978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9CAE-458B-4A08-A4F6-43DA69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76B2-FE7B-4E0C-98FA-4D9AE4F5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A29-DFAD-4B1C-A978-DE54C2BA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5C59-3680-4817-9F0E-A2085855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B5DF7-5B19-48D0-AB25-54F1E587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F721-07E9-4D9B-9441-73A22D88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5F6F2-737F-4F96-A598-BDB11447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8B50-9718-4B32-A29C-4552A3CD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8F0B-2B5D-4D09-8F53-5B7BBA01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9B96-8ED8-4A5F-916F-E3C177D7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D0694-999F-4041-B5B4-5FBF2C0FC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74DA4-9D54-446A-998D-C500BF7D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946C1-3099-46EC-9D61-1C1BA0A6B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70530-5266-4829-A61E-16D82CE1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C7C8E-3941-467B-9EBB-617CA50D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50D81-D794-4FA1-84F1-063D0004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2CA7-0E1F-4BD4-B853-903A4046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CAB1E-8F75-4F0D-A780-A3805BD9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9E10-FA65-47A4-BE42-B7924FA3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15A0C-C143-4615-8B5A-21CBD438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97009-E889-4F32-B4A2-C8E2293F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BA082-4AEE-4713-B5C8-2FF09A83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6CC66-819A-4F61-B37B-E82103AA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5C3D-DB16-4CBD-9D72-37F7A3EB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FE62-6AEA-4C69-B7DE-07D4A325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F5C8-B052-425A-BC39-420254B31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0893-1604-439A-827B-8426D330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7E9A4-94D0-48C2-8C21-E3318EA4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DDB49-C3FE-4FAA-A1CF-8BBBAA7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B095-C2D3-4A9E-8F4B-D1FF88B9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64DF9-5812-49C0-8A9B-627942BD5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605DC-A685-4B6D-BF05-B77C655CF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1B68-A0C2-44D4-91FB-53B37D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A1D94-B2A5-4D13-BA61-B102B7E6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5C6D0-D358-4DD9-8D61-21663E42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3168B-D745-4CFF-A45E-8E183E7A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18AF-386D-4E74-B68D-D4F56806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3397D-A552-4478-AE07-7D873E8AC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CF78-7B5D-4F35-902F-5CAD3A05FC4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F698-6B64-4A49-854E-D3177548D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7E7C-0F36-4DEB-803E-4447CDA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14AE-72A4-43A2-9FE4-72442DAC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4117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4117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covid19-in-usa?select=us_covid19_daily.csv" TargetMode="External"/><Relationship Id="rId2" Type="http://schemas.openxmlformats.org/officeDocument/2006/relationships/hyperlink" Target="https://www.kaggle.com/imdevskp/covid19-corona-virus-india-dataset?select=state_level_daily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ECE-5269-447F-A221-D718C0224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on </a:t>
            </a:r>
            <a:br>
              <a:rPr lang="en-US" dirty="0"/>
            </a:br>
            <a:r>
              <a:rPr lang="en-US" dirty="0"/>
              <a:t>Covid-19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DC594-EA7C-4A7B-99F3-6B85CAD17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Rakesh Kumar Surapani</a:t>
            </a:r>
          </a:p>
        </p:txBody>
      </p:sp>
    </p:spTree>
    <p:extLst>
      <p:ext uri="{BB962C8B-B14F-4D97-AF65-F5344CB8AC3E}">
        <p14:creationId xmlns:p14="http://schemas.microsoft.com/office/powerpoint/2010/main" val="20445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FA85-12AC-4C0F-A0F3-28590F49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developed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AA8DE-06BD-46B0-9F0C-A6880D32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125" y="1825625"/>
            <a:ext cx="6575749" cy="4351338"/>
          </a:xfrm>
        </p:spPr>
      </p:pic>
    </p:spTree>
    <p:extLst>
      <p:ext uri="{BB962C8B-B14F-4D97-AF65-F5344CB8AC3E}">
        <p14:creationId xmlns:p14="http://schemas.microsoft.com/office/powerpoint/2010/main" val="16350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260C-73E2-4E37-9465-39C1AF0A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DDAB-999D-4153-B4CC-053A15AA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</a:rPr>
              <a:t>COVID-19 Data Visualization through Automatic Phase Detection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 Reference - [</a:t>
            </a:r>
            <a:r>
              <a:rPr lang="en-US" dirty="0">
                <a:solidFill>
                  <a:srgbClr val="333333"/>
                </a:solidFill>
                <a:hlinkClick r:id="rId2"/>
              </a:rPr>
              <a:t>https://dl.acm.org/doi/10.1145/3411756</a:t>
            </a:r>
            <a:r>
              <a:rPr lang="en-US" dirty="0">
                <a:solidFill>
                  <a:srgbClr val="333333"/>
                </a:solidFill>
              </a:rPr>
              <a:t>]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5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526F-3B0E-40D3-8B51-0AED155C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1CBB-D68D-45A4-BEA1-F8284D14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Paper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About Data Visualization -1</a:t>
            </a:r>
          </a:p>
          <a:p>
            <a:r>
              <a:rPr lang="en-US" dirty="0"/>
              <a:t>About Data Visualization -2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66198-155C-4BDA-9E44-7B08E687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Paper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DE39A7-819A-4117-A426-54527F56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</a:rPr>
              <a:t>COVID-19 Data Visualization through Automatic Phase Detection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 Reference - [</a:t>
            </a:r>
            <a:r>
              <a:rPr lang="en-US" dirty="0">
                <a:solidFill>
                  <a:srgbClr val="333333"/>
                </a:solidFill>
                <a:hlinkClick r:id="rId2"/>
              </a:rPr>
              <a:t>https://dl.acm.org/doi/10.1145/3411756</a:t>
            </a:r>
            <a:r>
              <a:rPr lang="en-US" dirty="0">
                <a:solidFill>
                  <a:srgbClr val="333333"/>
                </a:solidFill>
              </a:rPr>
              <a:t>]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r>
              <a:rPr lang="en-US" dirty="0"/>
              <a:t>This article presents a new interactive visualization system to represent and compare rate of spread of COVID-19 pandemic across different countries over time.</a:t>
            </a:r>
          </a:p>
          <a:p>
            <a:endParaRPr lang="en-US" dirty="0"/>
          </a:p>
          <a:p>
            <a:r>
              <a:rPr lang="en-US" dirty="0"/>
              <a:t>This article contains a combination of bar and line graphs on Covid-19 US data.</a:t>
            </a:r>
          </a:p>
          <a:p>
            <a:r>
              <a:rPr lang="en-US" dirty="0"/>
              <a:t>This article also contains a combination of line graphs and pie charts to compare the different phases of the spread.</a:t>
            </a:r>
          </a:p>
        </p:txBody>
      </p:sp>
    </p:spTree>
    <p:extLst>
      <p:ext uri="{BB962C8B-B14F-4D97-AF65-F5344CB8AC3E}">
        <p14:creationId xmlns:p14="http://schemas.microsoft.com/office/powerpoint/2010/main" val="267710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98F26F-6EA2-4251-BEDB-C691F411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400C48-844A-402A-A378-B6C805CF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for state wise comparative analysis using line chart is CSV data of Covid-19 India state-level-daily.</a:t>
            </a:r>
          </a:p>
          <a:p>
            <a:pPr marL="0" indent="0">
              <a:buNone/>
            </a:pPr>
            <a:r>
              <a:rPr lang="en-US" dirty="0"/>
              <a:t>Reference[</a:t>
            </a:r>
            <a:r>
              <a:rPr lang="en-US" dirty="0">
                <a:hlinkClick r:id="rId2"/>
              </a:rPr>
              <a:t>https://www.kaggle.com/imdevskp/covid19-corona-virus-india-dataset?select=state_level_daily.csv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dataset is a CSV data of Covid-19 US-level-daily.</a:t>
            </a:r>
          </a:p>
          <a:p>
            <a:pPr marL="0" indent="0">
              <a:buNone/>
            </a:pPr>
            <a:r>
              <a:rPr lang="en-US" dirty="0"/>
              <a:t>Reference[</a:t>
            </a:r>
            <a:r>
              <a:rPr lang="en-US" dirty="0">
                <a:hlinkClick r:id="rId3"/>
              </a:rPr>
              <a:t>https://www.kaggle.com/sudalairajkumar/covid19-in-usa?select=us_covid19_daily.csv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9313A-5003-40AF-9218-F174DA14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Visualization-1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D82C0-8C10-4A7B-8B32-B2DBECD83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221E-8BF1-46A6-8C7D-EF15E04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used in article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651E3-F5C9-497E-BB51-C1491D4A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105" y="1825625"/>
            <a:ext cx="6493790" cy="4351338"/>
          </a:xfrm>
        </p:spPr>
      </p:pic>
    </p:spTree>
    <p:extLst>
      <p:ext uri="{BB962C8B-B14F-4D97-AF65-F5344CB8AC3E}">
        <p14:creationId xmlns:p14="http://schemas.microsoft.com/office/powerpoint/2010/main" val="25535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31-2751-470A-BEA3-BFA00D63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developed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5284A-C799-4544-8F74-EA699D824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561" y="1825625"/>
            <a:ext cx="6720878" cy="4351338"/>
          </a:xfrm>
        </p:spPr>
      </p:pic>
    </p:spTree>
    <p:extLst>
      <p:ext uri="{BB962C8B-B14F-4D97-AF65-F5344CB8AC3E}">
        <p14:creationId xmlns:p14="http://schemas.microsoft.com/office/powerpoint/2010/main" val="39776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513D1-DE70-4BB7-BD13-CC1CCDF5D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Visualization - 2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42567D-64BD-4198-9507-CAAF36050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38F0-9950-4569-AD9F-0C5729E5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used in article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90EE7-C252-4744-92DB-BDC663076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1" y="1555681"/>
            <a:ext cx="4633912" cy="4831626"/>
          </a:xfrm>
        </p:spPr>
      </p:pic>
    </p:spTree>
    <p:extLst>
      <p:ext uri="{BB962C8B-B14F-4D97-AF65-F5344CB8AC3E}">
        <p14:creationId xmlns:p14="http://schemas.microsoft.com/office/powerpoint/2010/main" val="91036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233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Visualization on  Covid-19 Data</vt:lpstr>
      <vt:lpstr>Content</vt:lpstr>
      <vt:lpstr>About the Paper</vt:lpstr>
      <vt:lpstr>Dataset</vt:lpstr>
      <vt:lpstr>Data Visualization-1</vt:lpstr>
      <vt:lpstr>Data Visualization used in article  </vt:lpstr>
      <vt:lpstr>Data Visualization developed</vt:lpstr>
      <vt:lpstr>Data Visualization - 2</vt:lpstr>
      <vt:lpstr>Data Visualization used in article</vt:lpstr>
      <vt:lpstr>Data Visualization developed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</dc:title>
  <dc:creator>Rakesh Surapani</dc:creator>
  <cp:lastModifiedBy>Rakesh Surapani</cp:lastModifiedBy>
  <cp:revision>2</cp:revision>
  <dcterms:created xsi:type="dcterms:W3CDTF">2022-03-02T03:55:11Z</dcterms:created>
  <dcterms:modified xsi:type="dcterms:W3CDTF">2022-03-02T15:19:23Z</dcterms:modified>
</cp:coreProperties>
</file>