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2" d="100"/>
          <a:sy n="112" d="100"/>
        </p:scale>
        <p:origin x="2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ExileContactManagement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management web portal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ExileContactManagement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ExileContactManagement</a:t>
            </a:r>
            <a:r>
              <a:rPr lang="en-US" dirty="0"/>
              <a:t> is </a:t>
            </a:r>
            <a:r>
              <a:rPr lang="en-US" dirty="0" smtClean="0"/>
              <a:t>a contact management web portal which let users to manage their own list of contacts.</a:t>
            </a:r>
          </a:p>
          <a:p>
            <a:pPr lvl="1"/>
            <a:r>
              <a:rPr lang="en-US" dirty="0" smtClean="0"/>
              <a:t>User can register and login to the system</a:t>
            </a:r>
          </a:p>
          <a:p>
            <a:pPr lvl="1"/>
            <a:r>
              <a:rPr lang="en-US" dirty="0" smtClean="0"/>
              <a:t>User can add, edit and delete contacts in his contact list</a:t>
            </a:r>
            <a:endParaRPr lang="en-US" dirty="0"/>
          </a:p>
          <a:p>
            <a:pPr lvl="1"/>
            <a:r>
              <a:rPr lang="en-US" dirty="0" smtClean="0"/>
              <a:t>Searching contacts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requirement- Develop a user management web portal</a:t>
            </a:r>
          </a:p>
          <a:p>
            <a:pPr lvl="1"/>
            <a:r>
              <a:rPr lang="en-US" dirty="0" smtClean="0"/>
              <a:t>Add, edit and delete users</a:t>
            </a:r>
          </a:p>
          <a:p>
            <a:pPr lvl="1"/>
            <a:r>
              <a:rPr lang="en-US" dirty="0" smtClean="0"/>
              <a:t>Searching users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Requirements are changed to modify it as a contact management web portal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all the required functions</a:t>
            </a:r>
          </a:p>
          <a:p>
            <a:r>
              <a:rPr lang="en-US" dirty="0" smtClean="0"/>
              <a:t>Complete within the deadline</a:t>
            </a:r>
          </a:p>
          <a:p>
            <a:r>
              <a:rPr lang="en-US" dirty="0" smtClean="0"/>
              <a:t>Customer satisfaction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MVC3</a:t>
            </a:r>
          </a:p>
          <a:p>
            <a:r>
              <a:rPr lang="en-US" dirty="0" err="1" smtClean="0"/>
              <a:t>NHibernate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Unit testing with </a:t>
            </a:r>
            <a:r>
              <a:rPr lang="en-US" dirty="0" err="1" smtClean="0"/>
              <a:t>Nunit</a:t>
            </a:r>
            <a:r>
              <a:rPr lang="en-US" dirty="0" smtClean="0"/>
              <a:t> and fluent </a:t>
            </a:r>
            <a:r>
              <a:rPr lang="en-US" dirty="0" smtClean="0"/>
              <a:t>assertions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Dealing with changing requirements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security</a:t>
            </a:r>
          </a:p>
          <a:p>
            <a:r>
              <a:rPr lang="en-US" dirty="0" smtClean="0"/>
              <a:t>User friendly and attractive GUI</a:t>
            </a:r>
          </a:p>
          <a:p>
            <a:r>
              <a:rPr lang="en-US" dirty="0" smtClean="0"/>
              <a:t>Develop desktop and mobile application</a:t>
            </a:r>
          </a:p>
          <a:p>
            <a:r>
              <a:rPr lang="en-US" dirty="0" smtClean="0"/>
              <a:t>Forgot password functionality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Customer- Johannes</a:t>
            </a:r>
          </a:p>
          <a:p>
            <a:r>
              <a:rPr lang="en-US" dirty="0" smtClean="0"/>
              <a:t>Mentor – </a:t>
            </a:r>
            <a:r>
              <a:rPr lang="en-US" dirty="0" err="1" smtClean="0"/>
              <a:t>Ruwan</a:t>
            </a:r>
            <a:r>
              <a:rPr lang="en-US" dirty="0" smtClean="0"/>
              <a:t> (</a:t>
            </a:r>
            <a:r>
              <a:rPr lang="en-US" dirty="0" err="1" smtClean="0"/>
              <a:t>ElementLogic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Developers-</a:t>
            </a:r>
          </a:p>
          <a:p>
            <a:pPr lvl="1"/>
            <a:r>
              <a:rPr lang="en-US" dirty="0" smtClean="0"/>
              <a:t>Surath</a:t>
            </a:r>
          </a:p>
          <a:p>
            <a:pPr lvl="1"/>
            <a:r>
              <a:rPr lang="en-US" dirty="0" err="1" smtClean="0"/>
              <a:t>Thilina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8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514600"/>
            <a:ext cx="4800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presentation (Green Wave design)</Template>
  <TotalTime>20</TotalTime>
  <Words>144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Business plan presentation</vt:lpstr>
      <vt:lpstr>Custom Design</vt:lpstr>
      <vt:lpstr>ExileContactManagement</vt:lpstr>
      <vt:lpstr>What is ExileContactManagement?</vt:lpstr>
      <vt:lpstr>Remarks</vt:lpstr>
      <vt:lpstr>Achievements</vt:lpstr>
      <vt:lpstr>Learned stuff</vt:lpstr>
      <vt:lpstr>Improvements</vt:lpstr>
      <vt:lpstr>Stakeholders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ExileContactMgt</dc:title>
  <dc:creator>Thiniina Chathuranga Herath</dc:creator>
  <cp:keywords/>
  <cp:lastModifiedBy>Thiniina Chathuranga Herath</cp:lastModifiedBy>
  <cp:revision>5</cp:revision>
  <dcterms:created xsi:type="dcterms:W3CDTF">2013-03-20T03:41:59Z</dcterms:created>
  <dcterms:modified xsi:type="dcterms:W3CDTF">2013-03-26T08:25:13Z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