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59" r:id="rId3"/>
    <p:sldId id="260" r:id="rId4"/>
    <p:sldId id="261" r:id="rId5"/>
    <p:sldId id="257" r:id="rId6"/>
    <p:sldId id="258" r:id="rId7"/>
    <p:sldId id="267" r:id="rId8"/>
    <p:sldId id="268" r:id="rId9"/>
    <p:sldId id="256" r:id="rId10"/>
    <p:sldId id="263" r:id="rId11"/>
    <p:sldId id="264" r:id="rId12"/>
    <p:sldId id="269" r:id="rId13"/>
    <p:sldId id="271" r:id="rId14"/>
    <p:sldId id="272" r:id="rId15"/>
    <p:sldId id="270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328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430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629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607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910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880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951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5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826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343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6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F8FC32-B8F6-4249-AC4F-555DCD544809}" type="datetimeFigureOut">
              <a:rPr lang="en-MY" smtClean="0"/>
              <a:t>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D67ED3-F71E-453D-B6C3-1E066BD967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378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48" y="560832"/>
            <a:ext cx="10283952" cy="2283968"/>
          </a:xfrm>
        </p:spPr>
        <p:txBody>
          <a:bodyPr>
            <a:normAutofit/>
          </a:bodyPr>
          <a:lstStyle/>
          <a:p>
            <a:pPr algn="ctr"/>
            <a:r>
              <a:rPr lang="en-MY" dirty="0" err="1"/>
              <a:t>Surau</a:t>
            </a:r>
            <a:r>
              <a:rPr lang="en-MY" dirty="0"/>
              <a:t> Fatimah </a:t>
            </a:r>
            <a:r>
              <a:rPr lang="en-MY" dirty="0" err="1"/>
              <a:t>Az</a:t>
            </a:r>
            <a:r>
              <a:rPr lang="en-MY" dirty="0"/>
              <a:t> </a:t>
            </a:r>
            <a:r>
              <a:rPr lang="en-MY" dirty="0" smtClean="0"/>
              <a:t>Zahra</a:t>
            </a:r>
            <a:br>
              <a:rPr lang="en-MY" dirty="0" smtClean="0"/>
            </a:br>
            <a:r>
              <a:rPr lang="en-MY" dirty="0" smtClean="0"/>
              <a:t/>
            </a:r>
            <a:br>
              <a:rPr lang="en-MY" dirty="0" smtClean="0"/>
            </a:br>
            <a:r>
              <a:rPr lang="en-MY" sz="3600" dirty="0" smtClean="0"/>
              <a:t>Group </a:t>
            </a:r>
            <a:r>
              <a:rPr lang="en-MY" sz="3600" dirty="0"/>
              <a:t>name : </a:t>
            </a:r>
            <a:r>
              <a:rPr lang="en-MY" sz="3600" dirty="0" err="1"/>
              <a:t>logan</a:t>
            </a:r>
            <a:r>
              <a:rPr lang="en-MY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340608"/>
            <a:ext cx="10058400" cy="4050792"/>
          </a:xfrm>
        </p:spPr>
        <p:txBody>
          <a:bodyPr/>
          <a:lstStyle/>
          <a:p>
            <a:r>
              <a:rPr lang="en-MY" smtClean="0"/>
              <a:t>Muhammad Amir Firdaus bin Zaidin (1716549)</a:t>
            </a:r>
          </a:p>
          <a:p>
            <a:r>
              <a:rPr lang="en-MY"/>
              <a:t>Mohd Wajdi Bin Mohd Feham </a:t>
            </a:r>
            <a:r>
              <a:rPr lang="en-MY" smtClean="0"/>
              <a:t>(1813661)</a:t>
            </a:r>
          </a:p>
          <a:p>
            <a:r>
              <a:rPr lang="en-MY"/>
              <a:t>Muhammad Faiq Aiman bin Hermi </a:t>
            </a:r>
            <a:r>
              <a:rPr lang="en-MY" smtClean="0"/>
              <a:t>(1711817)</a:t>
            </a:r>
          </a:p>
          <a:p>
            <a:r>
              <a:rPr lang="en-MY" smtClean="0"/>
              <a:t>Faiq Shahmy bin Shalizam (1818897)</a:t>
            </a:r>
            <a:endParaRPr lang="en-MY"/>
          </a:p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60" y="3340608"/>
            <a:ext cx="4542367" cy="3406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830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5768"/>
            <a:ext cx="10058400" cy="1609344"/>
          </a:xfrm>
        </p:spPr>
        <p:txBody>
          <a:bodyPr/>
          <a:lstStyle/>
          <a:p>
            <a:r>
              <a:rPr lang="en-MY" dirty="0" err="1" smtClean="0"/>
              <a:t>css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21223"/>
            <a:ext cx="10058400" cy="4773705"/>
          </a:xfrm>
        </p:spPr>
        <p:txBody>
          <a:bodyPr>
            <a:normAutofit/>
          </a:bodyPr>
          <a:lstStyle/>
          <a:p>
            <a:r>
              <a:rPr lang="en-MY" dirty="0" smtClean="0"/>
              <a:t>Position time prayer static </a:t>
            </a:r>
          </a:p>
          <a:p>
            <a:r>
              <a:rPr lang="en-MY" dirty="0" smtClean="0"/>
              <a:t>Time table </a:t>
            </a:r>
            <a:r>
              <a:rPr lang="en-MY" dirty="0" err="1" smtClean="0"/>
              <a:t>kuliah</a:t>
            </a:r>
            <a:r>
              <a:rPr lang="en-MY" dirty="0" smtClean="0"/>
              <a:t> </a:t>
            </a:r>
          </a:p>
          <a:p>
            <a:r>
              <a:rPr lang="en-MY" dirty="0" smtClean="0"/>
              <a:t>Word for text “times new roman”  and border design </a:t>
            </a:r>
          </a:p>
          <a:p>
            <a:r>
              <a:rPr lang="en-MY" dirty="0" smtClean="0"/>
              <a:t>Header and footer design </a:t>
            </a:r>
          </a:p>
          <a:p>
            <a:pPr marL="0" indent="0">
              <a:buNone/>
            </a:pPr>
            <a:endParaRPr lang="en-MY" dirty="0" smtClean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 smtClean="0"/>
          </a:p>
          <a:p>
            <a:endParaRPr lang="en-MY" dirty="0" smtClean="0"/>
          </a:p>
          <a:p>
            <a:r>
              <a:rPr lang="en-MY" dirty="0" smtClean="0"/>
              <a:t>Video </a:t>
            </a:r>
            <a:r>
              <a:rPr lang="en-MY" dirty="0" err="1" smtClean="0"/>
              <a:t>kuliah</a:t>
            </a:r>
            <a:r>
              <a:rPr lang="en-MY" dirty="0" smtClean="0"/>
              <a:t> and image position </a:t>
            </a:r>
          </a:p>
          <a:p>
            <a:r>
              <a:rPr lang="en-MY" dirty="0" smtClean="0"/>
              <a:t>Form design </a:t>
            </a:r>
          </a:p>
          <a:p>
            <a:pPr marL="0" indent="0">
              <a:buNone/>
            </a:pPr>
            <a:r>
              <a:rPr lang="en-MY" dirty="0" smtClean="0"/>
              <a:t>we refer our website styling </a:t>
            </a:r>
            <a:r>
              <a:rPr lang="en-MY" dirty="0"/>
              <a:t>from http://</a:t>
            </a:r>
            <a:r>
              <a:rPr lang="en-MY" dirty="0" smtClean="0"/>
              <a:t>alfarooqmasjid.org.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99" y="3293644"/>
            <a:ext cx="965969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mtClean="0"/>
              <a:t>Java script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MY" b="1"/>
              <a:t>Time prayer</a:t>
            </a:r>
            <a:endParaRPr lang="en-MY"/>
          </a:p>
          <a:p>
            <a:pPr fontAlgn="t"/>
            <a:r>
              <a:rPr lang="en-MY" b="1"/>
              <a:t>Video kuliah</a:t>
            </a:r>
            <a:endParaRPr lang="en-MY"/>
          </a:p>
          <a:p>
            <a:pPr fontAlgn="t"/>
            <a:r>
              <a:rPr lang="en-MY" b="1"/>
              <a:t>Video images</a:t>
            </a:r>
            <a:endParaRPr lang="en-MY"/>
          </a:p>
          <a:p>
            <a:pPr fontAlgn="t"/>
            <a:r>
              <a:rPr lang="en-MY" b="1"/>
              <a:t>Surau mapping </a:t>
            </a:r>
            <a:endParaRPr lang="en-MY"/>
          </a:p>
          <a:p>
            <a:pPr fontAlgn="t"/>
            <a:r>
              <a:rPr lang="en-MY" b="1" smtClean="0"/>
              <a:t>Calender</a:t>
            </a:r>
          </a:p>
          <a:p>
            <a:pPr fontAlgn="t"/>
            <a:r>
              <a:rPr lang="en-MY" b="1" smtClean="0"/>
              <a:t>Denote</a:t>
            </a:r>
            <a:endParaRPr lang="en-MY"/>
          </a:p>
          <a:p>
            <a:pPr marL="0" indent="0">
              <a:buNone/>
            </a:pPr>
            <a:r>
              <a:rPr lang="en-MY" smtClean="0"/>
              <a:t>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75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13" y="336714"/>
            <a:ext cx="4382150" cy="402874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Wire frame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6" y="1089212"/>
            <a:ext cx="4756822" cy="52443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89" y="1089212"/>
            <a:ext cx="6335009" cy="52443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843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6" y="372782"/>
            <a:ext cx="4536080" cy="55708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2" y="372781"/>
            <a:ext cx="5982535" cy="55708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74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84" y="839420"/>
            <a:ext cx="4677428" cy="50503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962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99056"/>
            <a:ext cx="10058400" cy="1609344"/>
          </a:xfrm>
        </p:spPr>
        <p:txBody>
          <a:bodyPr/>
          <a:lstStyle/>
          <a:p>
            <a:r>
              <a:rPr lang="en-MY" dirty="0" smtClean="0"/>
              <a:t>service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" y="1708400"/>
            <a:ext cx="3790125" cy="3654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32" y="1708400"/>
            <a:ext cx="3841780" cy="3654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68" y="1708400"/>
            <a:ext cx="4086932" cy="3654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347" y="1185743"/>
            <a:ext cx="3830292" cy="280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6" y="1186221"/>
            <a:ext cx="3828620" cy="280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750" y="1186221"/>
            <a:ext cx="3828620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1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06" y="612526"/>
            <a:ext cx="3488193" cy="2616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7" y="643063"/>
            <a:ext cx="3519195" cy="263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44" y="3757961"/>
            <a:ext cx="3847171" cy="288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49" y="3735658"/>
            <a:ext cx="3880624" cy="291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6" y="666314"/>
            <a:ext cx="3471746" cy="260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9524" y="4460488"/>
            <a:ext cx="28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Evidence </a:t>
            </a:r>
          </a:p>
          <a:p>
            <a:r>
              <a:rPr lang="en-MY" dirty="0" err="1" smtClean="0"/>
              <a:t>surau</a:t>
            </a:r>
            <a:r>
              <a:rPr lang="en-MY" dirty="0" smtClean="0"/>
              <a:t> Fatimah </a:t>
            </a:r>
            <a:r>
              <a:rPr lang="en-MY" dirty="0" err="1" smtClean="0"/>
              <a:t>az</a:t>
            </a:r>
            <a:r>
              <a:rPr lang="en-MY" dirty="0" smtClean="0"/>
              <a:t> Zahra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564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105" y="238600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MY" sz="9600" smtClean="0"/>
              <a:t>THE END </a:t>
            </a:r>
            <a:endParaRPr lang="en-MY" sz="9600"/>
          </a:p>
        </p:txBody>
      </p:sp>
    </p:spTree>
    <p:extLst>
      <p:ext uri="{BB962C8B-B14F-4D97-AF65-F5344CB8AC3E}">
        <p14:creationId xmlns:p14="http://schemas.microsoft.com/office/powerpoint/2010/main" val="372611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Surau</a:t>
            </a:r>
            <a:r>
              <a:rPr lang="en-MY" dirty="0" smtClean="0"/>
              <a:t> </a:t>
            </a:r>
            <a:r>
              <a:rPr lang="en-MY" dirty="0"/>
              <a:t>Fatimah </a:t>
            </a:r>
            <a:r>
              <a:rPr lang="en-MY" dirty="0" err="1"/>
              <a:t>Az</a:t>
            </a:r>
            <a:r>
              <a:rPr lang="en-MY" dirty="0"/>
              <a:t> Zahra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2425223"/>
            <a:ext cx="10347452" cy="38856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MY"/>
              <a:t>On 20/3/2019, we visited our site, Surau Fatimah Az Zahra. </a:t>
            </a:r>
            <a:endParaRPr lang="en-MY" smtClean="0"/>
          </a:p>
          <a:p>
            <a:pPr marL="0" indent="0">
              <a:buNone/>
            </a:pPr>
            <a:r>
              <a:rPr lang="en-MY" smtClean="0"/>
              <a:t>Our </a:t>
            </a:r>
            <a:r>
              <a:rPr lang="en-MY"/>
              <a:t>purpose is to collect information about the </a:t>
            </a:r>
            <a:r>
              <a:rPr lang="en-MY" smtClean="0"/>
              <a:t>surau</a:t>
            </a:r>
          </a:p>
          <a:p>
            <a:pPr marL="0" indent="0">
              <a:buNone/>
            </a:pPr>
            <a:r>
              <a:rPr lang="en-MY" smtClean="0"/>
              <a:t>and </a:t>
            </a:r>
            <a:r>
              <a:rPr lang="en-MY"/>
              <a:t>take some pictures as evidence.</a:t>
            </a:r>
          </a:p>
          <a:p>
            <a:pPr marL="0" indent="0">
              <a:buNone/>
            </a:pPr>
            <a:r>
              <a:rPr lang="en-MY"/>
              <a:t>In 2009, residents around Taman Desa Gemilang have built a house as a surau by setting up 3 canopies to accommodate the population. Later, a resident was generous with giving a site at Lot 4980, Jalan DG1 / 5 as a site to make a surau. All residents make the site a temporary surau. However, there is a shortage there that forces the people to set up committees to make this surau construction a reality. Various obstacles encountered in setting up this surau are financially sound. However, the cooperation of the local people, the surau was successfully established around May 2011.</a:t>
            </a:r>
          </a:p>
          <a:p>
            <a:endParaRPr lang="en-MY"/>
          </a:p>
        </p:txBody>
      </p:sp>
      <p:pic>
        <p:nvPicPr>
          <p:cNvPr id="3074" name="Picture 2" descr="Image result for surau fatimah az zah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75" y="146113"/>
            <a:ext cx="3463925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objective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07" y="2093976"/>
            <a:ext cx="10058400" cy="4050792"/>
          </a:xfrm>
        </p:spPr>
        <p:txBody>
          <a:bodyPr/>
          <a:lstStyle/>
          <a:p>
            <a:r>
              <a:rPr lang="en-MY" dirty="0" smtClean="0"/>
              <a:t> </a:t>
            </a:r>
            <a:r>
              <a:rPr lang="en-MY" dirty="0" smtClean="0"/>
              <a:t>To let people know this </a:t>
            </a:r>
            <a:r>
              <a:rPr lang="en-MY" dirty="0" err="1" smtClean="0"/>
              <a:t>mussola</a:t>
            </a:r>
            <a:endParaRPr lang="en-MY" dirty="0"/>
          </a:p>
          <a:p>
            <a:r>
              <a:rPr lang="en-MY" dirty="0" smtClean="0"/>
              <a:t> People will know the event that </a:t>
            </a:r>
            <a:r>
              <a:rPr lang="en-MY" dirty="0" err="1" smtClean="0"/>
              <a:t>surau</a:t>
            </a:r>
            <a:r>
              <a:rPr lang="en-MY" dirty="0" smtClean="0"/>
              <a:t> do.</a:t>
            </a:r>
          </a:p>
          <a:p>
            <a:r>
              <a:rPr lang="en-MY" dirty="0" smtClean="0"/>
              <a:t>To </a:t>
            </a:r>
            <a:r>
              <a:rPr lang="en-MY" dirty="0" smtClean="0"/>
              <a:t>discover the </a:t>
            </a:r>
            <a:r>
              <a:rPr lang="en-MY" dirty="0" err="1" smtClean="0"/>
              <a:t>strengthness</a:t>
            </a:r>
            <a:r>
              <a:rPr lang="en-MY" dirty="0" smtClean="0"/>
              <a:t> about this </a:t>
            </a:r>
          </a:p>
          <a:p>
            <a:pPr marL="0" indent="0">
              <a:buNone/>
            </a:pPr>
            <a:r>
              <a:rPr lang="en-MY" dirty="0" smtClean="0"/>
              <a:t>   </a:t>
            </a:r>
            <a:r>
              <a:rPr lang="en-MY" dirty="0" err="1" smtClean="0"/>
              <a:t>mussola</a:t>
            </a: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66" y="850900"/>
            <a:ext cx="5757333" cy="431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53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Audience for the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MY"/>
              <a:t>The audience of this website </a:t>
            </a:r>
            <a:r>
              <a:rPr lang="en-MY" smtClean="0"/>
              <a:t>is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MY"/>
              <a:t>T</a:t>
            </a:r>
            <a:r>
              <a:rPr lang="en-MY" smtClean="0"/>
              <a:t>he </a:t>
            </a:r>
            <a:r>
              <a:rPr lang="en-MY"/>
              <a:t>residents of Taman Desa </a:t>
            </a:r>
            <a:r>
              <a:rPr lang="en-MY" smtClean="0"/>
              <a:t>Gemilang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MY"/>
              <a:t>S</a:t>
            </a:r>
            <a:r>
              <a:rPr lang="en-MY" smtClean="0"/>
              <a:t>tudents </a:t>
            </a:r>
            <a:r>
              <a:rPr lang="en-MY"/>
              <a:t>from Webtech Class Section 4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MY" smtClean="0"/>
              <a:t>Our </a:t>
            </a:r>
            <a:r>
              <a:rPr lang="en-MY"/>
              <a:t>Almighty Lecturer, Encik Sharqawy Hamzah.</a:t>
            </a:r>
          </a:p>
        </p:txBody>
      </p:sp>
    </p:spTree>
    <p:extLst>
      <p:ext uri="{BB962C8B-B14F-4D97-AF65-F5344CB8AC3E}">
        <p14:creationId xmlns:p14="http://schemas.microsoft.com/office/powerpoint/2010/main" val="29653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511085" cy="587912"/>
          </a:xfrm>
        </p:spPr>
        <p:txBody>
          <a:bodyPr>
            <a:noAutofit/>
          </a:bodyPr>
          <a:lstStyle/>
          <a:p>
            <a:r>
              <a:rPr lang="en-MY" sz="2000" smtClean="0"/>
              <a:t>Website mosque Taman Kosas</a:t>
            </a:r>
            <a:endParaRPr lang="en-MY" sz="2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964" y="1109272"/>
            <a:ext cx="5010592" cy="269186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54" b="4747"/>
          <a:stretch/>
        </p:blipFill>
        <p:spPr bwMode="auto">
          <a:xfrm>
            <a:off x="7433986" y="120372"/>
            <a:ext cx="4359825" cy="284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4368800"/>
            <a:ext cx="513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83371"/>
              </p:ext>
            </p:extLst>
          </p:nvPr>
        </p:nvGraphicFramePr>
        <p:xfrm>
          <a:off x="413577" y="3957367"/>
          <a:ext cx="7192368" cy="2641473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3687916"/>
                <a:gridCol w="3504452"/>
              </a:tblGrid>
              <a:tr h="2579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endParaRPr lang="en-MY" sz="105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Weekness</a:t>
                      </a:r>
                      <a:endParaRPr lang="en-MY" sz="105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 b="0">
                          <a:effectLst/>
                        </a:rPr>
                        <a:t>Presentable banner</a:t>
                      </a:r>
                      <a:endParaRPr lang="en-MY" sz="105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Blank page exists from the last two tab.</a:t>
                      </a:r>
                      <a:endParaRPr lang="en-MY" sz="105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 b="0">
                          <a:effectLst/>
                        </a:rPr>
                        <a:t>Drop down menu with move over mouse feature implement to tab as well additional widget.</a:t>
                      </a:r>
                      <a:endParaRPr lang="en-MY" sz="105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The background colour mismatch.</a:t>
                      </a:r>
                      <a:endParaRPr lang="en-MY" sz="105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 b="0">
                          <a:effectLst/>
                        </a:rPr>
                        <a:t>A lot of content about Masjid, event program and link.</a:t>
                      </a:r>
                      <a:endParaRPr lang="en-MY" sz="105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The presentation of the web is not fully using the space by giving small size presentation.</a:t>
                      </a:r>
                      <a:endParaRPr lang="en-MY" sz="105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358980" y="5493256"/>
            <a:ext cx="3329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smtClean="0"/>
              <a:t>Source: http://masjidkosas.blogspot.com/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07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46" y="2906657"/>
            <a:ext cx="5905254" cy="2805486"/>
          </a:xfrm>
          <a:prstGeom prst="rect">
            <a:avLst/>
          </a:prstGeom>
        </p:spPr>
      </p:pic>
      <p:pic>
        <p:nvPicPr>
          <p:cNvPr id="2050" name="Picture 2" descr="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19368"/>
            <a:ext cx="4935537" cy="288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33693"/>
            <a:ext cx="4851400" cy="765175"/>
          </a:xfrm>
        </p:spPr>
        <p:txBody>
          <a:bodyPr>
            <a:normAutofit/>
          </a:bodyPr>
          <a:lstStyle/>
          <a:p>
            <a:r>
              <a:rPr lang="en-MY" sz="1800" smtClean="0"/>
              <a:t>Website AL-FAROOQ Masjid of Atlanta</a:t>
            </a:r>
            <a:endParaRPr lang="en-MY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713"/>
              </p:ext>
            </p:extLst>
          </p:nvPr>
        </p:nvGraphicFramePr>
        <p:xfrm>
          <a:off x="508000" y="1321435"/>
          <a:ext cx="4064000" cy="525731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083832"/>
                <a:gridCol w="1980168"/>
              </a:tblGrid>
              <a:tr h="191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endParaRPr lang="en-MY" sz="8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Weekness</a:t>
                      </a:r>
                      <a:endParaRPr lang="en-MY" sz="8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377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 dirty="0">
                          <a:effectLst/>
                        </a:rPr>
                        <a:t>Website are simple and user friendly</a:t>
                      </a:r>
                      <a:endParaRPr lang="en-MY" sz="800" b="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The use of colour in the website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75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>
                          <a:effectLst/>
                        </a:rPr>
                        <a:t>All the informations and events are posted in one page</a:t>
                      </a:r>
                      <a:endParaRPr lang="en-MY" sz="80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The events are supposed to be in separate pages as they use many sub menu in the website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9471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>
                          <a:effectLst/>
                        </a:rPr>
                        <a:t>History of the Masjid are stated in one of the pages in the website</a:t>
                      </a:r>
                      <a:endParaRPr lang="en-MY" sz="80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This website can used a dropdown list to make it more simpler and not take up more spaces in the website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75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>
                          <a:effectLst/>
                        </a:rPr>
                        <a:t>The use of menu list are simple and having sub menu lead to another page of certain objects</a:t>
                      </a:r>
                      <a:endParaRPr lang="en-MY" sz="80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377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>
                          <a:effectLst/>
                        </a:rPr>
                        <a:t>The content given in the website is complete</a:t>
                      </a:r>
                      <a:endParaRPr lang="en-MY" sz="80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377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>
                          <a:effectLst/>
                        </a:rPr>
                        <a:t>Search bar is used in the website</a:t>
                      </a:r>
                      <a:endParaRPr lang="en-MY" sz="80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75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>
                          <a:effectLst/>
                        </a:rPr>
                        <a:t>The use of side bar for any information of donation, prayer times and many more</a:t>
                      </a:r>
                      <a:endParaRPr lang="en-MY" sz="80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  <a:tr h="5649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b="0">
                          <a:effectLst/>
                        </a:rPr>
                        <a:t>Footers are used perfectly by put the content in proper position</a:t>
                      </a:r>
                      <a:endParaRPr lang="en-MY" sz="800" b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 </a:t>
                      </a:r>
                      <a:endParaRPr lang="en-MY" sz="8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33889" marR="33889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86697" y="6151866"/>
            <a:ext cx="342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/>
              <a:t>Source: http://alfarooqmasjid.org/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01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Implementation on Website AL-FAROOQ Masjid of Atlanta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Using the menu tab concept.</a:t>
            </a:r>
          </a:p>
          <a:p>
            <a:r>
              <a:rPr lang="en-MY" dirty="0"/>
              <a:t>Sidebar are also used in the website.</a:t>
            </a:r>
          </a:p>
          <a:p>
            <a:r>
              <a:rPr lang="en-MY" dirty="0"/>
              <a:t>Sub menu are added based on the menu tab.</a:t>
            </a:r>
          </a:p>
          <a:p>
            <a:r>
              <a:rPr lang="en-MY" dirty="0"/>
              <a:t>Any event or program will be inserted on one page by using sub menu.</a:t>
            </a:r>
          </a:p>
          <a:p>
            <a:r>
              <a:rPr lang="en-MY" dirty="0"/>
              <a:t>Simple and user friendly interface are used in our website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380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Implementation on </a:t>
            </a:r>
            <a:r>
              <a:rPr lang="en-MY" dirty="0" smtClean="0"/>
              <a:t>Website mosque </a:t>
            </a:r>
            <a:r>
              <a:rPr lang="en-MY" dirty="0" err="1" smtClean="0"/>
              <a:t>taman</a:t>
            </a:r>
            <a:r>
              <a:rPr lang="en-MY" dirty="0" smtClean="0"/>
              <a:t> </a:t>
            </a:r>
            <a:r>
              <a:rPr lang="en-MY" dirty="0" err="1" smtClean="0"/>
              <a:t>kosas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Make </a:t>
            </a:r>
            <a:r>
              <a:rPr lang="en-MY" dirty="0"/>
              <a:t>sure the function work as </a:t>
            </a:r>
            <a:r>
              <a:rPr lang="en-MY" dirty="0" smtClean="0"/>
              <a:t>intended</a:t>
            </a:r>
          </a:p>
          <a:p>
            <a:r>
              <a:rPr lang="en-MY" dirty="0" smtClean="0"/>
              <a:t>The </a:t>
            </a:r>
            <a:r>
              <a:rPr lang="en-MY" dirty="0"/>
              <a:t>page design is view </a:t>
            </a:r>
            <a:r>
              <a:rPr lang="en-MY" dirty="0" smtClean="0"/>
              <a:t>able</a:t>
            </a:r>
          </a:p>
          <a:p>
            <a:r>
              <a:rPr lang="en-MY" dirty="0" smtClean="0"/>
              <a:t>The </a:t>
            </a:r>
            <a:r>
              <a:rPr lang="en-MY" dirty="0"/>
              <a:t>utilizes the space for </a:t>
            </a:r>
            <a:r>
              <a:rPr lang="en-MY" dirty="0" smtClean="0"/>
              <a:t>design</a:t>
            </a:r>
          </a:p>
          <a:p>
            <a:r>
              <a:rPr lang="en-MY" dirty="0" err="1" smtClean="0"/>
              <a:t>Color</a:t>
            </a:r>
            <a:r>
              <a:rPr lang="en-MY" dirty="0" smtClean="0"/>
              <a:t> </a:t>
            </a:r>
            <a:r>
              <a:rPr lang="en-MY" dirty="0"/>
              <a:t>combination must be proper</a:t>
            </a:r>
          </a:p>
        </p:txBody>
      </p:sp>
    </p:spTree>
    <p:extLst>
      <p:ext uri="{BB962C8B-B14F-4D97-AF65-F5344CB8AC3E}">
        <p14:creationId xmlns:p14="http://schemas.microsoft.com/office/powerpoint/2010/main" val="58236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994" y="1496136"/>
            <a:ext cx="1918953" cy="1030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Home page 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3622179" y="1584289"/>
            <a:ext cx="1654939" cy="8242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About </a:t>
            </a:r>
            <a:r>
              <a:rPr lang="en-MY" dirty="0" err="1" smtClean="0"/>
              <a:t>surau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3622179" y="2739890"/>
            <a:ext cx="1654940" cy="752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Program </a:t>
            </a:r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3622178" y="3732563"/>
            <a:ext cx="1654940" cy="6801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Service 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3651155" y="4836416"/>
            <a:ext cx="1654939" cy="736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Organization </a:t>
            </a:r>
            <a:endParaRPr lang="en-MY" dirty="0"/>
          </a:p>
        </p:txBody>
      </p:sp>
      <p:sp>
        <p:nvSpPr>
          <p:cNvPr id="10" name="Rectangle 9"/>
          <p:cNvSpPr/>
          <p:nvPr/>
        </p:nvSpPr>
        <p:spPr>
          <a:xfrm>
            <a:off x="3622178" y="5949543"/>
            <a:ext cx="1683916" cy="664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Contact us </a:t>
            </a:r>
            <a:endParaRPr lang="en-MY" dirty="0"/>
          </a:p>
        </p:txBody>
      </p:sp>
      <p:sp>
        <p:nvSpPr>
          <p:cNvPr id="11" name="Rectangle 10"/>
          <p:cNvSpPr/>
          <p:nvPr/>
        </p:nvSpPr>
        <p:spPr>
          <a:xfrm>
            <a:off x="7489419" y="2600345"/>
            <a:ext cx="1654939" cy="664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Time table </a:t>
            </a:r>
            <a:r>
              <a:rPr lang="en-MY" dirty="0" err="1" smtClean="0"/>
              <a:t>kuliah</a:t>
            </a:r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7489419" y="3513791"/>
            <a:ext cx="1654939" cy="664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Volunteer  </a:t>
            </a:r>
            <a:endParaRPr lang="en-MY" dirty="0"/>
          </a:p>
        </p:txBody>
      </p:sp>
      <p:sp>
        <p:nvSpPr>
          <p:cNvPr id="13" name="Rectangle 12"/>
          <p:cNvSpPr/>
          <p:nvPr/>
        </p:nvSpPr>
        <p:spPr>
          <a:xfrm>
            <a:off x="7495489" y="4697061"/>
            <a:ext cx="1654939" cy="664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Marriage </a:t>
            </a:r>
            <a:r>
              <a:rPr lang="en-MY" dirty="0" err="1" smtClean="0"/>
              <a:t>caremony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898493" y="3513791"/>
            <a:ext cx="1654939" cy="664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Video image about </a:t>
            </a:r>
            <a:r>
              <a:rPr lang="en-MY" dirty="0" err="1" smtClean="0"/>
              <a:t>surau</a:t>
            </a:r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15" name="Rectangle 14"/>
          <p:cNvSpPr/>
          <p:nvPr/>
        </p:nvSpPr>
        <p:spPr>
          <a:xfrm>
            <a:off x="892054" y="4538852"/>
            <a:ext cx="1654939" cy="664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Time prayer   </a:t>
            </a:r>
            <a:endParaRPr lang="en-MY" dirty="0"/>
          </a:p>
        </p:txBody>
      </p:sp>
      <p:sp>
        <p:nvSpPr>
          <p:cNvPr id="16" name="Rectangle 15"/>
          <p:cNvSpPr/>
          <p:nvPr/>
        </p:nvSpPr>
        <p:spPr>
          <a:xfrm>
            <a:off x="885611" y="5563913"/>
            <a:ext cx="1654939" cy="664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Donate  </a:t>
            </a:r>
            <a:endParaRPr lang="en-MY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5062" y="2548933"/>
            <a:ext cx="0" cy="3361387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555062" y="3846253"/>
            <a:ext cx="343431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561503" y="5896375"/>
            <a:ext cx="324108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>
            <a:off x="2311947" y="2011291"/>
            <a:ext cx="1313642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68768" y="1997905"/>
            <a:ext cx="0" cy="4150098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68767" y="6143869"/>
            <a:ext cx="656822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68767" y="3090311"/>
            <a:ext cx="656822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65357" y="3980417"/>
            <a:ext cx="656822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94334" y="5185658"/>
            <a:ext cx="656822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</p:cNvCxnSpPr>
          <p:nvPr/>
        </p:nvCxnSpPr>
        <p:spPr>
          <a:xfrm>
            <a:off x="5277118" y="4072659"/>
            <a:ext cx="1287888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93982" y="3701653"/>
            <a:ext cx="0" cy="12342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93981" y="3681670"/>
            <a:ext cx="901507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593982" y="4935857"/>
            <a:ext cx="901507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495490" y="1620102"/>
            <a:ext cx="1654939" cy="664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History  </a:t>
            </a:r>
            <a:endParaRPr lang="en-MY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77119" y="1952564"/>
            <a:ext cx="2189394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1384" y="362651"/>
            <a:ext cx="1115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	</a:t>
            </a:r>
            <a:r>
              <a:rPr lang="en-MY" sz="3200" dirty="0" smtClean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rPr>
              <a:t>SITE MAP </a:t>
            </a:r>
            <a:r>
              <a:rPr lang="en-MY" sz="3200" dirty="0" err="1" smtClean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rPr>
              <a:t>Surau</a:t>
            </a:r>
            <a:r>
              <a:rPr lang="en-MY" sz="3200" dirty="0" smtClean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rPr>
              <a:t> Fatimah </a:t>
            </a:r>
            <a:r>
              <a:rPr lang="en-MY" sz="3200" dirty="0" err="1" smtClean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rPr>
              <a:t>Az</a:t>
            </a:r>
            <a:r>
              <a:rPr lang="en-MY" sz="3200" dirty="0" smtClean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rPr>
              <a:t>-Zahra'</a:t>
            </a:r>
            <a:endParaRPr lang="en-MY" sz="3200" dirty="0">
              <a:solidFill>
                <a:schemeClr val="accent5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503" y="4871314"/>
            <a:ext cx="343431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77118" y="2930710"/>
            <a:ext cx="2189394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4930</TotalTime>
  <Words>632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Copperplate Gothic Bold</vt:lpstr>
      <vt:lpstr>Rockwell</vt:lpstr>
      <vt:lpstr>Rockwell Condensed</vt:lpstr>
      <vt:lpstr>Times New Roman</vt:lpstr>
      <vt:lpstr>Wingdings</vt:lpstr>
      <vt:lpstr>Yu Mincho</vt:lpstr>
      <vt:lpstr>Wood Type</vt:lpstr>
      <vt:lpstr>Surau Fatimah Az Zahra  Group name : logan </vt:lpstr>
      <vt:lpstr>Surau Fatimah Az Zahra</vt:lpstr>
      <vt:lpstr>objective</vt:lpstr>
      <vt:lpstr>Audience for the Website </vt:lpstr>
      <vt:lpstr>Website mosque Taman Kosas</vt:lpstr>
      <vt:lpstr>Website AL-FAROOQ Masjid of Atlanta</vt:lpstr>
      <vt:lpstr>Implementation on Website AL-FAROOQ Masjid of Atlanta</vt:lpstr>
      <vt:lpstr>Implementation on Website mosque taman kosas</vt:lpstr>
      <vt:lpstr>PowerPoint Presentation</vt:lpstr>
      <vt:lpstr>css</vt:lpstr>
      <vt:lpstr>Java script</vt:lpstr>
      <vt:lpstr>Wire frame</vt:lpstr>
      <vt:lpstr>PowerPoint Presentation</vt:lpstr>
      <vt:lpstr>PowerPoint Presentation</vt:lpstr>
      <vt:lpstr>service</vt:lpstr>
      <vt:lpstr>PowerPoint Presentation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12</cp:revision>
  <dcterms:created xsi:type="dcterms:W3CDTF">2019-03-29T15:29:16Z</dcterms:created>
  <dcterms:modified xsi:type="dcterms:W3CDTF">2019-04-04T05:53:18Z</dcterms:modified>
</cp:coreProperties>
</file>