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DC82-B1F2-4A50-BAC7-F42CEE4DC069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C9636-6642-4E04-B1F1-A39E5CB00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FA51-DC1A-4CD2-9519-96DA7EC89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A5B3A-A505-4904-BAF0-3BF17B49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D728-3154-4DC8-A6A3-23237A9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DEF2-1055-4ACA-B2D9-E6E6D021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4FC4-36E6-41FE-8002-675B1A6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E01-CBE5-4AE4-AF39-A126E670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D85C7-C4B9-4C35-BEC6-1CC9C746F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D0FA-9811-40D2-9E17-FBA9A180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98F4-445A-42C8-8447-E1B34E55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EDD1-9819-45D4-9573-D0A2C7A4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0FE83-0224-4738-91F4-179F1F9A9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F2C9-A5C1-46BC-86D1-64BCE5F2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04A1-333C-455E-97F0-75EC2DE2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DFD3-DC03-4992-B83A-CB83DA3C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9CB2-69C2-4FBD-AD6A-905F9FB5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6CBC-817D-44B4-8325-05928355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591F-AAFE-4C0C-9629-9AA99E36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2659-8EC4-4E1A-A5C1-79A2095C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EDF8-70F5-4026-8908-1D0B366C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B1CA-9939-4049-AEA9-BC4682C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7E86-3D0E-47A2-A5B4-7A8D22B6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2683-8EEE-433A-AC77-E35BB86C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AB31-9F6B-4776-9252-018AADB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1F471-0A6A-493F-B2CA-23214815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BA9C-9492-45C8-ABB3-ED512B1D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3414-A175-4936-86E9-1086F83A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3734-FE66-4DCE-8CC4-EBC959F49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9CFD1-9B1B-4C8C-8E5D-5FF46188D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83375-9729-499F-A2CE-5CD5431E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17AEE-F7AC-4AE6-8934-47383374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D4AC-FEDC-46EE-9D86-93F64D15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4C5B-F668-498D-A7BE-E7DF3882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514A4-5E56-4492-AF1D-A56436EE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90D66-DFFB-4C00-B0FE-C67FBABC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0BD1B-FE83-4AA8-9E48-B75F83BD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41A3-3F28-4D14-8A9D-271995EAE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1E601-0658-4D94-B88F-589BCC2F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CFAA1-A74B-42BF-9966-AED0D0FB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BE952-5FF1-43D0-8D5D-1168C06D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87BB-F3F8-4B6D-A835-F125E940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82964-25D8-4E92-950B-26B4B942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DB887-F82E-439E-9E6D-606916F6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1378-3CED-48A8-9BFE-4DCD8058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6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F2FFA-B804-40C4-B0AA-CF1A3C62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AEE6B-A42F-4B40-A110-BE9AAF92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B711-4B0B-4FF1-8A12-5281050D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9B99-A174-4858-BFD2-B1B43710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6604-8AC5-4CB3-A445-0ADB8F37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E1572-990A-49AA-B564-CFD190E55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2AF03-8C65-4316-A768-BB43CBB3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331A-56C6-4AEA-8763-496AA5C5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1219F-434E-4976-AD49-6C4C2B97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9306-BC4D-4727-8ACA-09D7F002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5BC1-C0D0-4DD7-8BDD-1CB740A0A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690CE-E8DF-4051-8E0D-B7F5442C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E6FF-FEC4-48FE-8D4A-7EF9CE38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0FCD-C948-4471-9F12-0226EA05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E065-CE8F-4E9D-820C-85214387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20C41-A76C-41DE-AC63-7637F40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4D43E-0562-42BF-BDE8-1416787D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CF92-A88D-4E02-B106-31A22851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0003-B102-444F-8CC6-DB3D256B50E4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4D2B-0FE7-4F21-A5DE-475229F1C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5BEB-4206-4533-BAAB-E8F808567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9046-4FCC-4F96-B76A-E6C68B2A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7B552-7663-4344-B853-B2E95F90056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 algn="ctr"/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Proposition</a:t>
            </a:r>
            <a:endParaRPr lang="en-US" sz="28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57C8F-0AB6-4611-AA61-CA49E424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9" y="1163624"/>
            <a:ext cx="4676576" cy="4197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5B570-872B-4539-A033-48493683C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89" y="1565910"/>
            <a:ext cx="6143625" cy="339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10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452AE-997A-49AD-B0B3-D8246E15B627}"/>
              </a:ext>
            </a:extLst>
          </p:cNvPr>
          <p:cNvSpPr txBox="1"/>
          <p:nvPr/>
        </p:nvSpPr>
        <p:spPr>
          <a:xfrm>
            <a:off x="4410531" y="286530"/>
            <a:ext cx="337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job = Online Learning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57970-29E2-41C3-98E7-5A1F49AA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241" y="994581"/>
            <a:ext cx="4099027" cy="3813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D46CEC-8C2E-4C3C-80C1-99ABC82A8AE2}"/>
              </a:ext>
            </a:extLst>
          </p:cNvPr>
          <p:cNvSpPr txBox="1"/>
          <p:nvPr/>
        </p:nvSpPr>
        <p:spPr>
          <a:xfrm>
            <a:off x="281940" y="853285"/>
            <a:ext cx="4235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rgbClr val="006600"/>
                </a:solidFill>
              </a:rPr>
              <a:t>Gains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6600"/>
                </a:solidFill>
              </a:rPr>
              <a:t>Save travel time and expenses.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6600"/>
                </a:solidFill>
              </a:rPr>
              <a:t>Feeling more relaxing than in-class learning.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6600"/>
                </a:solidFill>
              </a:rPr>
              <a:t>Can order food delivery and eat nice food and coffee during online learning.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6600"/>
                </a:solidFill>
              </a:rPr>
              <a:t>Can review content from video record.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18409-DF87-4483-A127-89D82771959D}"/>
              </a:ext>
            </a:extLst>
          </p:cNvPr>
          <p:cNvSpPr txBox="1"/>
          <p:nvPr/>
        </p:nvSpPr>
        <p:spPr>
          <a:xfrm>
            <a:off x="281940" y="4263146"/>
            <a:ext cx="4445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rgbClr val="FF0000"/>
                </a:solidFill>
              </a:rPr>
              <a:t>Pains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</a:rPr>
              <a:t>Sometimes the laptop with mouse and key board does not work if I need to write down answer in exam.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</a:rPr>
              <a:t>Sometimes the internet connection is dropped and disconnected during class.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</a:rPr>
              <a:t>Less convenient to work with colleagues if there is a group assignment.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</a:rPr>
              <a:t>Sometimes I need to refresh my brain by changing learning place from home to new environment.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</a:rPr>
              <a:t>Loss too much money for ordering food delivery.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AF541-5B94-49E3-997E-84F736629FB2}"/>
              </a:ext>
            </a:extLst>
          </p:cNvPr>
          <p:cNvSpPr txBox="1"/>
          <p:nvPr/>
        </p:nvSpPr>
        <p:spPr>
          <a:xfrm>
            <a:off x="7995437" y="1302844"/>
            <a:ext cx="409902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>
                <a:solidFill>
                  <a:srgbClr val="0070C0"/>
                </a:solidFill>
              </a:rPr>
              <a:t>Jobs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Online learning.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Looking for new product or services to improve gains and alleviate pains.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r>
              <a:rPr lang="en-US" i="1" u="sng" dirty="0">
                <a:solidFill>
                  <a:srgbClr val="7030A0"/>
                </a:solidFill>
              </a:rPr>
              <a:t>Contexts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7030A0"/>
                </a:solidFill>
              </a:rPr>
              <a:t>Change tools from laptop to iPad with Apple pencil.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7030A0"/>
                </a:solidFill>
              </a:rPr>
              <a:t>Upgrade internet speed or change internet services  provider.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7030A0"/>
                </a:solidFill>
              </a:rPr>
              <a:t>The internet service provider such as AIS, True should </a:t>
            </a:r>
            <a:r>
              <a:rPr lang="th-TH" sz="1400" dirty="0">
                <a:solidFill>
                  <a:srgbClr val="7030A0"/>
                </a:solidFill>
              </a:rPr>
              <a:t> </a:t>
            </a:r>
            <a:r>
              <a:rPr lang="en-US" sz="1400" dirty="0">
                <a:solidFill>
                  <a:srgbClr val="7030A0"/>
                </a:solidFill>
              </a:rPr>
              <a:t>be a partner with food delivery provider such as Grab, Lineman or Food Panda to launch discount promotion for the customer group who is using their high-speed internet.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2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191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beckham</dc:creator>
  <cp:lastModifiedBy>david beckham</cp:lastModifiedBy>
  <cp:revision>43</cp:revision>
  <dcterms:created xsi:type="dcterms:W3CDTF">2021-05-31T16:36:19Z</dcterms:created>
  <dcterms:modified xsi:type="dcterms:W3CDTF">2021-06-12T04:27:39Z</dcterms:modified>
</cp:coreProperties>
</file>