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96" r:id="rId2"/>
    <p:sldMasterId id="2147483744" r:id="rId3"/>
    <p:sldMasterId id="2147483795" r:id="rId4"/>
  </p:sldMasterIdLst>
  <p:notesMasterIdLst>
    <p:notesMasterId r:id="rId20"/>
  </p:notesMasterIdLst>
  <p:sldIdLst>
    <p:sldId id="256" r:id="rId5"/>
    <p:sldId id="258" r:id="rId6"/>
    <p:sldId id="259" r:id="rId7"/>
    <p:sldId id="260" r:id="rId8"/>
    <p:sldId id="275" r:id="rId9"/>
    <p:sldId id="276" r:id="rId10"/>
    <p:sldId id="261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5" autoAdjust="0"/>
    <p:restoredTop sz="75185" autoAdjust="0"/>
  </p:normalViewPr>
  <p:slideViewPr>
    <p:cSldViewPr snapToGrid="0">
      <p:cViewPr varScale="1">
        <p:scale>
          <a:sx n="54" d="100"/>
          <a:sy n="54" d="100"/>
        </p:scale>
        <p:origin x="155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8.jpg"/><Relationship Id="rId4" Type="http://schemas.openxmlformats.org/officeDocument/2006/relationships/image" Target="../media/image9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F44E2-CE0E-4C3A-BDA0-EA16483078E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AD8818-1F4A-49B5-A897-B554FFB51239}">
      <dgm:prSet phldrT="[טקסט]" custT="1"/>
      <dgm:spPr/>
      <dgm:t>
        <a:bodyPr/>
        <a:lstStyle/>
        <a:p>
          <a:r>
            <a:rPr lang="en-US" sz="2400" dirty="0"/>
            <a:t>    esp32 cam</a:t>
          </a:r>
        </a:p>
      </dgm:t>
    </dgm:pt>
    <dgm:pt modelId="{A4A542F5-8C63-440B-80A0-FEFACE4BBDCB}" type="parTrans" cxnId="{3448434C-1CD0-4EE5-92A9-C1D168A684F3}">
      <dgm:prSet/>
      <dgm:spPr/>
      <dgm:t>
        <a:bodyPr/>
        <a:lstStyle/>
        <a:p>
          <a:endParaRPr lang="en-US"/>
        </a:p>
      </dgm:t>
    </dgm:pt>
    <dgm:pt modelId="{8130A5FF-29C1-4769-B8DA-BC7D878D4376}" type="sibTrans" cxnId="{3448434C-1CD0-4EE5-92A9-C1D168A684F3}">
      <dgm:prSet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EA99A018-D5EA-4B85-9029-BA42DD55C795}">
      <dgm:prSet phldrT="[טקסט]"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painlessMesh</a:t>
          </a:r>
          <a:r>
            <a:rPr lang="en-US" sz="2400" dirty="0"/>
            <a:t> Library</a:t>
          </a:r>
        </a:p>
      </dgm:t>
    </dgm:pt>
    <dgm:pt modelId="{E96D2760-EC4D-4F70-B143-DF168745E683}" type="parTrans" cxnId="{228754E4-CBCC-4E32-B652-4549A243D1D6}">
      <dgm:prSet/>
      <dgm:spPr/>
      <dgm:t>
        <a:bodyPr/>
        <a:lstStyle/>
        <a:p>
          <a:endParaRPr lang="en-US"/>
        </a:p>
      </dgm:t>
    </dgm:pt>
    <dgm:pt modelId="{02B64B20-288E-4E7E-8A80-9216C7C12B3E}" type="sibTrans" cxnId="{228754E4-CBCC-4E32-B652-4549A243D1D6}">
      <dgm:prSet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7847021-4FD1-4C2C-AC83-4205CB4BF328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Mesh </a:t>
          </a:r>
        </a:p>
      </dgm:t>
    </dgm:pt>
    <dgm:pt modelId="{71E9426C-6D85-4222-AD80-C5EFB290142E}" type="sibTrans" cxnId="{592EC9C7-3188-4784-B934-5BA02AAE5DFD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en-US"/>
        </a:p>
      </dgm:t>
    </dgm:pt>
    <dgm:pt modelId="{15048733-801C-4287-87F8-823327F9B089}" type="parTrans" cxnId="{592EC9C7-3188-4784-B934-5BA02AAE5DFD}">
      <dgm:prSet/>
      <dgm:spPr/>
      <dgm:t>
        <a:bodyPr/>
        <a:lstStyle/>
        <a:p>
          <a:endParaRPr lang="en-US"/>
        </a:p>
      </dgm:t>
    </dgm:pt>
    <dgm:pt modelId="{EBF5F3D6-502B-4502-8247-7662A8DBAAFA}">
      <dgm:prSet phldrT="[טקסט]"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Json</a:t>
          </a:r>
          <a:r>
            <a:rPr lang="en-US" sz="2400" dirty="0"/>
            <a:t> </a:t>
          </a:r>
          <a:r>
            <a:rPr lang="en-US" sz="2400" dirty="0" err="1"/>
            <a:t>foramt</a:t>
          </a:r>
          <a:endParaRPr lang="en-US" sz="2400" dirty="0"/>
        </a:p>
      </dgm:t>
    </dgm:pt>
    <dgm:pt modelId="{E1EED724-38ED-4BD1-9812-4F44D688D6CA}" type="parTrans" cxnId="{E20EC35A-C3E9-4EBB-9F74-5FCDBB9D82F3}">
      <dgm:prSet/>
      <dgm:spPr/>
      <dgm:t>
        <a:bodyPr/>
        <a:lstStyle/>
        <a:p>
          <a:endParaRPr lang="en-US"/>
        </a:p>
      </dgm:t>
    </dgm:pt>
    <dgm:pt modelId="{2238B3E1-6C49-4172-B0F0-F525D97EFC1E}" type="sibTrans" cxnId="{E20EC35A-C3E9-4EBB-9F74-5FCDBB9D82F3}">
      <dgm:prSet/>
      <dgm:spPr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7F84A1AB-91BF-4625-A871-D30A830818E0}" type="pres">
      <dgm:prSet presAssocID="{C39F44E2-CE0E-4C3A-BDA0-EA16483078EA}" presName="Name0" presStyleCnt="0">
        <dgm:presLayoutVars>
          <dgm:chMax val="7"/>
          <dgm:chPref val="7"/>
          <dgm:dir/>
        </dgm:presLayoutVars>
      </dgm:prSet>
      <dgm:spPr/>
    </dgm:pt>
    <dgm:pt modelId="{15F18D31-150E-489E-A60B-A1B8448F9174}" type="pres">
      <dgm:prSet presAssocID="{C39F44E2-CE0E-4C3A-BDA0-EA16483078EA}" presName="Name1" presStyleCnt="0"/>
      <dgm:spPr/>
    </dgm:pt>
    <dgm:pt modelId="{B42EB6A8-3DF7-4E67-84F8-275CF4133EE6}" type="pres">
      <dgm:prSet presAssocID="{71E9426C-6D85-4222-AD80-C5EFB290142E}" presName="picture_1" presStyleCnt="0"/>
      <dgm:spPr/>
    </dgm:pt>
    <dgm:pt modelId="{A7A1CAC8-8B45-4A61-8D00-31137B7D9309}" type="pres">
      <dgm:prSet presAssocID="{71E9426C-6D85-4222-AD80-C5EFB290142E}" presName="pictureRepeatNode" presStyleLbl="alignImgPlace1" presStyleIdx="0" presStyleCnt="4" custLinFactNeighborX="1174" custLinFactNeighborY="-5362"/>
      <dgm:spPr/>
    </dgm:pt>
    <dgm:pt modelId="{E4128336-C34C-44DF-AF12-2863FDE86614}" type="pres">
      <dgm:prSet presAssocID="{27847021-4FD1-4C2C-AC83-4205CB4BF328}" presName="text_1" presStyleLbl="node1" presStyleIdx="0" presStyleCnt="0" custLinFactNeighborX="-382" custLinFactNeighborY="-74329">
        <dgm:presLayoutVars>
          <dgm:bulletEnabled val="1"/>
        </dgm:presLayoutVars>
      </dgm:prSet>
      <dgm:spPr/>
    </dgm:pt>
    <dgm:pt modelId="{678BA68F-C6A9-4866-8C98-836B468AC00F}" type="pres">
      <dgm:prSet presAssocID="{8130A5FF-29C1-4769-B8DA-BC7D878D4376}" presName="picture_2" presStyleCnt="0"/>
      <dgm:spPr/>
    </dgm:pt>
    <dgm:pt modelId="{CE15F121-084E-41EF-B39C-2F9D9A87577D}" type="pres">
      <dgm:prSet presAssocID="{8130A5FF-29C1-4769-B8DA-BC7D878D4376}" presName="pictureRepeatNode" presStyleLbl="alignImgPlace1" presStyleIdx="1" presStyleCnt="4"/>
      <dgm:spPr/>
    </dgm:pt>
    <dgm:pt modelId="{5C92CB85-7DFE-4F4E-9F8D-8497923F0EBE}" type="pres">
      <dgm:prSet presAssocID="{F4AD8818-1F4A-49B5-A897-B554FFB51239}" presName="line_2" presStyleLbl="parChTrans1D1" presStyleIdx="0" presStyleCnt="3"/>
      <dgm:spPr/>
    </dgm:pt>
    <dgm:pt modelId="{F40B4C6D-D7A1-4F1E-A577-646E84404FCD}" type="pres">
      <dgm:prSet presAssocID="{F4AD8818-1F4A-49B5-A897-B554FFB51239}" presName="textparent_2" presStyleLbl="node1" presStyleIdx="0" presStyleCnt="0"/>
      <dgm:spPr/>
    </dgm:pt>
    <dgm:pt modelId="{545A8C29-E5A5-44BB-85D0-D3170D65EFC4}" type="pres">
      <dgm:prSet presAssocID="{F4AD8818-1F4A-49B5-A897-B554FFB51239}" presName="text_2" presStyleLbl="revTx" presStyleIdx="0" presStyleCnt="3" custScaleX="506410" custScaleY="103001">
        <dgm:presLayoutVars>
          <dgm:bulletEnabled val="1"/>
        </dgm:presLayoutVars>
      </dgm:prSet>
      <dgm:spPr/>
    </dgm:pt>
    <dgm:pt modelId="{30650469-EDC6-4144-95E5-500E3CCD2516}" type="pres">
      <dgm:prSet presAssocID="{02B64B20-288E-4E7E-8A80-9216C7C12B3E}" presName="picture_3" presStyleCnt="0"/>
      <dgm:spPr/>
    </dgm:pt>
    <dgm:pt modelId="{4372B361-81FB-4AA7-A24C-D83EBB127502}" type="pres">
      <dgm:prSet presAssocID="{02B64B20-288E-4E7E-8A80-9216C7C12B3E}" presName="pictureRepeatNode" presStyleLbl="alignImgPlace1" presStyleIdx="2" presStyleCnt="4"/>
      <dgm:spPr/>
    </dgm:pt>
    <dgm:pt modelId="{B2BA5D6A-2D63-4CF6-A41D-C1E83596BB1C}" type="pres">
      <dgm:prSet presAssocID="{EA99A018-D5EA-4B85-9029-BA42DD55C795}" presName="line_3" presStyleLbl="parChTrans1D1" presStyleIdx="1" presStyleCnt="3"/>
      <dgm:spPr/>
    </dgm:pt>
    <dgm:pt modelId="{6EA5491E-12A5-4126-BF10-DB88BC60C1A3}" type="pres">
      <dgm:prSet presAssocID="{EA99A018-D5EA-4B85-9029-BA42DD55C795}" presName="textparent_3" presStyleLbl="node1" presStyleIdx="0" presStyleCnt="0"/>
      <dgm:spPr/>
    </dgm:pt>
    <dgm:pt modelId="{3424D53D-B65A-4756-AB9C-A1D36EB20FDA}" type="pres">
      <dgm:prSet presAssocID="{EA99A018-D5EA-4B85-9029-BA42DD55C795}" presName="text_3" presStyleLbl="revTx" presStyleIdx="1" presStyleCnt="3" custScaleX="192119">
        <dgm:presLayoutVars>
          <dgm:bulletEnabled val="1"/>
        </dgm:presLayoutVars>
      </dgm:prSet>
      <dgm:spPr/>
    </dgm:pt>
    <dgm:pt modelId="{0743DB76-5C08-44D4-A7AC-5B1C6C86D068}" type="pres">
      <dgm:prSet presAssocID="{2238B3E1-6C49-4172-B0F0-F525D97EFC1E}" presName="picture_4" presStyleCnt="0"/>
      <dgm:spPr/>
    </dgm:pt>
    <dgm:pt modelId="{6BAE99EE-344F-421D-B0FE-B2995F580F00}" type="pres">
      <dgm:prSet presAssocID="{2238B3E1-6C49-4172-B0F0-F525D97EFC1E}" presName="pictureRepeatNode" presStyleLbl="alignImgPlace1" presStyleIdx="3" presStyleCnt="4"/>
      <dgm:spPr/>
    </dgm:pt>
    <dgm:pt modelId="{97CC902A-55D5-4E11-B97A-24B36960C4E7}" type="pres">
      <dgm:prSet presAssocID="{EBF5F3D6-502B-4502-8247-7662A8DBAAFA}" presName="line_4" presStyleLbl="parChTrans1D1" presStyleIdx="2" presStyleCnt="3"/>
      <dgm:spPr/>
    </dgm:pt>
    <dgm:pt modelId="{35340038-69FF-4D8F-9046-47292DBA1459}" type="pres">
      <dgm:prSet presAssocID="{EBF5F3D6-502B-4502-8247-7662A8DBAAFA}" presName="textparent_4" presStyleLbl="node1" presStyleIdx="0" presStyleCnt="0"/>
      <dgm:spPr/>
    </dgm:pt>
    <dgm:pt modelId="{AD835C7E-5D6C-413A-B58E-63B05BB92BD5}" type="pres">
      <dgm:prSet presAssocID="{EBF5F3D6-502B-4502-8247-7662A8DBAAFA}" presName="text_4" presStyleLbl="revTx" presStyleIdx="2" presStyleCnt="3" custScaleX="246023">
        <dgm:presLayoutVars>
          <dgm:bulletEnabled val="1"/>
        </dgm:presLayoutVars>
      </dgm:prSet>
      <dgm:spPr/>
    </dgm:pt>
  </dgm:ptLst>
  <dgm:cxnLst>
    <dgm:cxn modelId="{BBEBF010-78C8-45B0-AD4B-B6CC01091CA8}" type="presOf" srcId="{C39F44E2-CE0E-4C3A-BDA0-EA16483078EA}" destId="{7F84A1AB-91BF-4625-A871-D30A830818E0}" srcOrd="0" destOrd="0" presId="urn:microsoft.com/office/officeart/2008/layout/CircularPictureCallout"/>
    <dgm:cxn modelId="{AB758E27-2470-4693-8441-F90D7B6292C3}" type="presOf" srcId="{F4AD8818-1F4A-49B5-A897-B554FFB51239}" destId="{545A8C29-E5A5-44BB-85D0-D3170D65EFC4}" srcOrd="0" destOrd="0" presId="urn:microsoft.com/office/officeart/2008/layout/CircularPictureCallout"/>
    <dgm:cxn modelId="{3448434C-1CD0-4EE5-92A9-C1D168A684F3}" srcId="{C39F44E2-CE0E-4C3A-BDA0-EA16483078EA}" destId="{F4AD8818-1F4A-49B5-A897-B554FFB51239}" srcOrd="1" destOrd="0" parTransId="{A4A542F5-8C63-440B-80A0-FEFACE4BBDCB}" sibTransId="{8130A5FF-29C1-4769-B8DA-BC7D878D4376}"/>
    <dgm:cxn modelId="{E20EC35A-C3E9-4EBB-9F74-5FCDBB9D82F3}" srcId="{C39F44E2-CE0E-4C3A-BDA0-EA16483078EA}" destId="{EBF5F3D6-502B-4502-8247-7662A8DBAAFA}" srcOrd="3" destOrd="0" parTransId="{E1EED724-38ED-4BD1-9812-4F44D688D6CA}" sibTransId="{2238B3E1-6C49-4172-B0F0-F525D97EFC1E}"/>
    <dgm:cxn modelId="{159F08A6-B377-483B-9492-9755E299A63D}" type="presOf" srcId="{2238B3E1-6C49-4172-B0F0-F525D97EFC1E}" destId="{6BAE99EE-344F-421D-B0FE-B2995F580F00}" srcOrd="0" destOrd="0" presId="urn:microsoft.com/office/officeart/2008/layout/CircularPictureCallout"/>
    <dgm:cxn modelId="{3327F8AA-43DF-42ED-84E7-955C8A094791}" type="presOf" srcId="{02B64B20-288E-4E7E-8A80-9216C7C12B3E}" destId="{4372B361-81FB-4AA7-A24C-D83EBB127502}" srcOrd="0" destOrd="0" presId="urn:microsoft.com/office/officeart/2008/layout/CircularPictureCallout"/>
    <dgm:cxn modelId="{38F467B3-9754-41A3-BCD9-1C9BC55B7629}" type="presOf" srcId="{71E9426C-6D85-4222-AD80-C5EFB290142E}" destId="{A7A1CAC8-8B45-4A61-8D00-31137B7D9309}" srcOrd="0" destOrd="0" presId="urn:microsoft.com/office/officeart/2008/layout/CircularPictureCallout"/>
    <dgm:cxn modelId="{BC0B7DB3-F99A-4006-8B56-B4ACEAD970AF}" type="presOf" srcId="{27847021-4FD1-4C2C-AC83-4205CB4BF328}" destId="{E4128336-C34C-44DF-AF12-2863FDE86614}" srcOrd="0" destOrd="0" presId="urn:microsoft.com/office/officeart/2008/layout/CircularPictureCallout"/>
    <dgm:cxn modelId="{A651DBBF-4EE3-49A1-BC87-20F1B8A41D5B}" type="presOf" srcId="{EA99A018-D5EA-4B85-9029-BA42DD55C795}" destId="{3424D53D-B65A-4756-AB9C-A1D36EB20FDA}" srcOrd="0" destOrd="0" presId="urn:microsoft.com/office/officeart/2008/layout/CircularPictureCallout"/>
    <dgm:cxn modelId="{592EC9C7-3188-4784-B934-5BA02AAE5DFD}" srcId="{C39F44E2-CE0E-4C3A-BDA0-EA16483078EA}" destId="{27847021-4FD1-4C2C-AC83-4205CB4BF328}" srcOrd="0" destOrd="0" parTransId="{15048733-801C-4287-87F8-823327F9B089}" sibTransId="{71E9426C-6D85-4222-AD80-C5EFB290142E}"/>
    <dgm:cxn modelId="{228754E4-CBCC-4E32-B652-4549A243D1D6}" srcId="{C39F44E2-CE0E-4C3A-BDA0-EA16483078EA}" destId="{EA99A018-D5EA-4B85-9029-BA42DD55C795}" srcOrd="2" destOrd="0" parTransId="{E96D2760-EC4D-4F70-B143-DF168745E683}" sibTransId="{02B64B20-288E-4E7E-8A80-9216C7C12B3E}"/>
    <dgm:cxn modelId="{4DB0C8F3-D85F-47D3-B445-C719B11264B7}" type="presOf" srcId="{8130A5FF-29C1-4769-B8DA-BC7D878D4376}" destId="{CE15F121-084E-41EF-B39C-2F9D9A87577D}" srcOrd="0" destOrd="0" presId="urn:microsoft.com/office/officeart/2008/layout/CircularPictureCallout"/>
    <dgm:cxn modelId="{026BA8F4-026A-4328-8F4F-B4E153DC0246}" type="presOf" srcId="{EBF5F3D6-502B-4502-8247-7662A8DBAAFA}" destId="{AD835C7E-5D6C-413A-B58E-63B05BB92BD5}" srcOrd="0" destOrd="0" presId="urn:microsoft.com/office/officeart/2008/layout/CircularPictureCallout"/>
    <dgm:cxn modelId="{6EB18E6A-2978-4396-8281-15DFFD0B0EA3}" type="presParOf" srcId="{7F84A1AB-91BF-4625-A871-D30A830818E0}" destId="{15F18D31-150E-489E-A60B-A1B8448F9174}" srcOrd="0" destOrd="0" presId="urn:microsoft.com/office/officeart/2008/layout/CircularPictureCallout"/>
    <dgm:cxn modelId="{A6C2CEAA-1CED-43B7-8264-5E64E6136E00}" type="presParOf" srcId="{15F18D31-150E-489E-A60B-A1B8448F9174}" destId="{B42EB6A8-3DF7-4E67-84F8-275CF4133EE6}" srcOrd="0" destOrd="0" presId="urn:microsoft.com/office/officeart/2008/layout/CircularPictureCallout"/>
    <dgm:cxn modelId="{1F164461-EEB8-4E2B-8D1F-03E16FD7FAFF}" type="presParOf" srcId="{B42EB6A8-3DF7-4E67-84F8-275CF4133EE6}" destId="{A7A1CAC8-8B45-4A61-8D00-31137B7D9309}" srcOrd="0" destOrd="0" presId="urn:microsoft.com/office/officeart/2008/layout/CircularPictureCallout"/>
    <dgm:cxn modelId="{E3BFD614-C2DF-49D7-96F4-F47F3232892A}" type="presParOf" srcId="{15F18D31-150E-489E-A60B-A1B8448F9174}" destId="{E4128336-C34C-44DF-AF12-2863FDE86614}" srcOrd="1" destOrd="0" presId="urn:microsoft.com/office/officeart/2008/layout/CircularPictureCallout"/>
    <dgm:cxn modelId="{66C6F41F-624A-4C35-9A29-930BD4EDB1FB}" type="presParOf" srcId="{15F18D31-150E-489E-A60B-A1B8448F9174}" destId="{678BA68F-C6A9-4866-8C98-836B468AC00F}" srcOrd="2" destOrd="0" presId="urn:microsoft.com/office/officeart/2008/layout/CircularPictureCallout"/>
    <dgm:cxn modelId="{DD9B859A-7F5B-4195-8DDB-1CB7ECB1B8D2}" type="presParOf" srcId="{678BA68F-C6A9-4866-8C98-836B468AC00F}" destId="{CE15F121-084E-41EF-B39C-2F9D9A87577D}" srcOrd="0" destOrd="0" presId="urn:microsoft.com/office/officeart/2008/layout/CircularPictureCallout"/>
    <dgm:cxn modelId="{FE2505C2-784D-44C9-AEB7-598A17586904}" type="presParOf" srcId="{15F18D31-150E-489E-A60B-A1B8448F9174}" destId="{5C92CB85-7DFE-4F4E-9F8D-8497923F0EBE}" srcOrd="3" destOrd="0" presId="urn:microsoft.com/office/officeart/2008/layout/CircularPictureCallout"/>
    <dgm:cxn modelId="{DD43927B-A406-4C5F-A270-0AD120C63497}" type="presParOf" srcId="{15F18D31-150E-489E-A60B-A1B8448F9174}" destId="{F40B4C6D-D7A1-4F1E-A577-646E84404FCD}" srcOrd="4" destOrd="0" presId="urn:microsoft.com/office/officeart/2008/layout/CircularPictureCallout"/>
    <dgm:cxn modelId="{5390F73F-E5FF-4819-AB82-BCB353328095}" type="presParOf" srcId="{F40B4C6D-D7A1-4F1E-A577-646E84404FCD}" destId="{545A8C29-E5A5-44BB-85D0-D3170D65EFC4}" srcOrd="0" destOrd="0" presId="urn:microsoft.com/office/officeart/2008/layout/CircularPictureCallout"/>
    <dgm:cxn modelId="{9E983ABC-7AE1-4F30-8497-0EC6AF705646}" type="presParOf" srcId="{15F18D31-150E-489E-A60B-A1B8448F9174}" destId="{30650469-EDC6-4144-95E5-500E3CCD2516}" srcOrd="5" destOrd="0" presId="urn:microsoft.com/office/officeart/2008/layout/CircularPictureCallout"/>
    <dgm:cxn modelId="{71F2948A-BEAB-4254-AD5F-0820165DE183}" type="presParOf" srcId="{30650469-EDC6-4144-95E5-500E3CCD2516}" destId="{4372B361-81FB-4AA7-A24C-D83EBB127502}" srcOrd="0" destOrd="0" presId="urn:microsoft.com/office/officeart/2008/layout/CircularPictureCallout"/>
    <dgm:cxn modelId="{C8119D4E-D4A3-4C7D-8726-87429063F2BA}" type="presParOf" srcId="{15F18D31-150E-489E-A60B-A1B8448F9174}" destId="{B2BA5D6A-2D63-4CF6-A41D-C1E83596BB1C}" srcOrd="6" destOrd="0" presId="urn:microsoft.com/office/officeart/2008/layout/CircularPictureCallout"/>
    <dgm:cxn modelId="{D0A3FA3B-0F2B-4A0F-A49C-216EBF922683}" type="presParOf" srcId="{15F18D31-150E-489E-A60B-A1B8448F9174}" destId="{6EA5491E-12A5-4126-BF10-DB88BC60C1A3}" srcOrd="7" destOrd="0" presId="urn:microsoft.com/office/officeart/2008/layout/CircularPictureCallout"/>
    <dgm:cxn modelId="{7C86121F-0D91-4B89-93A2-56D6BBF39A3C}" type="presParOf" srcId="{6EA5491E-12A5-4126-BF10-DB88BC60C1A3}" destId="{3424D53D-B65A-4756-AB9C-A1D36EB20FDA}" srcOrd="0" destOrd="0" presId="urn:microsoft.com/office/officeart/2008/layout/CircularPictureCallout"/>
    <dgm:cxn modelId="{9D26428B-8CE6-4429-9649-4FD5E1A0F448}" type="presParOf" srcId="{15F18D31-150E-489E-A60B-A1B8448F9174}" destId="{0743DB76-5C08-44D4-A7AC-5B1C6C86D068}" srcOrd="8" destOrd="0" presId="urn:microsoft.com/office/officeart/2008/layout/CircularPictureCallout"/>
    <dgm:cxn modelId="{20475DBD-1516-4DA6-9941-FCEAC8E6D04F}" type="presParOf" srcId="{0743DB76-5C08-44D4-A7AC-5B1C6C86D068}" destId="{6BAE99EE-344F-421D-B0FE-B2995F580F00}" srcOrd="0" destOrd="0" presId="urn:microsoft.com/office/officeart/2008/layout/CircularPictureCallout"/>
    <dgm:cxn modelId="{517E1F20-E798-45D2-8465-1CBC56698247}" type="presParOf" srcId="{15F18D31-150E-489E-A60B-A1B8448F9174}" destId="{97CC902A-55D5-4E11-B97A-24B36960C4E7}" srcOrd="9" destOrd="0" presId="urn:microsoft.com/office/officeart/2008/layout/CircularPictureCallout"/>
    <dgm:cxn modelId="{94D889AE-79D2-4EBB-92C2-713F517DDECC}" type="presParOf" srcId="{15F18D31-150E-489E-A60B-A1B8448F9174}" destId="{35340038-69FF-4D8F-9046-47292DBA1459}" srcOrd="10" destOrd="0" presId="urn:microsoft.com/office/officeart/2008/layout/CircularPictureCallout"/>
    <dgm:cxn modelId="{B5249B1C-40A3-4108-B987-2C537D0288F7}" type="presParOf" srcId="{35340038-69FF-4D8F-9046-47292DBA1459}" destId="{AD835C7E-5D6C-413A-B58E-63B05BB92BD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03C0F0-F834-4CD9-B2B2-B8DC5727249E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31A6F1B-CAC9-433B-B1AA-19E55A23457A}">
      <dgm:prSet phldrT="[טקסט]"/>
      <dgm:spPr/>
      <dgm:t>
        <a:bodyPr/>
        <a:lstStyle/>
        <a:p>
          <a:pPr rtl="1"/>
          <a:r>
            <a:rPr lang="en-US" dirty="0"/>
            <a:t>WMN</a:t>
          </a:r>
          <a:endParaRPr lang="he-IL" dirty="0"/>
        </a:p>
      </dgm:t>
    </dgm:pt>
    <dgm:pt modelId="{95111F69-545A-4665-BAF7-6AF8B387E0BC}" type="parTrans" cxnId="{F6591B65-626A-4344-8754-84865348F44C}">
      <dgm:prSet/>
      <dgm:spPr/>
      <dgm:t>
        <a:bodyPr/>
        <a:lstStyle/>
        <a:p>
          <a:pPr rtl="1"/>
          <a:endParaRPr lang="he-IL"/>
        </a:p>
      </dgm:t>
    </dgm:pt>
    <dgm:pt modelId="{A5E2DB91-0ACB-4C0B-851B-E2A0238C3B09}" type="sibTrans" cxnId="{F6591B65-626A-4344-8754-84865348F44C}">
      <dgm:prSet/>
      <dgm:spPr/>
      <dgm:t>
        <a:bodyPr/>
        <a:lstStyle/>
        <a:p>
          <a:pPr rtl="1"/>
          <a:endParaRPr lang="he-IL"/>
        </a:p>
      </dgm:t>
    </dgm:pt>
    <dgm:pt modelId="{F2F83F7F-F835-4A1C-B52A-BE19DFD1453F}">
      <dgm:prSet phldrT="[טקסט]"/>
      <dgm:spPr/>
      <dgm:t>
        <a:bodyPr/>
        <a:lstStyle/>
        <a:p>
          <a:pPr rtl="1"/>
          <a:r>
            <a:rPr lang="en-US" dirty="0"/>
            <a:t>Mobile Ad hoc(MANET)</a:t>
          </a:r>
          <a:endParaRPr lang="he-IL" dirty="0"/>
        </a:p>
      </dgm:t>
    </dgm:pt>
    <dgm:pt modelId="{87E7E1F6-9FFE-4488-A7B3-28DAF92EACB9}" type="sibTrans" cxnId="{0A8AD033-036E-474B-889C-0566B185CB91}">
      <dgm:prSet/>
      <dgm:spPr/>
      <dgm:t>
        <a:bodyPr/>
        <a:lstStyle/>
        <a:p>
          <a:pPr rtl="1"/>
          <a:endParaRPr lang="he-IL"/>
        </a:p>
      </dgm:t>
    </dgm:pt>
    <dgm:pt modelId="{C023DA5B-B74F-40DF-88AE-90A5C83FF7E3}" type="parTrans" cxnId="{0A8AD033-036E-474B-889C-0566B185CB91}">
      <dgm:prSet/>
      <dgm:spPr/>
      <dgm:t>
        <a:bodyPr/>
        <a:lstStyle/>
        <a:p>
          <a:pPr rtl="1"/>
          <a:endParaRPr lang="he-IL"/>
        </a:p>
      </dgm:t>
    </dgm:pt>
    <dgm:pt modelId="{8EF04CF9-9D14-4A78-9358-F01DD2AAA085}">
      <dgm:prSet phldrT="[טקסט]"/>
      <dgm:spPr/>
      <dgm:t>
        <a:bodyPr/>
        <a:lstStyle/>
        <a:p>
          <a:pPr rtl="0"/>
          <a:r>
            <a:rPr lang="en-US" dirty="0"/>
            <a:t>Mobile dynamic network</a:t>
          </a:r>
        </a:p>
      </dgm:t>
    </dgm:pt>
    <dgm:pt modelId="{CA1D08E2-013F-45C7-8A87-218E581847ED}" type="sibTrans" cxnId="{CC751D7E-F629-4C3F-983F-F1B1D451866D}">
      <dgm:prSet/>
      <dgm:spPr/>
      <dgm:t>
        <a:bodyPr/>
        <a:lstStyle/>
        <a:p>
          <a:pPr rtl="1"/>
          <a:endParaRPr lang="he-IL"/>
        </a:p>
      </dgm:t>
    </dgm:pt>
    <dgm:pt modelId="{C8385C6C-909F-4BD4-BE89-18037B2DBB79}" type="parTrans" cxnId="{CC751D7E-F629-4C3F-983F-F1B1D451866D}">
      <dgm:prSet/>
      <dgm:spPr/>
      <dgm:t>
        <a:bodyPr/>
        <a:lstStyle/>
        <a:p>
          <a:pPr rtl="1"/>
          <a:endParaRPr lang="he-IL"/>
        </a:p>
      </dgm:t>
    </dgm:pt>
    <dgm:pt modelId="{D1720564-7479-4E5E-B1B1-F0B0C39593A6}">
      <dgm:prSet phldrT="[טקסט]"/>
      <dgm:spPr/>
      <dgm:t>
        <a:bodyPr/>
        <a:lstStyle/>
        <a:p>
          <a:pPr rtl="0"/>
          <a:r>
            <a:rPr lang="en-US" dirty="0"/>
            <a:t>Self organizing</a:t>
          </a:r>
        </a:p>
      </dgm:t>
    </dgm:pt>
    <dgm:pt modelId="{8E003CF3-762D-4CC6-96BA-3AC0B239D70E}" type="parTrans" cxnId="{31326136-126F-43AE-B6AA-D649C84EBD27}">
      <dgm:prSet/>
      <dgm:spPr/>
      <dgm:t>
        <a:bodyPr/>
        <a:lstStyle/>
        <a:p>
          <a:pPr rtl="1"/>
          <a:endParaRPr lang="he-IL"/>
        </a:p>
      </dgm:t>
    </dgm:pt>
    <dgm:pt modelId="{023A48FF-AC2B-4E32-A1E4-D1C08FD0E055}" type="sibTrans" cxnId="{31326136-126F-43AE-B6AA-D649C84EBD27}">
      <dgm:prSet/>
      <dgm:spPr/>
      <dgm:t>
        <a:bodyPr/>
        <a:lstStyle/>
        <a:p>
          <a:pPr rtl="1"/>
          <a:endParaRPr lang="he-IL"/>
        </a:p>
      </dgm:t>
    </dgm:pt>
    <dgm:pt modelId="{71BEB2CD-D994-4228-B0C4-BE68F84623CF}">
      <dgm:prSet phldrT="[טקסט]"/>
      <dgm:spPr/>
      <dgm:t>
        <a:bodyPr/>
        <a:lstStyle/>
        <a:p>
          <a:pPr rtl="0"/>
          <a:r>
            <a:rPr lang="en-US" dirty="0"/>
            <a:t>Self healing</a:t>
          </a:r>
        </a:p>
      </dgm:t>
    </dgm:pt>
    <dgm:pt modelId="{8F17F4CA-8E87-401B-9489-73586B3A07DA}" type="parTrans" cxnId="{A1D48D04-ABE8-4DB2-811A-E90AB1544407}">
      <dgm:prSet/>
      <dgm:spPr/>
      <dgm:t>
        <a:bodyPr/>
        <a:lstStyle/>
        <a:p>
          <a:pPr rtl="1"/>
          <a:endParaRPr lang="he-IL"/>
        </a:p>
      </dgm:t>
    </dgm:pt>
    <dgm:pt modelId="{BC111739-A36E-4D1E-A60D-A49A25020CE3}" type="sibTrans" cxnId="{A1D48D04-ABE8-4DB2-811A-E90AB1544407}">
      <dgm:prSet/>
      <dgm:spPr/>
      <dgm:t>
        <a:bodyPr/>
        <a:lstStyle/>
        <a:p>
          <a:pPr rtl="1"/>
          <a:endParaRPr lang="he-IL"/>
        </a:p>
      </dgm:t>
    </dgm:pt>
    <dgm:pt modelId="{520A2F73-4768-416A-8313-F80764FD0A34}">
      <dgm:prSet phldrT="[טקסט]"/>
      <dgm:spPr/>
      <dgm:t>
        <a:bodyPr/>
        <a:lstStyle/>
        <a:p>
          <a:pPr rtl="0"/>
          <a:r>
            <a:rPr lang="en-US" dirty="0"/>
            <a:t>Self discovering</a:t>
          </a:r>
        </a:p>
      </dgm:t>
    </dgm:pt>
    <dgm:pt modelId="{AA0C58F5-138E-4492-82F7-9AA86AE61852}" type="parTrans" cxnId="{9539FCA2-4E03-473F-B8A4-F5324E4572EA}">
      <dgm:prSet/>
      <dgm:spPr/>
      <dgm:t>
        <a:bodyPr/>
        <a:lstStyle/>
        <a:p>
          <a:pPr rtl="1"/>
          <a:endParaRPr lang="he-IL"/>
        </a:p>
      </dgm:t>
    </dgm:pt>
    <dgm:pt modelId="{CB818EC7-B853-4A23-A349-933FDDB1C32B}" type="sibTrans" cxnId="{9539FCA2-4E03-473F-B8A4-F5324E4572EA}">
      <dgm:prSet/>
      <dgm:spPr/>
      <dgm:t>
        <a:bodyPr/>
        <a:lstStyle/>
        <a:p>
          <a:pPr rtl="1"/>
          <a:endParaRPr lang="he-IL"/>
        </a:p>
      </dgm:t>
    </dgm:pt>
    <dgm:pt modelId="{78CDC219-F761-47A3-BE3D-5CCC4A973969}">
      <dgm:prSet phldrT="[טקסט]"/>
      <dgm:spPr/>
      <dgm:t>
        <a:bodyPr/>
        <a:lstStyle/>
        <a:p>
          <a:pPr algn="l" rtl="0"/>
          <a:r>
            <a:rPr lang="en-US" dirty="0"/>
            <a:t>Ad hoc net.</a:t>
          </a:r>
          <a:endParaRPr lang="he-IL" dirty="0"/>
        </a:p>
      </dgm:t>
    </dgm:pt>
    <dgm:pt modelId="{A7EC5355-545F-4D0D-96D2-810E89A3C024}" type="parTrans" cxnId="{36AE0FA4-A86E-44B5-AC37-853A291A9B5F}">
      <dgm:prSet/>
      <dgm:spPr/>
      <dgm:t>
        <a:bodyPr/>
        <a:lstStyle/>
        <a:p>
          <a:pPr rtl="1"/>
          <a:endParaRPr lang="he-IL"/>
        </a:p>
      </dgm:t>
    </dgm:pt>
    <dgm:pt modelId="{82D30F2B-884D-49F3-9587-4F6854D9E401}" type="sibTrans" cxnId="{36AE0FA4-A86E-44B5-AC37-853A291A9B5F}">
      <dgm:prSet/>
      <dgm:spPr/>
      <dgm:t>
        <a:bodyPr/>
        <a:lstStyle/>
        <a:p>
          <a:pPr rtl="1"/>
          <a:endParaRPr lang="he-IL"/>
        </a:p>
      </dgm:t>
    </dgm:pt>
    <dgm:pt modelId="{0B95C1B6-89E6-46DE-9ACC-3211E0931F77}">
      <dgm:prSet phldrT="[טקסט]"/>
      <dgm:spPr/>
      <dgm:t>
        <a:bodyPr/>
        <a:lstStyle/>
        <a:p>
          <a:pPr algn="l" rtl="0"/>
          <a:r>
            <a:rPr lang="en-US" dirty="0" err="1"/>
            <a:t>MeshBackbone</a:t>
          </a:r>
          <a:r>
            <a:rPr lang="en-US" dirty="0"/>
            <a:t>(MR)</a:t>
          </a:r>
          <a:endParaRPr lang="he-IL" dirty="0"/>
        </a:p>
      </dgm:t>
    </dgm:pt>
    <dgm:pt modelId="{CE04CFD0-DCCC-45F2-A2FF-0FDC2A924672}" type="parTrans" cxnId="{30BE69DA-D50E-4B73-A758-FA2F71BE2A9A}">
      <dgm:prSet/>
      <dgm:spPr/>
      <dgm:t>
        <a:bodyPr/>
        <a:lstStyle/>
        <a:p>
          <a:pPr rtl="1"/>
          <a:endParaRPr lang="he-IL"/>
        </a:p>
      </dgm:t>
    </dgm:pt>
    <dgm:pt modelId="{2A25EA88-00B0-438B-AFA2-C13F9CC074F9}" type="sibTrans" cxnId="{30BE69DA-D50E-4B73-A758-FA2F71BE2A9A}">
      <dgm:prSet/>
      <dgm:spPr/>
      <dgm:t>
        <a:bodyPr/>
        <a:lstStyle/>
        <a:p>
          <a:pPr rtl="1"/>
          <a:endParaRPr lang="he-IL"/>
        </a:p>
      </dgm:t>
    </dgm:pt>
    <dgm:pt modelId="{2D5676ED-2F66-45F6-96B2-D97C0EE50E49}">
      <dgm:prSet phldrT="[טקסט]"/>
      <dgm:spPr/>
      <dgm:t>
        <a:bodyPr/>
        <a:lstStyle/>
        <a:p>
          <a:pPr algn="l" rtl="0"/>
          <a:r>
            <a:rPr lang="en-US" dirty="0" err="1"/>
            <a:t>MeshClients</a:t>
          </a:r>
          <a:endParaRPr lang="he-IL" dirty="0"/>
        </a:p>
      </dgm:t>
    </dgm:pt>
    <dgm:pt modelId="{A38223CC-1FBC-41FB-A2BF-5CE5A8486B36}" type="parTrans" cxnId="{E0FC94B5-6DEF-45F7-AFD1-28794CD8C49B}">
      <dgm:prSet/>
      <dgm:spPr/>
      <dgm:t>
        <a:bodyPr/>
        <a:lstStyle/>
        <a:p>
          <a:pPr rtl="1"/>
          <a:endParaRPr lang="he-IL"/>
        </a:p>
      </dgm:t>
    </dgm:pt>
    <dgm:pt modelId="{85434288-A6DF-4362-82F9-99D59C68A3D2}" type="sibTrans" cxnId="{E0FC94B5-6DEF-45F7-AFD1-28794CD8C49B}">
      <dgm:prSet/>
      <dgm:spPr/>
      <dgm:t>
        <a:bodyPr/>
        <a:lstStyle/>
        <a:p>
          <a:pPr rtl="1"/>
          <a:endParaRPr lang="he-IL"/>
        </a:p>
      </dgm:t>
    </dgm:pt>
    <dgm:pt modelId="{F2B981E4-772B-4973-9B0A-46DAAF284561}">
      <dgm:prSet phldrT="[טקסט]"/>
      <dgm:spPr/>
      <dgm:t>
        <a:bodyPr/>
        <a:lstStyle/>
        <a:p>
          <a:pPr algn="r" rtl="1"/>
          <a:endParaRPr lang="he-IL" dirty="0"/>
        </a:p>
      </dgm:t>
    </dgm:pt>
    <dgm:pt modelId="{04361587-CF6E-472B-937D-21FF3E7A84AE}" type="parTrans" cxnId="{231940D8-F4A4-4E10-B68E-F34B2293DE7A}">
      <dgm:prSet/>
      <dgm:spPr/>
      <dgm:t>
        <a:bodyPr/>
        <a:lstStyle/>
        <a:p>
          <a:pPr rtl="1"/>
          <a:endParaRPr lang="he-IL"/>
        </a:p>
      </dgm:t>
    </dgm:pt>
    <dgm:pt modelId="{5F386E4C-CEFD-4BB3-810E-3554434B577B}" type="sibTrans" cxnId="{231940D8-F4A4-4E10-B68E-F34B2293DE7A}">
      <dgm:prSet/>
      <dgm:spPr/>
      <dgm:t>
        <a:bodyPr/>
        <a:lstStyle/>
        <a:p>
          <a:pPr rtl="1"/>
          <a:endParaRPr lang="he-IL"/>
        </a:p>
      </dgm:t>
    </dgm:pt>
    <dgm:pt modelId="{901EC75F-0799-42C9-A332-732BF553AEE8}">
      <dgm:prSet phldrT="[טקסט]"/>
      <dgm:spPr/>
      <dgm:t>
        <a:bodyPr/>
        <a:lstStyle/>
        <a:p>
          <a:pPr rtl="0"/>
          <a:r>
            <a:rPr lang="en-US" dirty="0" err="1"/>
            <a:t>Infrasstructureless</a:t>
          </a:r>
          <a:endParaRPr lang="en-US" dirty="0"/>
        </a:p>
      </dgm:t>
    </dgm:pt>
    <dgm:pt modelId="{70E4B369-C77E-406F-9F0C-16D4E95A1CA0}" type="parTrans" cxnId="{1FD093BA-AAA9-4028-B7F6-18A7BC9759D5}">
      <dgm:prSet/>
      <dgm:spPr/>
      <dgm:t>
        <a:bodyPr/>
        <a:lstStyle/>
        <a:p>
          <a:pPr rtl="1"/>
          <a:endParaRPr lang="he-IL"/>
        </a:p>
      </dgm:t>
    </dgm:pt>
    <dgm:pt modelId="{D0472301-855B-408E-AA4A-6DF7512FD149}" type="sibTrans" cxnId="{1FD093BA-AAA9-4028-B7F6-18A7BC9759D5}">
      <dgm:prSet/>
      <dgm:spPr/>
      <dgm:t>
        <a:bodyPr/>
        <a:lstStyle/>
        <a:p>
          <a:pPr rtl="1"/>
          <a:endParaRPr lang="he-IL"/>
        </a:p>
      </dgm:t>
    </dgm:pt>
    <dgm:pt modelId="{8D1B98E7-166A-4509-8B6E-E35BAECE5A8C}" type="pres">
      <dgm:prSet presAssocID="{2C03C0F0-F834-4CD9-B2B2-B8DC5727249E}" presName="rootNode" presStyleCnt="0">
        <dgm:presLayoutVars>
          <dgm:chMax/>
          <dgm:chPref/>
          <dgm:dir/>
          <dgm:animLvl val="lvl"/>
        </dgm:presLayoutVars>
      </dgm:prSet>
      <dgm:spPr/>
    </dgm:pt>
    <dgm:pt modelId="{125D2FA5-87F2-4C50-941F-DCD65A3517E9}" type="pres">
      <dgm:prSet presAssocID="{731A6F1B-CAC9-433B-B1AA-19E55A23457A}" presName="composite" presStyleCnt="0"/>
      <dgm:spPr/>
    </dgm:pt>
    <dgm:pt modelId="{EDE825F3-20EC-4B39-9C22-551CFA03E8FB}" type="pres">
      <dgm:prSet presAssocID="{731A6F1B-CAC9-433B-B1AA-19E55A23457A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2CFCD3B7-F55D-45DA-BE90-41397A321E61}" type="pres">
      <dgm:prSet presAssocID="{731A6F1B-CAC9-433B-B1AA-19E55A23457A}" presName="Image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4F95B0EF-2708-409C-93E5-43C36B94D67A}" type="pres">
      <dgm:prSet presAssocID="{731A6F1B-CAC9-433B-B1AA-19E55A23457A}" presName="ChildText" presStyleLbl="fgAcc1" presStyleIdx="0" presStyleCnt="2">
        <dgm:presLayoutVars>
          <dgm:chMax val="0"/>
          <dgm:chPref val="0"/>
          <dgm:bulletEnabled val="1"/>
        </dgm:presLayoutVars>
      </dgm:prSet>
      <dgm:spPr/>
    </dgm:pt>
    <dgm:pt modelId="{30A74CC4-D6A5-4C81-BD0E-F558C81C90F4}" type="pres">
      <dgm:prSet presAssocID="{A5E2DB91-0ACB-4C0B-851B-E2A0238C3B09}" presName="sibTrans" presStyleCnt="0"/>
      <dgm:spPr/>
    </dgm:pt>
    <dgm:pt modelId="{1254B89D-AFD5-471C-BFAF-B465F7DB01C2}" type="pres">
      <dgm:prSet presAssocID="{F2F83F7F-F835-4A1C-B52A-BE19DFD1453F}" presName="composite" presStyleCnt="0"/>
      <dgm:spPr/>
    </dgm:pt>
    <dgm:pt modelId="{28DA83EF-425C-4A5A-A4ED-9E1F81E9CF78}" type="pres">
      <dgm:prSet presAssocID="{F2F83F7F-F835-4A1C-B52A-BE19DFD1453F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CD31E499-DF3E-445D-ACAE-59A3EF319393}" type="pres">
      <dgm:prSet presAssocID="{F2F83F7F-F835-4A1C-B52A-BE19DFD1453F}" presName="Image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41C3DA79-8FE1-4718-B719-D982EA9913E1}" type="pres">
      <dgm:prSet presAssocID="{F2F83F7F-F835-4A1C-B52A-BE19DFD1453F}" presName="ChildText" presStyleLbl="fgAcc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A813001-65F6-4AE4-9089-602B45B5CEB3}" type="presOf" srcId="{731A6F1B-CAC9-433B-B1AA-19E55A23457A}" destId="{EDE825F3-20EC-4B39-9C22-551CFA03E8FB}" srcOrd="0" destOrd="0" presId="urn:microsoft.com/office/officeart/2008/layout/TitledPictureBlocks"/>
    <dgm:cxn modelId="{A1D48D04-ABE8-4DB2-811A-E90AB1544407}" srcId="{F2F83F7F-F835-4A1C-B52A-BE19DFD1453F}" destId="{71BEB2CD-D994-4228-B0C4-BE68F84623CF}" srcOrd="3" destOrd="0" parTransId="{8F17F4CA-8E87-401B-9489-73586B3A07DA}" sibTransId="{BC111739-A36E-4D1E-A60D-A49A25020CE3}"/>
    <dgm:cxn modelId="{7920CF04-7116-46A5-ADBA-077D89C90F34}" type="presOf" srcId="{2C03C0F0-F834-4CD9-B2B2-B8DC5727249E}" destId="{8D1B98E7-166A-4509-8B6E-E35BAECE5A8C}" srcOrd="0" destOrd="0" presId="urn:microsoft.com/office/officeart/2008/layout/TitledPictureBlocks"/>
    <dgm:cxn modelId="{A38A3205-2F54-4F57-91C5-62F7B97DAF9B}" type="presOf" srcId="{520A2F73-4768-416A-8313-F80764FD0A34}" destId="{41C3DA79-8FE1-4718-B719-D982EA9913E1}" srcOrd="0" destOrd="4" presId="urn:microsoft.com/office/officeart/2008/layout/TitledPictureBlocks"/>
    <dgm:cxn modelId="{72D79217-47C9-45C7-ABB0-4A7E93614D67}" type="presOf" srcId="{78CDC219-F761-47A3-BE3D-5CCC4A973969}" destId="{4F95B0EF-2708-409C-93E5-43C36B94D67A}" srcOrd="0" destOrd="0" presId="urn:microsoft.com/office/officeart/2008/layout/TitledPictureBlocks"/>
    <dgm:cxn modelId="{0A8AD033-036E-474B-889C-0566B185CB91}" srcId="{2C03C0F0-F834-4CD9-B2B2-B8DC5727249E}" destId="{F2F83F7F-F835-4A1C-B52A-BE19DFD1453F}" srcOrd="1" destOrd="0" parTransId="{C023DA5B-B74F-40DF-88AE-90A5C83FF7E3}" sibTransId="{87E7E1F6-9FFE-4488-A7B3-28DAF92EACB9}"/>
    <dgm:cxn modelId="{31326136-126F-43AE-B6AA-D649C84EBD27}" srcId="{F2F83F7F-F835-4A1C-B52A-BE19DFD1453F}" destId="{D1720564-7479-4E5E-B1B1-F0B0C39593A6}" srcOrd="2" destOrd="0" parTransId="{8E003CF3-762D-4CC6-96BA-3AC0B239D70E}" sibTransId="{023A48FF-AC2B-4E32-A1E4-D1C08FD0E055}"/>
    <dgm:cxn modelId="{6567F541-FFFF-43BF-8180-C5C4CA94D35A}" type="presOf" srcId="{71BEB2CD-D994-4228-B0C4-BE68F84623CF}" destId="{41C3DA79-8FE1-4718-B719-D982EA9913E1}" srcOrd="0" destOrd="3" presId="urn:microsoft.com/office/officeart/2008/layout/TitledPictureBlocks"/>
    <dgm:cxn modelId="{F6591B65-626A-4344-8754-84865348F44C}" srcId="{2C03C0F0-F834-4CD9-B2B2-B8DC5727249E}" destId="{731A6F1B-CAC9-433B-B1AA-19E55A23457A}" srcOrd="0" destOrd="0" parTransId="{95111F69-545A-4665-BAF7-6AF8B387E0BC}" sibTransId="{A5E2DB91-0ACB-4C0B-851B-E2A0238C3B09}"/>
    <dgm:cxn modelId="{638F824C-9823-43F2-9CB6-BCFCDE018C31}" type="presOf" srcId="{0B95C1B6-89E6-46DE-9ACC-3211E0931F77}" destId="{4F95B0EF-2708-409C-93E5-43C36B94D67A}" srcOrd="0" destOrd="1" presId="urn:microsoft.com/office/officeart/2008/layout/TitledPictureBlocks"/>
    <dgm:cxn modelId="{CC751D7E-F629-4C3F-983F-F1B1D451866D}" srcId="{F2F83F7F-F835-4A1C-B52A-BE19DFD1453F}" destId="{8EF04CF9-9D14-4A78-9358-F01DD2AAA085}" srcOrd="0" destOrd="0" parTransId="{C8385C6C-909F-4BD4-BE89-18037B2DBB79}" sibTransId="{CA1D08E2-013F-45C7-8A87-218E581847ED}"/>
    <dgm:cxn modelId="{9539FCA2-4E03-473F-B8A4-F5324E4572EA}" srcId="{F2F83F7F-F835-4A1C-B52A-BE19DFD1453F}" destId="{520A2F73-4768-416A-8313-F80764FD0A34}" srcOrd="4" destOrd="0" parTransId="{AA0C58F5-138E-4492-82F7-9AA86AE61852}" sibTransId="{CB818EC7-B853-4A23-A349-933FDDB1C32B}"/>
    <dgm:cxn modelId="{36AE0FA4-A86E-44B5-AC37-853A291A9B5F}" srcId="{731A6F1B-CAC9-433B-B1AA-19E55A23457A}" destId="{78CDC219-F761-47A3-BE3D-5CCC4A973969}" srcOrd="0" destOrd="0" parTransId="{A7EC5355-545F-4D0D-96D2-810E89A3C024}" sibTransId="{82D30F2B-884D-49F3-9587-4F6854D9E401}"/>
    <dgm:cxn modelId="{E0FC94B5-6DEF-45F7-AFD1-28794CD8C49B}" srcId="{731A6F1B-CAC9-433B-B1AA-19E55A23457A}" destId="{2D5676ED-2F66-45F6-96B2-D97C0EE50E49}" srcOrd="2" destOrd="0" parTransId="{A38223CC-1FBC-41FB-A2BF-5CE5A8486B36}" sibTransId="{85434288-A6DF-4362-82F9-99D59C68A3D2}"/>
    <dgm:cxn modelId="{1FD093BA-AAA9-4028-B7F6-18A7BC9759D5}" srcId="{F2F83F7F-F835-4A1C-B52A-BE19DFD1453F}" destId="{901EC75F-0799-42C9-A332-732BF553AEE8}" srcOrd="1" destOrd="0" parTransId="{70E4B369-C77E-406F-9F0C-16D4E95A1CA0}" sibTransId="{D0472301-855B-408E-AA4A-6DF7512FD149}"/>
    <dgm:cxn modelId="{ED90E1CC-7BD2-45D7-A8BC-6AAE23784916}" type="presOf" srcId="{F2F83F7F-F835-4A1C-B52A-BE19DFD1453F}" destId="{28DA83EF-425C-4A5A-A4ED-9E1F81E9CF78}" srcOrd="0" destOrd="0" presId="urn:microsoft.com/office/officeart/2008/layout/TitledPictureBlocks"/>
    <dgm:cxn modelId="{30C7B3D3-A262-42D9-92EE-110303C4D0C8}" type="presOf" srcId="{D1720564-7479-4E5E-B1B1-F0B0C39593A6}" destId="{41C3DA79-8FE1-4718-B719-D982EA9913E1}" srcOrd="0" destOrd="2" presId="urn:microsoft.com/office/officeart/2008/layout/TitledPictureBlocks"/>
    <dgm:cxn modelId="{231940D8-F4A4-4E10-B68E-F34B2293DE7A}" srcId="{731A6F1B-CAC9-433B-B1AA-19E55A23457A}" destId="{F2B981E4-772B-4973-9B0A-46DAAF284561}" srcOrd="3" destOrd="0" parTransId="{04361587-CF6E-472B-937D-21FF3E7A84AE}" sibTransId="{5F386E4C-CEFD-4BB3-810E-3554434B577B}"/>
    <dgm:cxn modelId="{30BE69DA-D50E-4B73-A758-FA2F71BE2A9A}" srcId="{731A6F1B-CAC9-433B-B1AA-19E55A23457A}" destId="{0B95C1B6-89E6-46DE-9ACC-3211E0931F77}" srcOrd="1" destOrd="0" parTransId="{CE04CFD0-DCCC-45F2-A2FF-0FDC2A924672}" sibTransId="{2A25EA88-00B0-438B-AFA2-C13F9CC074F9}"/>
    <dgm:cxn modelId="{054DA1DC-E134-4E5C-96B2-CE1B1DBEE799}" type="presOf" srcId="{901EC75F-0799-42C9-A332-732BF553AEE8}" destId="{41C3DA79-8FE1-4718-B719-D982EA9913E1}" srcOrd="0" destOrd="1" presId="urn:microsoft.com/office/officeart/2008/layout/TitledPictureBlocks"/>
    <dgm:cxn modelId="{ED9A31ED-E41C-450D-9530-8882D91380EF}" type="presOf" srcId="{8EF04CF9-9D14-4A78-9358-F01DD2AAA085}" destId="{41C3DA79-8FE1-4718-B719-D982EA9913E1}" srcOrd="0" destOrd="0" presId="urn:microsoft.com/office/officeart/2008/layout/TitledPictureBlocks"/>
    <dgm:cxn modelId="{563BDCEE-8C3F-4FA4-BF56-6D75763AF515}" type="presOf" srcId="{F2B981E4-772B-4973-9B0A-46DAAF284561}" destId="{4F95B0EF-2708-409C-93E5-43C36B94D67A}" srcOrd="0" destOrd="3" presId="urn:microsoft.com/office/officeart/2008/layout/TitledPictureBlocks"/>
    <dgm:cxn modelId="{B7F93CF6-66E4-4567-9F90-2CFB592DAB4D}" type="presOf" srcId="{2D5676ED-2F66-45F6-96B2-D97C0EE50E49}" destId="{4F95B0EF-2708-409C-93E5-43C36B94D67A}" srcOrd="0" destOrd="2" presId="urn:microsoft.com/office/officeart/2008/layout/TitledPictureBlocks"/>
    <dgm:cxn modelId="{EE0D5479-9590-47B5-9A92-ABD60F79B917}" type="presParOf" srcId="{8D1B98E7-166A-4509-8B6E-E35BAECE5A8C}" destId="{125D2FA5-87F2-4C50-941F-DCD65A3517E9}" srcOrd="0" destOrd="0" presId="urn:microsoft.com/office/officeart/2008/layout/TitledPictureBlocks"/>
    <dgm:cxn modelId="{3E176C95-D9F9-436C-A73E-51254FB85FD5}" type="presParOf" srcId="{125D2FA5-87F2-4C50-941F-DCD65A3517E9}" destId="{EDE825F3-20EC-4B39-9C22-551CFA03E8FB}" srcOrd="0" destOrd="0" presId="urn:microsoft.com/office/officeart/2008/layout/TitledPictureBlocks"/>
    <dgm:cxn modelId="{E9F6B514-7A46-43D4-BF9F-75D7A19E8218}" type="presParOf" srcId="{125D2FA5-87F2-4C50-941F-DCD65A3517E9}" destId="{2CFCD3B7-F55D-45DA-BE90-41397A321E61}" srcOrd="1" destOrd="0" presId="urn:microsoft.com/office/officeart/2008/layout/TitledPictureBlocks"/>
    <dgm:cxn modelId="{25B3B3F9-7933-4A0A-B2F8-B4DDB65CEA3C}" type="presParOf" srcId="{125D2FA5-87F2-4C50-941F-DCD65A3517E9}" destId="{4F95B0EF-2708-409C-93E5-43C36B94D67A}" srcOrd="2" destOrd="0" presId="urn:microsoft.com/office/officeart/2008/layout/TitledPictureBlocks"/>
    <dgm:cxn modelId="{052D8175-0EE7-4098-A332-61A3D0F18C02}" type="presParOf" srcId="{8D1B98E7-166A-4509-8B6E-E35BAECE5A8C}" destId="{30A74CC4-D6A5-4C81-BD0E-F558C81C90F4}" srcOrd="1" destOrd="0" presId="urn:microsoft.com/office/officeart/2008/layout/TitledPictureBlocks"/>
    <dgm:cxn modelId="{FFC8CCFE-1B1A-43A3-BCA1-DC0C417B31D3}" type="presParOf" srcId="{8D1B98E7-166A-4509-8B6E-E35BAECE5A8C}" destId="{1254B89D-AFD5-471C-BFAF-B465F7DB01C2}" srcOrd="2" destOrd="0" presId="urn:microsoft.com/office/officeart/2008/layout/TitledPictureBlocks"/>
    <dgm:cxn modelId="{C5C3D3C6-00FC-4535-8B14-3A4FFE20F793}" type="presParOf" srcId="{1254B89D-AFD5-471C-BFAF-B465F7DB01C2}" destId="{28DA83EF-425C-4A5A-A4ED-9E1F81E9CF78}" srcOrd="0" destOrd="0" presId="urn:microsoft.com/office/officeart/2008/layout/TitledPictureBlocks"/>
    <dgm:cxn modelId="{2C9B759E-E6D6-4E45-A26C-1F90FC822BCD}" type="presParOf" srcId="{1254B89D-AFD5-471C-BFAF-B465F7DB01C2}" destId="{CD31E499-DF3E-445D-ACAE-59A3EF319393}" srcOrd="1" destOrd="0" presId="urn:microsoft.com/office/officeart/2008/layout/TitledPictureBlocks"/>
    <dgm:cxn modelId="{0885097A-B809-4250-A9A6-7CBBC488017E}" type="presParOf" srcId="{1254B89D-AFD5-471C-BFAF-B465F7DB01C2}" destId="{41C3DA79-8FE1-4718-B719-D982EA9913E1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F69A0D-3BCD-4FF5-B31F-D9EF0F7E22F0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rtl="1"/>
          <a:endParaRPr lang="he-IL"/>
        </a:p>
      </dgm:t>
    </dgm:pt>
    <dgm:pt modelId="{FC81D47A-7512-4A7D-8495-0B8B413011B4}">
      <dgm:prSet phldrT="[טקסט]"/>
      <dgm:spPr/>
      <dgm:t>
        <a:bodyPr/>
        <a:lstStyle/>
        <a:p>
          <a:pPr rtl="1"/>
          <a:r>
            <a:rPr lang="en-US" dirty="0"/>
            <a:t>payload</a:t>
          </a:r>
          <a:endParaRPr lang="he-IL" dirty="0"/>
        </a:p>
      </dgm:t>
    </dgm:pt>
    <dgm:pt modelId="{897E858A-97D0-4F1D-A386-DE711BE523EF}" type="parTrans" cxnId="{36391FC0-F973-4BFB-B100-7D39CA4A60FF}">
      <dgm:prSet/>
      <dgm:spPr/>
      <dgm:t>
        <a:bodyPr/>
        <a:lstStyle/>
        <a:p>
          <a:pPr rtl="1"/>
          <a:endParaRPr lang="he-IL"/>
        </a:p>
      </dgm:t>
    </dgm:pt>
    <dgm:pt modelId="{49999CF6-FB53-460B-B8B2-502D3F73CC2A}" type="sibTrans" cxnId="{36391FC0-F973-4BFB-B100-7D39CA4A60FF}">
      <dgm:prSet/>
      <dgm:spPr/>
      <dgm:t>
        <a:bodyPr/>
        <a:lstStyle/>
        <a:p>
          <a:pPr rtl="1"/>
          <a:endParaRPr lang="he-IL"/>
        </a:p>
      </dgm:t>
    </dgm:pt>
    <dgm:pt modelId="{05F553E7-5270-4711-8035-000D825636F6}">
      <dgm:prSet phldrT="[טקסט]"/>
      <dgm:spPr/>
      <dgm:t>
        <a:bodyPr/>
        <a:lstStyle/>
        <a:p>
          <a:pPr rtl="1"/>
          <a:r>
            <a:rPr lang="en-US" dirty="0"/>
            <a:t>10 bytes</a:t>
          </a:r>
        </a:p>
        <a:p>
          <a:pPr rtl="1"/>
          <a:r>
            <a:rPr lang="en-US" dirty="0"/>
            <a:t>4400 bytes </a:t>
          </a:r>
          <a:endParaRPr lang="he-IL" dirty="0"/>
        </a:p>
      </dgm:t>
    </dgm:pt>
    <dgm:pt modelId="{6F151ED9-8E08-442A-A907-883114C80F90}" type="parTrans" cxnId="{20D909FD-3784-4A37-97A2-F414B2E4D7DA}">
      <dgm:prSet/>
      <dgm:spPr/>
      <dgm:t>
        <a:bodyPr/>
        <a:lstStyle/>
        <a:p>
          <a:pPr rtl="1"/>
          <a:endParaRPr lang="he-IL"/>
        </a:p>
      </dgm:t>
    </dgm:pt>
    <dgm:pt modelId="{638D76C0-C7C8-46C6-AD30-B7C8330F3183}" type="sibTrans" cxnId="{20D909FD-3784-4A37-97A2-F414B2E4D7DA}">
      <dgm:prSet/>
      <dgm:spPr/>
      <dgm:t>
        <a:bodyPr/>
        <a:lstStyle/>
        <a:p>
          <a:pPr rtl="1"/>
          <a:endParaRPr lang="he-IL"/>
        </a:p>
      </dgm:t>
    </dgm:pt>
    <dgm:pt modelId="{6AAFAD07-254A-48E3-8B9E-194A25575CC5}">
      <dgm:prSet phldrT="[טקסט]"/>
      <dgm:spPr/>
      <dgm:t>
        <a:bodyPr/>
        <a:lstStyle/>
        <a:p>
          <a:pPr rtl="1"/>
          <a:r>
            <a:rPr lang="en-US" dirty="0"/>
            <a:t>Data rate</a:t>
          </a:r>
          <a:endParaRPr lang="he-IL" dirty="0"/>
        </a:p>
      </dgm:t>
    </dgm:pt>
    <dgm:pt modelId="{A47E55CB-261D-45E4-A667-27EB8DF90EED}" type="parTrans" cxnId="{AFB0A6F4-26AF-4F35-8C13-49E3534B569B}">
      <dgm:prSet/>
      <dgm:spPr/>
      <dgm:t>
        <a:bodyPr/>
        <a:lstStyle/>
        <a:p>
          <a:pPr rtl="1"/>
          <a:endParaRPr lang="he-IL"/>
        </a:p>
      </dgm:t>
    </dgm:pt>
    <dgm:pt modelId="{AD9FD838-1CED-42D2-8C9D-12CD8C875DA2}" type="sibTrans" cxnId="{AFB0A6F4-26AF-4F35-8C13-49E3534B569B}">
      <dgm:prSet/>
      <dgm:spPr/>
      <dgm:t>
        <a:bodyPr/>
        <a:lstStyle/>
        <a:p>
          <a:pPr rtl="1"/>
          <a:endParaRPr lang="he-IL"/>
        </a:p>
      </dgm:t>
    </dgm:pt>
    <dgm:pt modelId="{DD6A1514-4424-457A-BA37-477F3A1CC2CE}">
      <dgm:prSet phldrT="[טקסט]"/>
      <dgm:spPr/>
      <dgm:t>
        <a:bodyPr/>
        <a:lstStyle/>
        <a:p>
          <a:pPr rtl="1"/>
          <a:r>
            <a:rPr lang="en-US" dirty="0"/>
            <a:t>461msg/sec</a:t>
          </a:r>
        </a:p>
        <a:p>
          <a:pPr rtl="1"/>
          <a:r>
            <a:rPr lang="en-US" dirty="0"/>
            <a:t>28msg/sec</a:t>
          </a:r>
          <a:endParaRPr lang="he-IL" dirty="0"/>
        </a:p>
      </dgm:t>
    </dgm:pt>
    <dgm:pt modelId="{D7E3B8A7-EE0B-436D-8209-45A8443FF5F9}" type="parTrans" cxnId="{434251DB-57E9-433B-BB43-406CE8ADC6A9}">
      <dgm:prSet/>
      <dgm:spPr/>
      <dgm:t>
        <a:bodyPr/>
        <a:lstStyle/>
        <a:p>
          <a:pPr rtl="1"/>
          <a:endParaRPr lang="he-IL"/>
        </a:p>
      </dgm:t>
    </dgm:pt>
    <dgm:pt modelId="{3BC1BA20-0409-4C06-812E-7AAA78879D10}" type="sibTrans" cxnId="{434251DB-57E9-433B-BB43-406CE8ADC6A9}">
      <dgm:prSet/>
      <dgm:spPr/>
      <dgm:t>
        <a:bodyPr/>
        <a:lstStyle/>
        <a:p>
          <a:pPr rtl="1"/>
          <a:endParaRPr lang="he-IL"/>
        </a:p>
      </dgm:t>
    </dgm:pt>
    <dgm:pt modelId="{2F3B4AAF-12BA-4965-9187-00801DCC1A50}" type="pres">
      <dgm:prSet presAssocID="{06F69A0D-3BCD-4FF5-B31F-D9EF0F7E22F0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997D20CC-25A6-411C-9DE8-E9B54CA00AA2}" type="pres">
      <dgm:prSet presAssocID="{06F69A0D-3BCD-4FF5-B31F-D9EF0F7E22F0}" presName="Background" presStyleLbl="node1" presStyleIdx="0" presStyleCnt="1" custLinFactNeighborX="-1937" custLinFactNeighborY="-436"/>
      <dgm:spPr/>
    </dgm:pt>
    <dgm:pt modelId="{3FD3D31A-8FD2-4252-AA83-079B6270E4FC}" type="pres">
      <dgm:prSet presAssocID="{06F69A0D-3BCD-4FF5-B31F-D9EF0F7E22F0}" presName="Divider" presStyleLbl="callout" presStyleIdx="0" presStyleCnt="1"/>
      <dgm:spPr/>
    </dgm:pt>
    <dgm:pt modelId="{AC681655-F838-47C4-AD70-FC36BF3BECAD}" type="pres">
      <dgm:prSet presAssocID="{06F69A0D-3BCD-4FF5-B31F-D9EF0F7E22F0}" presName="ChildText1" presStyleLbl="revTx" presStyleIdx="0" presStyleCnt="0" custScaleX="131762" custLinFactNeighborX="13385">
        <dgm:presLayoutVars>
          <dgm:chMax val="0"/>
          <dgm:chPref val="0"/>
          <dgm:bulletEnabled val="1"/>
        </dgm:presLayoutVars>
      </dgm:prSet>
      <dgm:spPr/>
    </dgm:pt>
    <dgm:pt modelId="{C9F6FB79-EFF4-4B6F-97F4-F2667B1EFCFE}" type="pres">
      <dgm:prSet presAssocID="{06F69A0D-3BCD-4FF5-B31F-D9EF0F7E22F0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97C8F8-CFBD-4C32-BDCC-99EC2CB0E28E}" type="pres">
      <dgm:prSet presAssocID="{06F69A0D-3BCD-4FF5-B31F-D9EF0F7E22F0}" presName="ParentText1" presStyleLbl="revTx" presStyleIdx="0" presStyleCnt="0">
        <dgm:presLayoutVars>
          <dgm:chMax val="1"/>
          <dgm:chPref val="1"/>
        </dgm:presLayoutVars>
      </dgm:prSet>
      <dgm:spPr/>
    </dgm:pt>
    <dgm:pt modelId="{B90E09C2-4992-43A1-A058-EC5A6D5574C6}" type="pres">
      <dgm:prSet presAssocID="{06F69A0D-3BCD-4FF5-B31F-D9EF0F7E22F0}" presName="ParentShape1" presStyleLbl="alignImgPlace1" presStyleIdx="0" presStyleCnt="2">
        <dgm:presLayoutVars/>
      </dgm:prSet>
      <dgm:spPr/>
    </dgm:pt>
    <dgm:pt modelId="{47408A8C-9811-497F-83DA-2A2DC62BBE21}" type="pres">
      <dgm:prSet presAssocID="{06F69A0D-3BCD-4FF5-B31F-D9EF0F7E22F0}" presName="ParentText2" presStyleLbl="revTx" presStyleIdx="0" presStyleCnt="0">
        <dgm:presLayoutVars>
          <dgm:chMax val="1"/>
          <dgm:chPref val="1"/>
        </dgm:presLayoutVars>
      </dgm:prSet>
      <dgm:spPr/>
    </dgm:pt>
    <dgm:pt modelId="{A645F959-F481-4C11-82B6-627EF90ABC92}" type="pres">
      <dgm:prSet presAssocID="{06F69A0D-3BCD-4FF5-B31F-D9EF0F7E22F0}" presName="ParentShape2" presStyleLbl="alignImgPlace1" presStyleIdx="1" presStyleCnt="2">
        <dgm:presLayoutVars/>
      </dgm:prSet>
      <dgm:spPr/>
    </dgm:pt>
  </dgm:ptLst>
  <dgm:cxnLst>
    <dgm:cxn modelId="{E40F032A-EB6D-477F-B8C8-D637480F0927}" type="presOf" srcId="{FC81D47A-7512-4A7D-8495-0B8B413011B4}" destId="{B90E09C2-4992-43A1-A058-EC5A6D5574C6}" srcOrd="1" destOrd="0" presId="urn:microsoft.com/office/officeart/2009/3/layout/OpposingIdeas"/>
    <dgm:cxn modelId="{9F0F4A3B-2026-4893-AF78-3A19F098EB5F}" type="presOf" srcId="{DD6A1514-4424-457A-BA37-477F3A1CC2CE}" destId="{C9F6FB79-EFF4-4B6F-97F4-F2667B1EFCFE}" srcOrd="0" destOrd="0" presId="urn:microsoft.com/office/officeart/2009/3/layout/OpposingIdeas"/>
    <dgm:cxn modelId="{51A9D549-62C1-4BC7-B232-ED824BB4CA92}" type="presOf" srcId="{FC81D47A-7512-4A7D-8495-0B8B413011B4}" destId="{1997C8F8-CFBD-4C32-BDCC-99EC2CB0E28E}" srcOrd="0" destOrd="0" presId="urn:microsoft.com/office/officeart/2009/3/layout/OpposingIdeas"/>
    <dgm:cxn modelId="{1768428A-4514-428F-AF63-A0AEE04D1923}" type="presOf" srcId="{6AAFAD07-254A-48E3-8B9E-194A25575CC5}" destId="{47408A8C-9811-497F-83DA-2A2DC62BBE21}" srcOrd="0" destOrd="0" presId="urn:microsoft.com/office/officeart/2009/3/layout/OpposingIdeas"/>
    <dgm:cxn modelId="{6A89E5BA-EE9E-4E04-9147-799788DA1096}" type="presOf" srcId="{05F553E7-5270-4711-8035-000D825636F6}" destId="{AC681655-F838-47C4-AD70-FC36BF3BECAD}" srcOrd="0" destOrd="0" presId="urn:microsoft.com/office/officeart/2009/3/layout/OpposingIdeas"/>
    <dgm:cxn modelId="{36391FC0-F973-4BFB-B100-7D39CA4A60FF}" srcId="{06F69A0D-3BCD-4FF5-B31F-D9EF0F7E22F0}" destId="{FC81D47A-7512-4A7D-8495-0B8B413011B4}" srcOrd="0" destOrd="0" parTransId="{897E858A-97D0-4F1D-A386-DE711BE523EF}" sibTransId="{49999CF6-FB53-460B-B8B2-502D3F73CC2A}"/>
    <dgm:cxn modelId="{434251DB-57E9-433B-BB43-406CE8ADC6A9}" srcId="{6AAFAD07-254A-48E3-8B9E-194A25575CC5}" destId="{DD6A1514-4424-457A-BA37-477F3A1CC2CE}" srcOrd="0" destOrd="0" parTransId="{D7E3B8A7-EE0B-436D-8209-45A8443FF5F9}" sibTransId="{3BC1BA20-0409-4C06-812E-7AAA78879D10}"/>
    <dgm:cxn modelId="{F1ACFDEA-4140-41D9-8920-0ADE724DC163}" type="presOf" srcId="{06F69A0D-3BCD-4FF5-B31F-D9EF0F7E22F0}" destId="{2F3B4AAF-12BA-4965-9187-00801DCC1A50}" srcOrd="0" destOrd="0" presId="urn:microsoft.com/office/officeart/2009/3/layout/OpposingIdeas"/>
    <dgm:cxn modelId="{AFB0A6F4-26AF-4F35-8C13-49E3534B569B}" srcId="{06F69A0D-3BCD-4FF5-B31F-D9EF0F7E22F0}" destId="{6AAFAD07-254A-48E3-8B9E-194A25575CC5}" srcOrd="1" destOrd="0" parTransId="{A47E55CB-261D-45E4-A667-27EB8DF90EED}" sibTransId="{AD9FD838-1CED-42D2-8C9D-12CD8C875DA2}"/>
    <dgm:cxn modelId="{297D27F8-56DF-4830-90AD-812B8FAC1C33}" type="presOf" srcId="{6AAFAD07-254A-48E3-8B9E-194A25575CC5}" destId="{A645F959-F481-4C11-82B6-627EF90ABC92}" srcOrd="1" destOrd="0" presId="urn:microsoft.com/office/officeart/2009/3/layout/OpposingIdeas"/>
    <dgm:cxn modelId="{20D909FD-3784-4A37-97A2-F414B2E4D7DA}" srcId="{FC81D47A-7512-4A7D-8495-0B8B413011B4}" destId="{05F553E7-5270-4711-8035-000D825636F6}" srcOrd="0" destOrd="0" parTransId="{6F151ED9-8E08-442A-A907-883114C80F90}" sibTransId="{638D76C0-C7C8-46C6-AD30-B7C8330F3183}"/>
    <dgm:cxn modelId="{574B7A1F-D7F9-410B-A40A-C8867564F80D}" type="presParOf" srcId="{2F3B4AAF-12BA-4965-9187-00801DCC1A50}" destId="{997D20CC-25A6-411C-9DE8-E9B54CA00AA2}" srcOrd="0" destOrd="0" presId="urn:microsoft.com/office/officeart/2009/3/layout/OpposingIdeas"/>
    <dgm:cxn modelId="{27D84725-6E39-484C-8929-ADCFB7321181}" type="presParOf" srcId="{2F3B4AAF-12BA-4965-9187-00801DCC1A50}" destId="{3FD3D31A-8FD2-4252-AA83-079B6270E4FC}" srcOrd="1" destOrd="0" presId="urn:microsoft.com/office/officeart/2009/3/layout/OpposingIdeas"/>
    <dgm:cxn modelId="{7293FB44-BF38-4724-8D7B-7B8CB522D405}" type="presParOf" srcId="{2F3B4AAF-12BA-4965-9187-00801DCC1A50}" destId="{AC681655-F838-47C4-AD70-FC36BF3BECAD}" srcOrd="2" destOrd="0" presId="urn:microsoft.com/office/officeart/2009/3/layout/OpposingIdeas"/>
    <dgm:cxn modelId="{D91FEAB5-F861-4567-A99C-5C941835BC76}" type="presParOf" srcId="{2F3B4AAF-12BA-4965-9187-00801DCC1A50}" destId="{C9F6FB79-EFF4-4B6F-97F4-F2667B1EFCFE}" srcOrd="3" destOrd="0" presId="urn:microsoft.com/office/officeart/2009/3/layout/OpposingIdeas"/>
    <dgm:cxn modelId="{8917BFBA-FE9A-4785-8427-4CE071CAFE98}" type="presParOf" srcId="{2F3B4AAF-12BA-4965-9187-00801DCC1A50}" destId="{1997C8F8-CFBD-4C32-BDCC-99EC2CB0E28E}" srcOrd="4" destOrd="0" presId="urn:microsoft.com/office/officeart/2009/3/layout/OpposingIdeas"/>
    <dgm:cxn modelId="{F5F7F636-5B08-4301-8E3B-5168AA04A145}" type="presParOf" srcId="{2F3B4AAF-12BA-4965-9187-00801DCC1A50}" destId="{B90E09C2-4992-43A1-A058-EC5A6D5574C6}" srcOrd="5" destOrd="0" presId="urn:microsoft.com/office/officeart/2009/3/layout/OpposingIdeas"/>
    <dgm:cxn modelId="{9D4465C5-0C0D-4B90-8B74-4B52024A5017}" type="presParOf" srcId="{2F3B4AAF-12BA-4965-9187-00801DCC1A50}" destId="{47408A8C-9811-497F-83DA-2A2DC62BBE21}" srcOrd="6" destOrd="0" presId="urn:microsoft.com/office/officeart/2009/3/layout/OpposingIdeas"/>
    <dgm:cxn modelId="{545B6C51-6159-4FF3-8E00-CF461627D969}" type="presParOf" srcId="{2F3B4AAF-12BA-4965-9187-00801DCC1A50}" destId="{A645F959-F481-4C11-82B6-627EF90ABC92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C5410C-B01A-4507-BD6F-1FFEAA38C29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DD6BB566-82D9-491C-A986-61C60E632D6C}">
      <dgm:prSet phldrT="[טקסט]"/>
      <dgm:spPr/>
      <dgm:t>
        <a:bodyPr/>
        <a:lstStyle/>
        <a:p>
          <a:pPr rtl="1"/>
          <a:r>
            <a:rPr lang="en-US" dirty="0"/>
            <a:t>One way delay</a:t>
          </a:r>
          <a:endParaRPr lang="he-IL" dirty="0"/>
        </a:p>
      </dgm:t>
    </dgm:pt>
    <dgm:pt modelId="{CD851BE6-56D6-437E-8AC9-C83FF17F50CA}" type="parTrans" cxnId="{CC0DD9C0-743C-417F-9BBA-1AEF71F05D2D}">
      <dgm:prSet/>
      <dgm:spPr/>
      <dgm:t>
        <a:bodyPr/>
        <a:lstStyle/>
        <a:p>
          <a:pPr rtl="1"/>
          <a:endParaRPr lang="he-IL"/>
        </a:p>
      </dgm:t>
    </dgm:pt>
    <dgm:pt modelId="{F4FC78E2-ED34-4176-A83D-AE2751FF41B6}" type="sibTrans" cxnId="{CC0DD9C0-743C-417F-9BBA-1AEF71F05D2D}">
      <dgm:prSet/>
      <dgm:spPr/>
      <dgm:t>
        <a:bodyPr/>
        <a:lstStyle/>
        <a:p>
          <a:pPr rtl="1"/>
          <a:endParaRPr lang="he-IL"/>
        </a:p>
      </dgm:t>
    </dgm:pt>
    <dgm:pt modelId="{7552E328-2675-48B9-A952-0102619B921D}">
      <dgm:prSet phldrT="[טקסט]"/>
      <dgm:spPr/>
      <dgm:t>
        <a:bodyPr/>
        <a:lstStyle/>
        <a:p>
          <a:pPr rtl="1"/>
          <a:r>
            <a:rPr lang="en-US" dirty="0"/>
            <a:t>#nodes </a:t>
          </a:r>
          <a:r>
            <a:rPr lang="en-US" dirty="0">
              <a:sym typeface="Wingdings" panose="05000000000000000000" pitchFamily="2" charset="2"/>
            </a:rPr>
            <a:t> delay increases (16 nodes seems to be unstable)</a:t>
          </a:r>
        </a:p>
        <a:p>
          <a:pPr rtl="1"/>
          <a:r>
            <a:rPr lang="en-US" dirty="0"/>
            <a:t>2nodes :    2.49ms</a:t>
          </a:r>
          <a:endParaRPr lang="ar-AE" dirty="0"/>
        </a:p>
        <a:p>
          <a:pPr rtl="1"/>
          <a:r>
            <a:rPr lang="en-US" dirty="0"/>
            <a:t>10 nodes:    100ms</a:t>
          </a:r>
          <a:endParaRPr lang="he-IL" dirty="0"/>
        </a:p>
      </dgm:t>
    </dgm:pt>
    <dgm:pt modelId="{E720F6E2-E72A-41B5-A99C-BBA5BCFCB099}" type="sibTrans" cxnId="{E2C0186B-15AB-4670-A197-CD21FA57EE27}">
      <dgm:prSet/>
      <dgm:spPr/>
      <dgm:t>
        <a:bodyPr/>
        <a:lstStyle/>
        <a:p>
          <a:pPr rtl="1"/>
          <a:endParaRPr lang="he-IL"/>
        </a:p>
      </dgm:t>
    </dgm:pt>
    <dgm:pt modelId="{33818F88-54AA-4C7C-9CB8-A6CA30FA7AA5}" type="parTrans" cxnId="{E2C0186B-15AB-4670-A197-CD21FA57EE27}">
      <dgm:prSet/>
      <dgm:spPr/>
      <dgm:t>
        <a:bodyPr/>
        <a:lstStyle/>
        <a:p>
          <a:pPr rtl="1"/>
          <a:endParaRPr lang="he-IL"/>
        </a:p>
      </dgm:t>
    </dgm:pt>
    <dgm:pt modelId="{CC173388-A73C-492D-A426-4C8F0987BECD}" type="pres">
      <dgm:prSet presAssocID="{51C5410C-B01A-4507-BD6F-1FFEAA38C29A}" presName="Name0" presStyleCnt="0">
        <dgm:presLayoutVars>
          <dgm:chMax/>
          <dgm:chPref/>
          <dgm:dir/>
        </dgm:presLayoutVars>
      </dgm:prSet>
      <dgm:spPr/>
    </dgm:pt>
    <dgm:pt modelId="{3E4F0CEE-365E-4619-B947-E92BF3E87EB4}" type="pres">
      <dgm:prSet presAssocID="{DD6BB566-82D9-491C-A986-61C60E632D6C}" presName="parenttextcomposite" presStyleCnt="0"/>
      <dgm:spPr/>
    </dgm:pt>
    <dgm:pt modelId="{E91AB50C-C2AD-4002-BA70-6633344DA2C5}" type="pres">
      <dgm:prSet presAssocID="{DD6BB566-82D9-491C-A986-61C60E632D6C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B9B72F2C-A89A-4522-A17F-F421A6089568}" type="pres">
      <dgm:prSet presAssocID="{DD6BB566-82D9-491C-A986-61C60E632D6C}" presName="composite" presStyleCnt="0"/>
      <dgm:spPr/>
    </dgm:pt>
    <dgm:pt modelId="{4661A26E-E4CD-4808-89EC-08F51F5DAA95}" type="pres">
      <dgm:prSet presAssocID="{DD6BB566-82D9-491C-A986-61C60E632D6C}" presName="chevron1" presStyleLbl="alignNode1" presStyleIdx="0" presStyleCnt="7"/>
      <dgm:spPr/>
    </dgm:pt>
    <dgm:pt modelId="{5F551C4D-08E7-4F9C-BF96-A8F6A00AAE2C}" type="pres">
      <dgm:prSet presAssocID="{DD6BB566-82D9-491C-A986-61C60E632D6C}" presName="chevron2" presStyleLbl="alignNode1" presStyleIdx="1" presStyleCnt="7"/>
      <dgm:spPr/>
    </dgm:pt>
    <dgm:pt modelId="{A165F0D2-EC43-4734-8132-045A90C256AC}" type="pres">
      <dgm:prSet presAssocID="{DD6BB566-82D9-491C-A986-61C60E632D6C}" presName="chevron3" presStyleLbl="alignNode1" presStyleIdx="2" presStyleCnt="7"/>
      <dgm:spPr/>
    </dgm:pt>
    <dgm:pt modelId="{03A715BD-F035-4C25-A679-82EC45D8C337}" type="pres">
      <dgm:prSet presAssocID="{DD6BB566-82D9-491C-A986-61C60E632D6C}" presName="chevron4" presStyleLbl="alignNode1" presStyleIdx="3" presStyleCnt="7"/>
      <dgm:spPr/>
    </dgm:pt>
    <dgm:pt modelId="{6739C2B3-8824-4080-8015-C850D2D3C263}" type="pres">
      <dgm:prSet presAssocID="{DD6BB566-82D9-491C-A986-61C60E632D6C}" presName="chevron5" presStyleLbl="alignNode1" presStyleIdx="4" presStyleCnt="7"/>
      <dgm:spPr/>
    </dgm:pt>
    <dgm:pt modelId="{00C43172-1677-40D8-9693-1E2C7CAE1E1B}" type="pres">
      <dgm:prSet presAssocID="{DD6BB566-82D9-491C-A986-61C60E632D6C}" presName="chevron6" presStyleLbl="alignNode1" presStyleIdx="5" presStyleCnt="7"/>
      <dgm:spPr/>
    </dgm:pt>
    <dgm:pt modelId="{69259C8C-4ECE-446B-AF61-F18C7CC0DB5A}" type="pres">
      <dgm:prSet presAssocID="{DD6BB566-82D9-491C-A986-61C60E632D6C}" presName="chevron7" presStyleLbl="alignNode1" presStyleIdx="6" presStyleCnt="7"/>
      <dgm:spPr/>
    </dgm:pt>
    <dgm:pt modelId="{41554395-C13F-4272-99B5-D30BB8853783}" type="pres">
      <dgm:prSet presAssocID="{DD6BB566-82D9-491C-A986-61C60E632D6C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E2C0186B-15AB-4670-A197-CD21FA57EE27}" srcId="{DD6BB566-82D9-491C-A986-61C60E632D6C}" destId="{7552E328-2675-48B9-A952-0102619B921D}" srcOrd="0" destOrd="0" parTransId="{33818F88-54AA-4C7C-9CB8-A6CA30FA7AA5}" sibTransId="{E720F6E2-E72A-41B5-A99C-BBA5BCFCB099}"/>
    <dgm:cxn modelId="{7F9F3CB1-B914-4523-ADF8-173A69A62011}" type="presOf" srcId="{51C5410C-B01A-4507-BD6F-1FFEAA38C29A}" destId="{CC173388-A73C-492D-A426-4C8F0987BECD}" srcOrd="0" destOrd="0" presId="urn:microsoft.com/office/officeart/2008/layout/VerticalAccentList"/>
    <dgm:cxn modelId="{CC0DD9C0-743C-417F-9BBA-1AEF71F05D2D}" srcId="{51C5410C-B01A-4507-BD6F-1FFEAA38C29A}" destId="{DD6BB566-82D9-491C-A986-61C60E632D6C}" srcOrd="0" destOrd="0" parTransId="{CD851BE6-56D6-437E-8AC9-C83FF17F50CA}" sibTransId="{F4FC78E2-ED34-4176-A83D-AE2751FF41B6}"/>
    <dgm:cxn modelId="{E430D1D5-8B7B-4151-985C-8B6E9D8D8388}" type="presOf" srcId="{DD6BB566-82D9-491C-A986-61C60E632D6C}" destId="{E91AB50C-C2AD-4002-BA70-6633344DA2C5}" srcOrd="0" destOrd="0" presId="urn:microsoft.com/office/officeart/2008/layout/VerticalAccentList"/>
    <dgm:cxn modelId="{C3B6BEF4-1D54-4BB8-9439-4EEB6FB9F21D}" type="presOf" srcId="{7552E328-2675-48B9-A952-0102619B921D}" destId="{41554395-C13F-4272-99B5-D30BB8853783}" srcOrd="0" destOrd="0" presId="urn:microsoft.com/office/officeart/2008/layout/VerticalAccentList"/>
    <dgm:cxn modelId="{90596B39-A35F-4ADA-9AE2-F9727040EEBC}" type="presParOf" srcId="{CC173388-A73C-492D-A426-4C8F0987BECD}" destId="{3E4F0CEE-365E-4619-B947-E92BF3E87EB4}" srcOrd="0" destOrd="0" presId="urn:microsoft.com/office/officeart/2008/layout/VerticalAccentList"/>
    <dgm:cxn modelId="{BB2A7707-B67A-434B-97DD-1526645051F5}" type="presParOf" srcId="{3E4F0CEE-365E-4619-B947-E92BF3E87EB4}" destId="{E91AB50C-C2AD-4002-BA70-6633344DA2C5}" srcOrd="0" destOrd="0" presId="urn:microsoft.com/office/officeart/2008/layout/VerticalAccentList"/>
    <dgm:cxn modelId="{194BB6B2-9A52-4C1D-B198-BD16561305E1}" type="presParOf" srcId="{CC173388-A73C-492D-A426-4C8F0987BECD}" destId="{B9B72F2C-A89A-4522-A17F-F421A6089568}" srcOrd="1" destOrd="0" presId="urn:microsoft.com/office/officeart/2008/layout/VerticalAccentList"/>
    <dgm:cxn modelId="{08F4E32C-18C6-4BF5-9316-0C2832AF292B}" type="presParOf" srcId="{B9B72F2C-A89A-4522-A17F-F421A6089568}" destId="{4661A26E-E4CD-4808-89EC-08F51F5DAA95}" srcOrd="0" destOrd="0" presId="urn:microsoft.com/office/officeart/2008/layout/VerticalAccentList"/>
    <dgm:cxn modelId="{AA62D61C-6638-4D17-8E03-E9505ED9E7DF}" type="presParOf" srcId="{B9B72F2C-A89A-4522-A17F-F421A6089568}" destId="{5F551C4D-08E7-4F9C-BF96-A8F6A00AAE2C}" srcOrd="1" destOrd="0" presId="urn:microsoft.com/office/officeart/2008/layout/VerticalAccentList"/>
    <dgm:cxn modelId="{FD9ABAF3-0D05-4227-93E8-E1A7A4094A3F}" type="presParOf" srcId="{B9B72F2C-A89A-4522-A17F-F421A6089568}" destId="{A165F0D2-EC43-4734-8132-045A90C256AC}" srcOrd="2" destOrd="0" presId="urn:microsoft.com/office/officeart/2008/layout/VerticalAccentList"/>
    <dgm:cxn modelId="{83F09B14-5308-440A-A36B-962B3870F78E}" type="presParOf" srcId="{B9B72F2C-A89A-4522-A17F-F421A6089568}" destId="{03A715BD-F035-4C25-A679-82EC45D8C337}" srcOrd="3" destOrd="0" presId="urn:microsoft.com/office/officeart/2008/layout/VerticalAccentList"/>
    <dgm:cxn modelId="{A4855536-F17E-4A29-B1CF-651CF0AE4CF5}" type="presParOf" srcId="{B9B72F2C-A89A-4522-A17F-F421A6089568}" destId="{6739C2B3-8824-4080-8015-C850D2D3C263}" srcOrd="4" destOrd="0" presId="urn:microsoft.com/office/officeart/2008/layout/VerticalAccentList"/>
    <dgm:cxn modelId="{C30FA55E-86BA-4C24-B1D0-288812D83A2C}" type="presParOf" srcId="{B9B72F2C-A89A-4522-A17F-F421A6089568}" destId="{00C43172-1677-40D8-9693-1E2C7CAE1E1B}" srcOrd="5" destOrd="0" presId="urn:microsoft.com/office/officeart/2008/layout/VerticalAccentList"/>
    <dgm:cxn modelId="{71761F7A-A9BD-44AD-9BF3-E96399D5598B}" type="presParOf" srcId="{B9B72F2C-A89A-4522-A17F-F421A6089568}" destId="{69259C8C-4ECE-446B-AF61-F18C7CC0DB5A}" srcOrd="6" destOrd="0" presId="urn:microsoft.com/office/officeart/2008/layout/VerticalAccentList"/>
    <dgm:cxn modelId="{BE647428-F4A6-4E2B-9131-2036B2759390}" type="presParOf" srcId="{B9B72F2C-A89A-4522-A17F-F421A6089568}" destId="{41554395-C13F-4272-99B5-D30BB885378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83EF94-B1F8-40D7-9167-A6EFDE5979E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E4715D28-FC0E-450C-9525-C5AF9983DC2F}">
      <dgm:prSet phldrT="[טקסט]"/>
      <dgm:spPr/>
      <dgm:t>
        <a:bodyPr/>
        <a:lstStyle/>
        <a:p>
          <a:pPr rtl="1"/>
          <a:r>
            <a:rPr lang="en-US" b="0" spc="-50" dirty="0">
              <a:ln w="0"/>
              <a:effectLst/>
            </a:rPr>
            <a:t>Painlessmesh library</a:t>
          </a:r>
          <a:endParaRPr lang="he-IL" b="0" dirty="0">
            <a:effectLst/>
          </a:endParaRPr>
        </a:p>
      </dgm:t>
    </dgm:pt>
    <dgm:pt modelId="{F848C9C2-CEB9-4572-A8FC-3018E5D700EE}" type="parTrans" cxnId="{2445BB93-AEF1-4BA1-A13C-508704E0A279}">
      <dgm:prSet/>
      <dgm:spPr/>
      <dgm:t>
        <a:bodyPr/>
        <a:lstStyle/>
        <a:p>
          <a:pPr rtl="1"/>
          <a:endParaRPr lang="he-IL"/>
        </a:p>
      </dgm:t>
    </dgm:pt>
    <dgm:pt modelId="{6FB4D1DD-EEF2-48C3-A2F9-A8B33DD344FA}" type="sibTrans" cxnId="{2445BB93-AEF1-4BA1-A13C-508704E0A279}">
      <dgm:prSet/>
      <dgm:spPr/>
      <dgm:t>
        <a:bodyPr/>
        <a:lstStyle/>
        <a:p>
          <a:pPr rtl="1"/>
          <a:endParaRPr lang="he-IL"/>
        </a:p>
      </dgm:t>
    </dgm:pt>
    <dgm:pt modelId="{82AC7807-3EA3-4454-8FF5-C0C3F42B92B3}">
      <dgm:prSet phldrT="[טקסט]"/>
      <dgm:spPr/>
      <dgm:t>
        <a:bodyPr/>
        <a:lstStyle/>
        <a:p>
          <a:pPr rtl="1"/>
          <a:r>
            <a:rPr lang="en-US" dirty="0"/>
            <a:t>For esp32 chips</a:t>
          </a:r>
          <a:endParaRPr lang="he-IL" dirty="0"/>
        </a:p>
      </dgm:t>
    </dgm:pt>
    <dgm:pt modelId="{B439E5F6-0A68-4BFB-87AB-139AFF1EF04E}" type="parTrans" cxnId="{C1F677E7-4115-4936-9EC5-E76957D29815}">
      <dgm:prSet/>
      <dgm:spPr/>
      <dgm:t>
        <a:bodyPr/>
        <a:lstStyle/>
        <a:p>
          <a:pPr rtl="1"/>
          <a:endParaRPr lang="he-IL"/>
        </a:p>
      </dgm:t>
    </dgm:pt>
    <dgm:pt modelId="{B6095932-50C7-47E5-B455-6CC945C0AF57}" type="sibTrans" cxnId="{C1F677E7-4115-4936-9EC5-E76957D29815}">
      <dgm:prSet/>
      <dgm:spPr/>
      <dgm:t>
        <a:bodyPr/>
        <a:lstStyle/>
        <a:p>
          <a:pPr rtl="1"/>
          <a:endParaRPr lang="he-IL"/>
        </a:p>
      </dgm:t>
    </dgm:pt>
    <dgm:pt modelId="{73213480-80BD-4727-9126-9DB297753C63}">
      <dgm:prSet phldrT="[טקסט]"/>
      <dgm:spPr/>
      <dgm:t>
        <a:bodyPr/>
        <a:lstStyle/>
        <a:p>
          <a:pPr rtl="1"/>
          <a:r>
            <a:rPr lang="en-US" dirty="0"/>
            <a:t>Wifi-mesh network</a:t>
          </a:r>
          <a:endParaRPr lang="he-IL" dirty="0"/>
        </a:p>
      </dgm:t>
    </dgm:pt>
    <dgm:pt modelId="{AC48B821-0CD6-4E21-B312-B69FD0487EF2}" type="parTrans" cxnId="{BF65FF73-7406-4188-A565-1341E4F46437}">
      <dgm:prSet/>
      <dgm:spPr/>
      <dgm:t>
        <a:bodyPr/>
        <a:lstStyle/>
        <a:p>
          <a:pPr rtl="1"/>
          <a:endParaRPr lang="he-IL"/>
        </a:p>
      </dgm:t>
    </dgm:pt>
    <dgm:pt modelId="{38E60B68-B24D-476F-A0FF-D062042225A7}" type="sibTrans" cxnId="{BF65FF73-7406-4188-A565-1341E4F46437}">
      <dgm:prSet/>
      <dgm:spPr/>
      <dgm:t>
        <a:bodyPr/>
        <a:lstStyle/>
        <a:p>
          <a:pPr rtl="1"/>
          <a:endParaRPr lang="he-IL"/>
        </a:p>
      </dgm:t>
    </dgm:pt>
    <dgm:pt modelId="{30488D0D-B769-4084-BA82-F0466E98F4A9}">
      <dgm:prSet phldrT="[טקסט]"/>
      <dgm:spPr/>
      <dgm:t>
        <a:bodyPr/>
        <a:lstStyle/>
        <a:p>
          <a:pPr rtl="1"/>
          <a:r>
            <a:rPr lang="en-US" dirty="0"/>
            <a:t>Same SSID for all nodes</a:t>
          </a:r>
          <a:endParaRPr lang="he-IL" dirty="0"/>
        </a:p>
      </dgm:t>
    </dgm:pt>
    <dgm:pt modelId="{5D94EF17-A064-4456-96D3-0D6F4284B761}" type="parTrans" cxnId="{E40744F3-53E9-42F8-AF7D-0F0D31C8CCE2}">
      <dgm:prSet/>
      <dgm:spPr/>
      <dgm:t>
        <a:bodyPr/>
        <a:lstStyle/>
        <a:p>
          <a:pPr rtl="1"/>
          <a:endParaRPr lang="he-IL"/>
        </a:p>
      </dgm:t>
    </dgm:pt>
    <dgm:pt modelId="{73A74640-4025-4369-96AA-4B02051307E7}" type="sibTrans" cxnId="{E40744F3-53E9-42F8-AF7D-0F0D31C8CCE2}">
      <dgm:prSet/>
      <dgm:spPr/>
      <dgm:t>
        <a:bodyPr/>
        <a:lstStyle/>
        <a:p>
          <a:pPr rtl="1"/>
          <a:endParaRPr lang="he-IL"/>
        </a:p>
      </dgm:t>
    </dgm:pt>
    <dgm:pt modelId="{4DC4C665-740C-4017-B491-721EB67FED60}">
      <dgm:prSet phldrT="[טקסט]"/>
      <dgm:spPr/>
      <dgm:t>
        <a:bodyPr/>
        <a:lstStyle/>
        <a:p>
          <a:pPr rtl="1"/>
          <a:r>
            <a:rPr lang="en-US" dirty="0"/>
            <a:t>Works on layer3</a:t>
          </a:r>
          <a:endParaRPr lang="he-IL" dirty="0"/>
        </a:p>
      </dgm:t>
    </dgm:pt>
    <dgm:pt modelId="{B3A49097-3363-4409-9601-F7F8962EAA61}" type="parTrans" cxnId="{D2BB5640-6A1A-412E-8D9F-36696C2D1EEC}">
      <dgm:prSet/>
      <dgm:spPr/>
      <dgm:t>
        <a:bodyPr/>
        <a:lstStyle/>
        <a:p>
          <a:pPr rtl="1"/>
          <a:endParaRPr lang="he-IL"/>
        </a:p>
      </dgm:t>
    </dgm:pt>
    <dgm:pt modelId="{809C237C-A6DD-4B28-8C23-0C36EAEC8279}" type="sibTrans" cxnId="{D2BB5640-6A1A-412E-8D9F-36696C2D1EEC}">
      <dgm:prSet/>
      <dgm:spPr/>
      <dgm:t>
        <a:bodyPr/>
        <a:lstStyle/>
        <a:p>
          <a:pPr rtl="1"/>
          <a:endParaRPr lang="he-IL"/>
        </a:p>
      </dgm:t>
    </dgm:pt>
    <dgm:pt modelId="{E8410657-5004-47F9-9A8E-3666F3C343F9}">
      <dgm:prSet phldrT="[טקסט]"/>
      <dgm:spPr/>
      <dgm:t>
        <a:bodyPr/>
        <a:lstStyle/>
        <a:p>
          <a:pPr rtl="1"/>
          <a:r>
            <a:rPr lang="en-US" dirty="0"/>
            <a:t>32bit from MAC address</a:t>
          </a:r>
          <a:endParaRPr lang="he-IL" dirty="0"/>
        </a:p>
      </dgm:t>
    </dgm:pt>
    <dgm:pt modelId="{8B614B66-6CB2-460F-A202-AD901D0B018C}" type="parTrans" cxnId="{F7344E11-9E06-4842-B5BB-A95206FEE352}">
      <dgm:prSet/>
      <dgm:spPr/>
      <dgm:t>
        <a:bodyPr/>
        <a:lstStyle/>
        <a:p>
          <a:pPr rtl="1"/>
          <a:endParaRPr lang="he-IL"/>
        </a:p>
      </dgm:t>
    </dgm:pt>
    <dgm:pt modelId="{D0821EC1-4265-4074-9717-F685222E8BFB}" type="sibTrans" cxnId="{F7344E11-9E06-4842-B5BB-A95206FEE352}">
      <dgm:prSet/>
      <dgm:spPr/>
      <dgm:t>
        <a:bodyPr/>
        <a:lstStyle/>
        <a:p>
          <a:pPr rtl="1"/>
          <a:endParaRPr lang="he-IL"/>
        </a:p>
      </dgm:t>
    </dgm:pt>
    <dgm:pt modelId="{CE699710-EE21-4BE1-8174-7244ED0DEB73}">
      <dgm:prSet phldrT="[טקסט]"/>
      <dgm:spPr/>
      <dgm:t>
        <a:bodyPr/>
        <a:lstStyle/>
        <a:p>
          <a:pPr rtl="1"/>
          <a:r>
            <a:rPr lang="en-US" dirty="0"/>
            <a:t>Format JSON for sending msg</a:t>
          </a:r>
          <a:endParaRPr lang="he-IL" dirty="0"/>
        </a:p>
      </dgm:t>
    </dgm:pt>
    <dgm:pt modelId="{FDA72007-F8A8-406B-8A75-6849E1E04023}" type="parTrans" cxnId="{07279CF1-0659-4FB2-8E99-B1C7AAF7DD06}">
      <dgm:prSet/>
      <dgm:spPr/>
      <dgm:t>
        <a:bodyPr/>
        <a:lstStyle/>
        <a:p>
          <a:pPr rtl="1"/>
          <a:endParaRPr lang="he-IL"/>
        </a:p>
      </dgm:t>
    </dgm:pt>
    <dgm:pt modelId="{82905A18-9A93-47F5-BE47-CE76EDEF4844}" type="sibTrans" cxnId="{07279CF1-0659-4FB2-8E99-B1C7AAF7DD06}">
      <dgm:prSet/>
      <dgm:spPr/>
      <dgm:t>
        <a:bodyPr/>
        <a:lstStyle/>
        <a:p>
          <a:pPr rtl="1"/>
          <a:endParaRPr lang="he-IL"/>
        </a:p>
      </dgm:t>
    </dgm:pt>
    <dgm:pt modelId="{0BE2BEA5-F096-4D8C-AB61-38758689A983}" type="pres">
      <dgm:prSet presAssocID="{C983EF94-B1F8-40D7-9167-A6EFDE5979EC}" presName="layout" presStyleCnt="0">
        <dgm:presLayoutVars>
          <dgm:chMax/>
          <dgm:chPref/>
          <dgm:dir/>
          <dgm:resizeHandles/>
        </dgm:presLayoutVars>
      </dgm:prSet>
      <dgm:spPr/>
    </dgm:pt>
    <dgm:pt modelId="{3E403229-ACAC-43A3-9FE4-8331660EC718}" type="pres">
      <dgm:prSet presAssocID="{E4715D28-FC0E-450C-9525-C5AF9983DC2F}" presName="root" presStyleCnt="0">
        <dgm:presLayoutVars>
          <dgm:chMax/>
          <dgm:chPref/>
        </dgm:presLayoutVars>
      </dgm:prSet>
      <dgm:spPr/>
    </dgm:pt>
    <dgm:pt modelId="{F6855CD4-5830-4360-80AB-C46FBE3A4123}" type="pres">
      <dgm:prSet presAssocID="{E4715D28-FC0E-450C-9525-C5AF9983DC2F}" presName="rootComposite" presStyleCnt="0">
        <dgm:presLayoutVars/>
      </dgm:prSet>
      <dgm:spPr/>
    </dgm:pt>
    <dgm:pt modelId="{010FC22F-748C-40F3-998F-4FBB2D066F3C}" type="pres">
      <dgm:prSet presAssocID="{E4715D28-FC0E-450C-9525-C5AF9983DC2F}" presName="ParentAccent" presStyleLbl="alignNode1" presStyleIdx="0" presStyleCnt="1"/>
      <dgm:spPr/>
    </dgm:pt>
    <dgm:pt modelId="{7EA6DF6B-6F0B-426E-9661-E393F1BA2B58}" type="pres">
      <dgm:prSet presAssocID="{E4715D28-FC0E-450C-9525-C5AF9983DC2F}" presName="ParentSmallAccent" presStyleLbl="fgAcc1" presStyleIdx="0" presStyleCnt="1" custLinFactY="100000" custLinFactNeighborX="-5445" custLinFactNeighborY="138689"/>
      <dgm:spPr/>
    </dgm:pt>
    <dgm:pt modelId="{E8AD4585-67DC-4D9A-BE50-146699F1CA7D}" type="pres">
      <dgm:prSet presAssocID="{E4715D28-FC0E-450C-9525-C5AF9983DC2F}" presName="Parent" presStyleLbl="revTx" presStyleIdx="0" presStyleCnt="7" custLinFactY="-10249" custLinFactNeighborX="-2366" custLinFactNeighborY="-100000">
        <dgm:presLayoutVars>
          <dgm:chMax/>
          <dgm:chPref val="4"/>
          <dgm:bulletEnabled val="1"/>
        </dgm:presLayoutVars>
      </dgm:prSet>
      <dgm:spPr/>
    </dgm:pt>
    <dgm:pt modelId="{50E21B24-7E69-48F8-8D55-354B27450BAE}" type="pres">
      <dgm:prSet presAssocID="{E4715D28-FC0E-450C-9525-C5AF9983DC2F}" presName="childShape" presStyleCnt="0">
        <dgm:presLayoutVars>
          <dgm:chMax val="0"/>
          <dgm:chPref val="0"/>
        </dgm:presLayoutVars>
      </dgm:prSet>
      <dgm:spPr/>
    </dgm:pt>
    <dgm:pt modelId="{DDC4943D-83BE-4DB5-ACD4-B3458EE34E14}" type="pres">
      <dgm:prSet presAssocID="{82AC7807-3EA3-4454-8FF5-C0C3F42B92B3}" presName="childComposite" presStyleCnt="0">
        <dgm:presLayoutVars>
          <dgm:chMax val="0"/>
          <dgm:chPref val="0"/>
        </dgm:presLayoutVars>
      </dgm:prSet>
      <dgm:spPr/>
    </dgm:pt>
    <dgm:pt modelId="{D0141DF6-0705-4DED-AB5A-543507667575}" type="pres">
      <dgm:prSet presAssocID="{82AC7807-3EA3-4454-8FF5-C0C3F42B92B3}" presName="ChildAccent" presStyleLbl="solidFgAcc1" presStyleIdx="0" presStyleCnt="6" custLinFactNeighborX="-763" custLinFactNeighborY="5594"/>
      <dgm:spPr/>
    </dgm:pt>
    <dgm:pt modelId="{4ABC8003-AAA1-453C-B653-25E289C120DB}" type="pres">
      <dgm:prSet presAssocID="{82AC7807-3EA3-4454-8FF5-C0C3F42B92B3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B98F6CEE-3148-4CD3-ACE5-0BA7EE4F91D3}" type="pres">
      <dgm:prSet presAssocID="{73213480-80BD-4727-9126-9DB297753C63}" presName="childComposite" presStyleCnt="0">
        <dgm:presLayoutVars>
          <dgm:chMax val="0"/>
          <dgm:chPref val="0"/>
        </dgm:presLayoutVars>
      </dgm:prSet>
      <dgm:spPr/>
    </dgm:pt>
    <dgm:pt modelId="{190F0EBD-2A29-4C96-9677-0B041C97E035}" type="pres">
      <dgm:prSet presAssocID="{73213480-80BD-4727-9126-9DB297753C63}" presName="ChildAccent" presStyleLbl="solidFgAcc1" presStyleIdx="1" presStyleCnt="6"/>
      <dgm:spPr/>
    </dgm:pt>
    <dgm:pt modelId="{96D28C05-71A4-4830-B6B2-40D946B4E41A}" type="pres">
      <dgm:prSet presAssocID="{73213480-80BD-4727-9126-9DB297753C63}" presName="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73DFDD9D-8971-4994-8F9D-1D85E036D205}" type="pres">
      <dgm:prSet presAssocID="{30488D0D-B769-4084-BA82-F0466E98F4A9}" presName="childComposite" presStyleCnt="0">
        <dgm:presLayoutVars>
          <dgm:chMax val="0"/>
          <dgm:chPref val="0"/>
        </dgm:presLayoutVars>
      </dgm:prSet>
      <dgm:spPr/>
    </dgm:pt>
    <dgm:pt modelId="{6B46E05A-DE70-4E8B-9584-6B05D004783A}" type="pres">
      <dgm:prSet presAssocID="{30488D0D-B769-4084-BA82-F0466E98F4A9}" presName="ChildAccent" presStyleLbl="solidFgAcc1" presStyleIdx="2" presStyleCnt="6"/>
      <dgm:spPr/>
    </dgm:pt>
    <dgm:pt modelId="{05991C4E-5CB0-470D-980D-D21FCE2C4FD4}" type="pres">
      <dgm:prSet presAssocID="{30488D0D-B769-4084-BA82-F0466E98F4A9}" presName="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6B2E0D86-AD42-4828-BDBA-405BB0DBA583}" type="pres">
      <dgm:prSet presAssocID="{4DC4C665-740C-4017-B491-721EB67FED60}" presName="childComposite" presStyleCnt="0">
        <dgm:presLayoutVars>
          <dgm:chMax val="0"/>
          <dgm:chPref val="0"/>
        </dgm:presLayoutVars>
      </dgm:prSet>
      <dgm:spPr/>
    </dgm:pt>
    <dgm:pt modelId="{83B66B84-C688-4310-9930-474702EBAFAC}" type="pres">
      <dgm:prSet presAssocID="{4DC4C665-740C-4017-B491-721EB67FED60}" presName="ChildAccent" presStyleLbl="solidFgAcc1" presStyleIdx="3" presStyleCnt="6"/>
      <dgm:spPr/>
    </dgm:pt>
    <dgm:pt modelId="{510DA5E4-A173-41CF-85F0-74CEFB838FEE}" type="pres">
      <dgm:prSet presAssocID="{4DC4C665-740C-4017-B491-721EB67FED60}" presName="Child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11F97959-0664-4F49-87FC-7ACD41B97CFA}" type="pres">
      <dgm:prSet presAssocID="{E8410657-5004-47F9-9A8E-3666F3C343F9}" presName="childComposite" presStyleCnt="0">
        <dgm:presLayoutVars>
          <dgm:chMax val="0"/>
          <dgm:chPref val="0"/>
        </dgm:presLayoutVars>
      </dgm:prSet>
      <dgm:spPr/>
    </dgm:pt>
    <dgm:pt modelId="{37C15AD8-1923-427E-B8BA-D605A4644C90}" type="pres">
      <dgm:prSet presAssocID="{E8410657-5004-47F9-9A8E-3666F3C343F9}" presName="ChildAccent" presStyleLbl="solidFgAcc1" presStyleIdx="4" presStyleCnt="6"/>
      <dgm:spPr/>
    </dgm:pt>
    <dgm:pt modelId="{03096997-DD79-4C29-968C-CF8354C97C88}" type="pres">
      <dgm:prSet presAssocID="{E8410657-5004-47F9-9A8E-3666F3C343F9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CD19CD60-8D0F-4F57-819C-FE8CAF2E358E}" type="pres">
      <dgm:prSet presAssocID="{CE699710-EE21-4BE1-8174-7244ED0DEB73}" presName="childComposite" presStyleCnt="0">
        <dgm:presLayoutVars>
          <dgm:chMax val="0"/>
          <dgm:chPref val="0"/>
        </dgm:presLayoutVars>
      </dgm:prSet>
      <dgm:spPr/>
    </dgm:pt>
    <dgm:pt modelId="{82C0958E-8B09-4CD9-A107-8FB82B81D02B}" type="pres">
      <dgm:prSet presAssocID="{CE699710-EE21-4BE1-8174-7244ED0DEB73}" presName="ChildAccent" presStyleLbl="solidFgAcc1" presStyleIdx="5" presStyleCnt="6"/>
      <dgm:spPr/>
    </dgm:pt>
    <dgm:pt modelId="{3828D49A-EE27-4AC4-AACD-EDABB80788BE}" type="pres">
      <dgm:prSet presAssocID="{CE699710-EE21-4BE1-8174-7244ED0DEB73}" presName="Child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7344E11-9E06-4842-B5BB-A95206FEE352}" srcId="{E4715D28-FC0E-450C-9525-C5AF9983DC2F}" destId="{E8410657-5004-47F9-9A8E-3666F3C343F9}" srcOrd="4" destOrd="0" parTransId="{8B614B66-6CB2-460F-A202-AD901D0B018C}" sibTransId="{D0821EC1-4265-4074-9717-F685222E8BFB}"/>
    <dgm:cxn modelId="{A046B736-923D-4BAD-9539-0AA7DD02FEED}" type="presOf" srcId="{30488D0D-B769-4084-BA82-F0466E98F4A9}" destId="{05991C4E-5CB0-470D-980D-D21FCE2C4FD4}" srcOrd="0" destOrd="0" presId="urn:microsoft.com/office/officeart/2008/layout/SquareAccentList"/>
    <dgm:cxn modelId="{D2BB5640-6A1A-412E-8D9F-36696C2D1EEC}" srcId="{E4715D28-FC0E-450C-9525-C5AF9983DC2F}" destId="{4DC4C665-740C-4017-B491-721EB67FED60}" srcOrd="3" destOrd="0" parTransId="{B3A49097-3363-4409-9601-F7F8962EAA61}" sibTransId="{809C237C-A6DD-4B28-8C23-0C36EAEC8279}"/>
    <dgm:cxn modelId="{2DB55971-9D91-4BCF-A622-27068F0875B6}" type="presOf" srcId="{CE699710-EE21-4BE1-8174-7244ED0DEB73}" destId="{3828D49A-EE27-4AC4-AACD-EDABB80788BE}" srcOrd="0" destOrd="0" presId="urn:microsoft.com/office/officeart/2008/layout/SquareAccentList"/>
    <dgm:cxn modelId="{BF65FF73-7406-4188-A565-1341E4F46437}" srcId="{E4715D28-FC0E-450C-9525-C5AF9983DC2F}" destId="{73213480-80BD-4727-9126-9DB297753C63}" srcOrd="1" destOrd="0" parTransId="{AC48B821-0CD6-4E21-B312-B69FD0487EF2}" sibTransId="{38E60B68-B24D-476F-A0FF-D062042225A7}"/>
    <dgm:cxn modelId="{2445BB93-AEF1-4BA1-A13C-508704E0A279}" srcId="{C983EF94-B1F8-40D7-9167-A6EFDE5979EC}" destId="{E4715D28-FC0E-450C-9525-C5AF9983DC2F}" srcOrd="0" destOrd="0" parTransId="{F848C9C2-CEB9-4572-A8FC-3018E5D700EE}" sibTransId="{6FB4D1DD-EEF2-48C3-A2F9-A8B33DD344FA}"/>
    <dgm:cxn modelId="{FF978098-69D6-46E5-B5EC-A7CD356369EF}" type="presOf" srcId="{82AC7807-3EA3-4454-8FF5-C0C3F42B92B3}" destId="{4ABC8003-AAA1-453C-B653-25E289C120DB}" srcOrd="0" destOrd="0" presId="urn:microsoft.com/office/officeart/2008/layout/SquareAccentList"/>
    <dgm:cxn modelId="{091D769B-FD5E-4796-A6D6-AC06CCC96535}" type="presOf" srcId="{4DC4C665-740C-4017-B491-721EB67FED60}" destId="{510DA5E4-A173-41CF-85F0-74CEFB838FEE}" srcOrd="0" destOrd="0" presId="urn:microsoft.com/office/officeart/2008/layout/SquareAccentList"/>
    <dgm:cxn modelId="{B2BA8BC5-DC93-4751-AF57-4168A3BAD36A}" type="presOf" srcId="{E4715D28-FC0E-450C-9525-C5AF9983DC2F}" destId="{E8AD4585-67DC-4D9A-BE50-146699F1CA7D}" srcOrd="0" destOrd="0" presId="urn:microsoft.com/office/officeart/2008/layout/SquareAccentList"/>
    <dgm:cxn modelId="{FA8C9BC7-2451-4C86-B8D5-A3A385FC057D}" type="presOf" srcId="{73213480-80BD-4727-9126-9DB297753C63}" destId="{96D28C05-71A4-4830-B6B2-40D946B4E41A}" srcOrd="0" destOrd="0" presId="urn:microsoft.com/office/officeart/2008/layout/SquareAccentList"/>
    <dgm:cxn modelId="{C08C73E7-0F99-46C3-8FFA-243D60D47C67}" type="presOf" srcId="{C983EF94-B1F8-40D7-9167-A6EFDE5979EC}" destId="{0BE2BEA5-F096-4D8C-AB61-38758689A983}" srcOrd="0" destOrd="0" presId="urn:microsoft.com/office/officeart/2008/layout/SquareAccentList"/>
    <dgm:cxn modelId="{C1F677E7-4115-4936-9EC5-E76957D29815}" srcId="{E4715D28-FC0E-450C-9525-C5AF9983DC2F}" destId="{82AC7807-3EA3-4454-8FF5-C0C3F42B92B3}" srcOrd="0" destOrd="0" parTransId="{B439E5F6-0A68-4BFB-87AB-139AFF1EF04E}" sibTransId="{B6095932-50C7-47E5-B455-6CC945C0AF57}"/>
    <dgm:cxn modelId="{16DD8BE7-6996-4F4A-864D-C2493408A7C5}" type="presOf" srcId="{E8410657-5004-47F9-9A8E-3666F3C343F9}" destId="{03096997-DD79-4C29-968C-CF8354C97C88}" srcOrd="0" destOrd="0" presId="urn:microsoft.com/office/officeart/2008/layout/SquareAccentList"/>
    <dgm:cxn modelId="{07279CF1-0659-4FB2-8E99-B1C7AAF7DD06}" srcId="{E4715D28-FC0E-450C-9525-C5AF9983DC2F}" destId="{CE699710-EE21-4BE1-8174-7244ED0DEB73}" srcOrd="5" destOrd="0" parTransId="{FDA72007-F8A8-406B-8A75-6849E1E04023}" sibTransId="{82905A18-9A93-47F5-BE47-CE76EDEF4844}"/>
    <dgm:cxn modelId="{E40744F3-53E9-42F8-AF7D-0F0D31C8CCE2}" srcId="{E4715D28-FC0E-450C-9525-C5AF9983DC2F}" destId="{30488D0D-B769-4084-BA82-F0466E98F4A9}" srcOrd="2" destOrd="0" parTransId="{5D94EF17-A064-4456-96D3-0D6F4284B761}" sibTransId="{73A74640-4025-4369-96AA-4B02051307E7}"/>
    <dgm:cxn modelId="{11FA419E-30C5-456B-987F-0E1A9E1A3CFB}" type="presParOf" srcId="{0BE2BEA5-F096-4D8C-AB61-38758689A983}" destId="{3E403229-ACAC-43A3-9FE4-8331660EC718}" srcOrd="0" destOrd="0" presId="urn:microsoft.com/office/officeart/2008/layout/SquareAccentList"/>
    <dgm:cxn modelId="{BB1A2B27-F2D1-4105-A8B4-D5B3EA843A4D}" type="presParOf" srcId="{3E403229-ACAC-43A3-9FE4-8331660EC718}" destId="{F6855CD4-5830-4360-80AB-C46FBE3A4123}" srcOrd="0" destOrd="0" presId="urn:microsoft.com/office/officeart/2008/layout/SquareAccentList"/>
    <dgm:cxn modelId="{15DDCB52-F661-42A7-9E82-34981770B24F}" type="presParOf" srcId="{F6855CD4-5830-4360-80AB-C46FBE3A4123}" destId="{010FC22F-748C-40F3-998F-4FBB2D066F3C}" srcOrd="0" destOrd="0" presId="urn:microsoft.com/office/officeart/2008/layout/SquareAccentList"/>
    <dgm:cxn modelId="{4B9785D4-5990-4F92-A64B-3A6299E8C412}" type="presParOf" srcId="{F6855CD4-5830-4360-80AB-C46FBE3A4123}" destId="{7EA6DF6B-6F0B-426E-9661-E393F1BA2B58}" srcOrd="1" destOrd="0" presId="urn:microsoft.com/office/officeart/2008/layout/SquareAccentList"/>
    <dgm:cxn modelId="{BDDB3E97-0AA4-4F4B-AA77-140F8A256E66}" type="presParOf" srcId="{F6855CD4-5830-4360-80AB-C46FBE3A4123}" destId="{E8AD4585-67DC-4D9A-BE50-146699F1CA7D}" srcOrd="2" destOrd="0" presId="urn:microsoft.com/office/officeart/2008/layout/SquareAccentList"/>
    <dgm:cxn modelId="{50490217-F839-4AB6-AE2C-C5976ABFDDDB}" type="presParOf" srcId="{3E403229-ACAC-43A3-9FE4-8331660EC718}" destId="{50E21B24-7E69-48F8-8D55-354B27450BAE}" srcOrd="1" destOrd="0" presId="urn:microsoft.com/office/officeart/2008/layout/SquareAccentList"/>
    <dgm:cxn modelId="{1BD1D1F1-2ACF-4285-9B5C-32BCDE6E2E86}" type="presParOf" srcId="{50E21B24-7E69-48F8-8D55-354B27450BAE}" destId="{DDC4943D-83BE-4DB5-ACD4-B3458EE34E14}" srcOrd="0" destOrd="0" presId="urn:microsoft.com/office/officeart/2008/layout/SquareAccentList"/>
    <dgm:cxn modelId="{FDEFEF0D-9BFD-4579-A2F7-4FF7765A0B85}" type="presParOf" srcId="{DDC4943D-83BE-4DB5-ACD4-B3458EE34E14}" destId="{D0141DF6-0705-4DED-AB5A-543507667575}" srcOrd="0" destOrd="0" presId="urn:microsoft.com/office/officeart/2008/layout/SquareAccentList"/>
    <dgm:cxn modelId="{92B20C9C-0A4E-4F0A-8889-9EF5FAD3F82A}" type="presParOf" srcId="{DDC4943D-83BE-4DB5-ACD4-B3458EE34E14}" destId="{4ABC8003-AAA1-453C-B653-25E289C120DB}" srcOrd="1" destOrd="0" presId="urn:microsoft.com/office/officeart/2008/layout/SquareAccentList"/>
    <dgm:cxn modelId="{F7B7ADD2-828F-4CC9-82A6-9D6238F3C3A0}" type="presParOf" srcId="{50E21B24-7E69-48F8-8D55-354B27450BAE}" destId="{B98F6CEE-3148-4CD3-ACE5-0BA7EE4F91D3}" srcOrd="1" destOrd="0" presId="urn:microsoft.com/office/officeart/2008/layout/SquareAccentList"/>
    <dgm:cxn modelId="{355CCAA3-B064-4709-8A3E-0C7A170CAF74}" type="presParOf" srcId="{B98F6CEE-3148-4CD3-ACE5-0BA7EE4F91D3}" destId="{190F0EBD-2A29-4C96-9677-0B041C97E035}" srcOrd="0" destOrd="0" presId="urn:microsoft.com/office/officeart/2008/layout/SquareAccentList"/>
    <dgm:cxn modelId="{0ED302A6-97AE-4CBB-9BDF-936383F08BCD}" type="presParOf" srcId="{B98F6CEE-3148-4CD3-ACE5-0BA7EE4F91D3}" destId="{96D28C05-71A4-4830-B6B2-40D946B4E41A}" srcOrd="1" destOrd="0" presId="urn:microsoft.com/office/officeart/2008/layout/SquareAccentList"/>
    <dgm:cxn modelId="{D29BBCBF-94E0-49C4-AFAD-882D4E047503}" type="presParOf" srcId="{50E21B24-7E69-48F8-8D55-354B27450BAE}" destId="{73DFDD9D-8971-4994-8F9D-1D85E036D205}" srcOrd="2" destOrd="0" presId="urn:microsoft.com/office/officeart/2008/layout/SquareAccentList"/>
    <dgm:cxn modelId="{B1712CF6-D312-487D-A67C-6E1B2E9E8E26}" type="presParOf" srcId="{73DFDD9D-8971-4994-8F9D-1D85E036D205}" destId="{6B46E05A-DE70-4E8B-9584-6B05D004783A}" srcOrd="0" destOrd="0" presId="urn:microsoft.com/office/officeart/2008/layout/SquareAccentList"/>
    <dgm:cxn modelId="{DD2BB49E-2F97-4200-842A-84F73B8CEF72}" type="presParOf" srcId="{73DFDD9D-8971-4994-8F9D-1D85E036D205}" destId="{05991C4E-5CB0-470D-980D-D21FCE2C4FD4}" srcOrd="1" destOrd="0" presId="urn:microsoft.com/office/officeart/2008/layout/SquareAccentList"/>
    <dgm:cxn modelId="{0921CC55-56EB-4E45-842A-9391B4005F37}" type="presParOf" srcId="{50E21B24-7E69-48F8-8D55-354B27450BAE}" destId="{6B2E0D86-AD42-4828-BDBA-405BB0DBA583}" srcOrd="3" destOrd="0" presId="urn:microsoft.com/office/officeart/2008/layout/SquareAccentList"/>
    <dgm:cxn modelId="{167FC557-1ED5-4779-9222-A99BFA86B3F9}" type="presParOf" srcId="{6B2E0D86-AD42-4828-BDBA-405BB0DBA583}" destId="{83B66B84-C688-4310-9930-474702EBAFAC}" srcOrd="0" destOrd="0" presId="urn:microsoft.com/office/officeart/2008/layout/SquareAccentList"/>
    <dgm:cxn modelId="{6D412503-3635-4311-A120-5993CAADE996}" type="presParOf" srcId="{6B2E0D86-AD42-4828-BDBA-405BB0DBA583}" destId="{510DA5E4-A173-41CF-85F0-74CEFB838FEE}" srcOrd="1" destOrd="0" presId="urn:microsoft.com/office/officeart/2008/layout/SquareAccentList"/>
    <dgm:cxn modelId="{79EFDBD0-97BD-4D4C-BC41-0B840A4CCA4F}" type="presParOf" srcId="{50E21B24-7E69-48F8-8D55-354B27450BAE}" destId="{11F97959-0664-4F49-87FC-7ACD41B97CFA}" srcOrd="4" destOrd="0" presId="urn:microsoft.com/office/officeart/2008/layout/SquareAccentList"/>
    <dgm:cxn modelId="{0DFC8459-60C3-4E0F-BC4E-C25DB1AD785D}" type="presParOf" srcId="{11F97959-0664-4F49-87FC-7ACD41B97CFA}" destId="{37C15AD8-1923-427E-B8BA-D605A4644C90}" srcOrd="0" destOrd="0" presId="urn:microsoft.com/office/officeart/2008/layout/SquareAccentList"/>
    <dgm:cxn modelId="{3C21752D-D81C-4EE0-935F-B09630BFED24}" type="presParOf" srcId="{11F97959-0664-4F49-87FC-7ACD41B97CFA}" destId="{03096997-DD79-4C29-968C-CF8354C97C88}" srcOrd="1" destOrd="0" presId="urn:microsoft.com/office/officeart/2008/layout/SquareAccentList"/>
    <dgm:cxn modelId="{249EB723-C9AD-4BF1-8593-32F15EC05A04}" type="presParOf" srcId="{50E21B24-7E69-48F8-8D55-354B27450BAE}" destId="{CD19CD60-8D0F-4F57-819C-FE8CAF2E358E}" srcOrd="5" destOrd="0" presId="urn:microsoft.com/office/officeart/2008/layout/SquareAccentList"/>
    <dgm:cxn modelId="{410AFF36-8132-494A-9B6B-AEF1DB6B36DE}" type="presParOf" srcId="{CD19CD60-8D0F-4F57-819C-FE8CAF2E358E}" destId="{82C0958E-8B09-4CD9-A107-8FB82B81D02B}" srcOrd="0" destOrd="0" presId="urn:microsoft.com/office/officeart/2008/layout/SquareAccentList"/>
    <dgm:cxn modelId="{51489A9E-81CA-44E4-9324-A96BA74FEE88}" type="presParOf" srcId="{CD19CD60-8D0F-4F57-819C-FE8CAF2E358E}" destId="{3828D49A-EE27-4AC4-AACD-EDABB80788B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E4859C-8CBE-402F-80A8-3190823A1ABB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1FC512-981E-4018-BE34-5EB3D6A3AECA}">
      <dgm:prSet phldrT="[טקסט]"/>
      <dgm:spPr/>
      <dgm:t>
        <a:bodyPr/>
        <a:lstStyle/>
        <a:p>
          <a:r>
            <a:rPr lang="en-US" u="sng" spc="-50" dirty="0">
              <a:latin typeface="+mj-lt"/>
              <a:ea typeface="+mj-ea"/>
              <a:cs typeface="+mj-cs"/>
            </a:rPr>
            <a:t>Ready to use: </a:t>
          </a:r>
          <a:endParaRPr lang="en-US" dirty="0"/>
        </a:p>
      </dgm:t>
    </dgm:pt>
    <dgm:pt modelId="{4FC6C477-83E8-4FAC-A167-6083C1D58D69}" type="parTrans" cxnId="{0CA3EFC3-9B98-4D37-8CC6-59E523E45469}">
      <dgm:prSet/>
      <dgm:spPr/>
      <dgm:t>
        <a:bodyPr/>
        <a:lstStyle/>
        <a:p>
          <a:endParaRPr lang="en-US"/>
        </a:p>
      </dgm:t>
    </dgm:pt>
    <dgm:pt modelId="{DFCC29BD-F1AC-4B68-8B17-8F6B47A1BF30}" type="sibTrans" cxnId="{0CA3EFC3-9B98-4D37-8CC6-59E523E45469}">
      <dgm:prSet/>
      <dgm:spPr/>
      <dgm:t>
        <a:bodyPr/>
        <a:lstStyle/>
        <a:p>
          <a:endParaRPr lang="en-US"/>
        </a:p>
      </dgm:t>
    </dgm:pt>
    <dgm:pt modelId="{E658A0AE-F43A-4EEC-91FE-E1559CA3481B}">
      <dgm:prSet phldrT="[טקסט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pc="-50" dirty="0">
              <a:latin typeface="+mj-lt"/>
              <a:ea typeface="+mj-ea"/>
              <a:cs typeface="+mj-cs"/>
            </a:rPr>
            <a:t>Arduino libraries</a:t>
          </a:r>
        </a:p>
        <a:p>
          <a:pPr>
            <a:buFont typeface="Arial" panose="020B0604020202020204" pitchFamily="34" charset="0"/>
            <a:buChar char="•"/>
          </a:pPr>
          <a:r>
            <a:rPr lang="en-US" b="0" cap="none" spc="-50" dirty="0" err="1">
              <a:latin typeface="+mj-lt"/>
              <a:ea typeface="+mj-ea"/>
              <a:cs typeface="+mj-cs"/>
            </a:rPr>
            <a:t>painlessMesh</a:t>
          </a:r>
          <a:endParaRPr lang="en-US" b="0" cap="none" spc="-50" dirty="0">
            <a:latin typeface="+mj-lt"/>
            <a:ea typeface="+mj-ea"/>
            <a:cs typeface="+mj-cs"/>
          </a:endParaRPr>
        </a:p>
        <a:p>
          <a:pPr>
            <a:buFont typeface="Arial" panose="020B0604020202020204" pitchFamily="34" charset="0"/>
            <a:buChar char="•"/>
          </a:pPr>
          <a:r>
            <a:rPr lang="en-US" b="0" cap="none" spc="-50" dirty="0" err="1">
              <a:latin typeface="+mj-lt"/>
              <a:ea typeface="+mj-ea"/>
              <a:cs typeface="+mj-cs"/>
            </a:rPr>
            <a:t>TaskScheduler</a:t>
          </a:r>
          <a:endParaRPr lang="en-US" b="0" cap="none" spc="-50" dirty="0">
            <a:latin typeface="+mj-lt"/>
            <a:ea typeface="+mj-ea"/>
            <a:cs typeface="+mj-cs"/>
          </a:endParaRPr>
        </a:p>
        <a:p>
          <a:pPr>
            <a:buFont typeface="Arial" panose="020B0604020202020204" pitchFamily="34" charset="0"/>
            <a:buChar char="•"/>
          </a:pPr>
          <a:r>
            <a:rPr lang="en-US" b="0" cap="none" spc="-50" dirty="0" err="1">
              <a:latin typeface="+mj-lt"/>
              <a:ea typeface="+mj-ea"/>
              <a:cs typeface="+mj-cs"/>
            </a:rPr>
            <a:t>ArduinoJson</a:t>
          </a:r>
          <a:endParaRPr lang="en-US" b="0" cap="none" spc="-50" dirty="0">
            <a:latin typeface="+mj-lt"/>
            <a:ea typeface="+mj-ea"/>
            <a:cs typeface="+mj-cs"/>
          </a:endParaRPr>
        </a:p>
        <a:p>
          <a:pPr>
            <a:buFont typeface="Arial" panose="020B0604020202020204" pitchFamily="34" charset="0"/>
            <a:buChar char="•"/>
          </a:pPr>
          <a:r>
            <a:rPr lang="en-US" b="0" cap="none" spc="-50" dirty="0" err="1">
              <a:latin typeface="+mj-lt"/>
              <a:ea typeface="+mj-ea"/>
              <a:cs typeface="+mj-cs"/>
            </a:rPr>
            <a:t>AsyncTCP</a:t>
          </a:r>
          <a:endParaRPr lang="en-US" dirty="0"/>
        </a:p>
      </dgm:t>
    </dgm:pt>
    <dgm:pt modelId="{A56560E1-80D5-4D6A-B29B-E1FD2C905738}" type="parTrans" cxnId="{FC9698C2-D0B6-4324-BEA6-1D205887E496}">
      <dgm:prSet/>
      <dgm:spPr/>
      <dgm:t>
        <a:bodyPr/>
        <a:lstStyle/>
        <a:p>
          <a:endParaRPr lang="en-US"/>
        </a:p>
      </dgm:t>
    </dgm:pt>
    <dgm:pt modelId="{1BD44ED3-A886-44D9-878E-367D2A745D00}" type="sibTrans" cxnId="{FC9698C2-D0B6-4324-BEA6-1D205887E496}">
      <dgm:prSet/>
      <dgm:spPr/>
      <dgm:t>
        <a:bodyPr/>
        <a:lstStyle/>
        <a:p>
          <a:endParaRPr lang="en-US"/>
        </a:p>
      </dgm:t>
    </dgm:pt>
    <dgm:pt modelId="{E6E013A1-D3CE-46C8-A728-D27EC4315E31}">
      <dgm:prSet phldrT="[טקסט]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</a:pPr>
          <a:r>
            <a:rPr lang="en-US" b="0" u="sng" cap="none" spc="-50"/>
            <a:t>To be </a:t>
          </a:r>
          <a:r>
            <a:rPr lang="en-US" u="sng" spc="-50"/>
            <a:t>developed: </a:t>
          </a:r>
          <a:endParaRPr lang="en-US"/>
        </a:p>
      </dgm:t>
    </dgm:pt>
    <dgm:pt modelId="{33D8DCC9-BAC7-47F6-8F4D-CBD9E401C0ED}" type="parTrans" cxnId="{958F2EF2-8369-4A28-9C3E-672289C5D42E}">
      <dgm:prSet/>
      <dgm:spPr/>
      <dgm:t>
        <a:bodyPr/>
        <a:lstStyle/>
        <a:p>
          <a:endParaRPr lang="en-US"/>
        </a:p>
      </dgm:t>
    </dgm:pt>
    <dgm:pt modelId="{6DE2BE7E-427B-4A7A-88EB-06FFE5BE06D1}" type="sibTrans" cxnId="{958F2EF2-8369-4A28-9C3E-672289C5D42E}">
      <dgm:prSet/>
      <dgm:spPr/>
      <dgm:t>
        <a:bodyPr/>
        <a:lstStyle/>
        <a:p>
          <a:endParaRPr lang="en-US"/>
        </a:p>
      </dgm:t>
    </dgm:pt>
    <dgm:pt modelId="{963D9F14-54F9-4C10-A405-7D3667FDE894}">
      <dgm:prSet phldrT="[טקסט]"/>
      <dgm:spPr/>
      <dgm:t>
        <a:bodyPr/>
        <a:lstStyle/>
        <a:p>
          <a:pPr>
            <a:buClr>
              <a:schemeClr val="accent1"/>
            </a:buClr>
            <a:buFont typeface="Arial" panose="020B0604020202020204" pitchFamily="34" charset="0"/>
            <a:buChar char="•"/>
          </a:pPr>
          <a:r>
            <a:rPr lang="en-US" b="0" cap="none" spc="-50"/>
            <a:t>restAPI</a:t>
          </a:r>
          <a:r>
            <a:rPr lang="en-US" b="0" cap="none" spc="-5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-50"/>
            <a:t>Server</a:t>
          </a:r>
          <a:endParaRPr lang="en-US"/>
        </a:p>
      </dgm:t>
    </dgm:pt>
    <dgm:pt modelId="{7590513C-FA21-48B8-B3E4-54FC0EE0E1CD}" type="parTrans" cxnId="{6EE0F10B-1FB0-48FE-857B-9F2EC52D6EC9}">
      <dgm:prSet/>
      <dgm:spPr/>
      <dgm:t>
        <a:bodyPr/>
        <a:lstStyle/>
        <a:p>
          <a:endParaRPr lang="en-US"/>
        </a:p>
      </dgm:t>
    </dgm:pt>
    <dgm:pt modelId="{86BE0739-000A-4E71-A83D-BC78A1AB8862}" type="sibTrans" cxnId="{6EE0F10B-1FB0-48FE-857B-9F2EC52D6EC9}">
      <dgm:prSet/>
      <dgm:spPr/>
      <dgm:t>
        <a:bodyPr/>
        <a:lstStyle/>
        <a:p>
          <a:endParaRPr lang="en-US"/>
        </a:p>
      </dgm:t>
    </dgm:pt>
    <dgm:pt modelId="{A4E56F4E-29EA-4F0C-AF33-373EE9FFF2FA}" type="pres">
      <dgm:prSet presAssocID="{C0E4859C-8CBE-402F-80A8-3190823A1ABB}" presName="list" presStyleCnt="0">
        <dgm:presLayoutVars>
          <dgm:dir/>
          <dgm:animLvl val="lvl"/>
        </dgm:presLayoutVars>
      </dgm:prSet>
      <dgm:spPr/>
    </dgm:pt>
    <dgm:pt modelId="{C64801E9-C4D4-47A0-BA42-7ABEEF0587AB}" type="pres">
      <dgm:prSet presAssocID="{BD1FC512-981E-4018-BE34-5EB3D6A3AECA}" presName="posSpace" presStyleCnt="0"/>
      <dgm:spPr/>
    </dgm:pt>
    <dgm:pt modelId="{BDAB3098-7123-475F-BF31-63919A3A95BB}" type="pres">
      <dgm:prSet presAssocID="{BD1FC512-981E-4018-BE34-5EB3D6A3AECA}" presName="vertFlow" presStyleCnt="0"/>
      <dgm:spPr/>
    </dgm:pt>
    <dgm:pt modelId="{063ADDEF-A4C8-40F6-995C-FCE08BBA325D}" type="pres">
      <dgm:prSet presAssocID="{BD1FC512-981E-4018-BE34-5EB3D6A3AECA}" presName="topSpace" presStyleCnt="0"/>
      <dgm:spPr/>
    </dgm:pt>
    <dgm:pt modelId="{41567438-D46F-4A8E-A7F6-0F9CB0643D99}" type="pres">
      <dgm:prSet presAssocID="{BD1FC512-981E-4018-BE34-5EB3D6A3AECA}" presName="firstComp" presStyleCnt="0"/>
      <dgm:spPr/>
    </dgm:pt>
    <dgm:pt modelId="{375C7967-7359-477C-934C-022F4A097651}" type="pres">
      <dgm:prSet presAssocID="{BD1FC512-981E-4018-BE34-5EB3D6A3AECA}" presName="firstChild" presStyleLbl="bgAccFollowNode1" presStyleIdx="0" presStyleCnt="2"/>
      <dgm:spPr/>
    </dgm:pt>
    <dgm:pt modelId="{53826ED2-AA6C-43FE-9065-05E0BD1678DB}" type="pres">
      <dgm:prSet presAssocID="{BD1FC512-981E-4018-BE34-5EB3D6A3AECA}" presName="firstChildTx" presStyleLbl="bgAccFollowNode1" presStyleIdx="0" presStyleCnt="2">
        <dgm:presLayoutVars>
          <dgm:bulletEnabled val="1"/>
        </dgm:presLayoutVars>
      </dgm:prSet>
      <dgm:spPr/>
    </dgm:pt>
    <dgm:pt modelId="{68B729E8-24CE-4C0E-9147-39FAA448597E}" type="pres">
      <dgm:prSet presAssocID="{BD1FC512-981E-4018-BE34-5EB3D6A3AECA}" presName="negSpace" presStyleCnt="0"/>
      <dgm:spPr/>
    </dgm:pt>
    <dgm:pt modelId="{508B24B7-262D-426E-A45C-224E0D5137A1}" type="pres">
      <dgm:prSet presAssocID="{BD1FC512-981E-4018-BE34-5EB3D6A3AECA}" presName="circle" presStyleLbl="node1" presStyleIdx="0" presStyleCnt="2"/>
      <dgm:spPr/>
    </dgm:pt>
    <dgm:pt modelId="{C26AA6F4-3D10-44D4-864B-9AD150A25E00}" type="pres">
      <dgm:prSet presAssocID="{DFCC29BD-F1AC-4B68-8B17-8F6B47A1BF30}" presName="transSpace" presStyleCnt="0"/>
      <dgm:spPr/>
    </dgm:pt>
    <dgm:pt modelId="{17F6EF4E-E4CC-4D4F-9DA4-B9B0E353B3FD}" type="pres">
      <dgm:prSet presAssocID="{E6E013A1-D3CE-46C8-A728-D27EC4315E31}" presName="posSpace" presStyleCnt="0"/>
      <dgm:spPr/>
    </dgm:pt>
    <dgm:pt modelId="{5017F3F6-465F-459D-A9BF-052D82A12D89}" type="pres">
      <dgm:prSet presAssocID="{E6E013A1-D3CE-46C8-A728-D27EC4315E31}" presName="vertFlow" presStyleCnt="0"/>
      <dgm:spPr/>
    </dgm:pt>
    <dgm:pt modelId="{F9437F88-A5F5-4D56-9B19-E1AB865ABE9D}" type="pres">
      <dgm:prSet presAssocID="{E6E013A1-D3CE-46C8-A728-D27EC4315E31}" presName="topSpace" presStyleCnt="0"/>
      <dgm:spPr/>
    </dgm:pt>
    <dgm:pt modelId="{DDAC1E42-AD67-4297-8977-DE662CAB44C5}" type="pres">
      <dgm:prSet presAssocID="{E6E013A1-D3CE-46C8-A728-D27EC4315E31}" presName="firstComp" presStyleCnt="0"/>
      <dgm:spPr/>
    </dgm:pt>
    <dgm:pt modelId="{E23AE415-8A97-4C57-80FE-A6B447CD2050}" type="pres">
      <dgm:prSet presAssocID="{E6E013A1-D3CE-46C8-A728-D27EC4315E31}" presName="firstChild" presStyleLbl="bgAccFollowNode1" presStyleIdx="1" presStyleCnt="2"/>
      <dgm:spPr/>
    </dgm:pt>
    <dgm:pt modelId="{C51D86A1-1D3E-4EA0-AB78-2FF3D8F4E824}" type="pres">
      <dgm:prSet presAssocID="{E6E013A1-D3CE-46C8-A728-D27EC4315E31}" presName="firstChildTx" presStyleLbl="bgAccFollowNode1" presStyleIdx="1" presStyleCnt="2">
        <dgm:presLayoutVars>
          <dgm:bulletEnabled val="1"/>
        </dgm:presLayoutVars>
      </dgm:prSet>
      <dgm:spPr/>
    </dgm:pt>
    <dgm:pt modelId="{39B39F62-41DD-4617-B3E2-00BA8F37B35E}" type="pres">
      <dgm:prSet presAssocID="{E6E013A1-D3CE-46C8-A728-D27EC4315E31}" presName="negSpace" presStyleCnt="0"/>
      <dgm:spPr/>
    </dgm:pt>
    <dgm:pt modelId="{76288A01-7EC8-475F-B9B7-C6C49E75ECAB}" type="pres">
      <dgm:prSet presAssocID="{E6E013A1-D3CE-46C8-A728-D27EC4315E31}" presName="circle" presStyleLbl="node1" presStyleIdx="1" presStyleCnt="2"/>
      <dgm:spPr/>
    </dgm:pt>
  </dgm:ptLst>
  <dgm:cxnLst>
    <dgm:cxn modelId="{6EE0F10B-1FB0-48FE-857B-9F2EC52D6EC9}" srcId="{E6E013A1-D3CE-46C8-A728-D27EC4315E31}" destId="{963D9F14-54F9-4C10-A405-7D3667FDE894}" srcOrd="0" destOrd="0" parTransId="{7590513C-FA21-48B8-B3E4-54FC0EE0E1CD}" sibTransId="{86BE0739-000A-4E71-A83D-BC78A1AB8862}"/>
    <dgm:cxn modelId="{9E43C414-0243-4D99-90BB-EA047EA72AA8}" type="presOf" srcId="{963D9F14-54F9-4C10-A405-7D3667FDE894}" destId="{C51D86A1-1D3E-4EA0-AB78-2FF3D8F4E824}" srcOrd="1" destOrd="0" presId="urn:microsoft.com/office/officeart/2005/8/layout/hList9"/>
    <dgm:cxn modelId="{954B2E2B-C31C-40F1-B1C2-6FCA39847620}" type="presOf" srcId="{E658A0AE-F43A-4EEC-91FE-E1559CA3481B}" destId="{375C7967-7359-477C-934C-022F4A097651}" srcOrd="0" destOrd="0" presId="urn:microsoft.com/office/officeart/2005/8/layout/hList9"/>
    <dgm:cxn modelId="{81BB7E86-1B8A-45C1-A923-CAF22E3EF2F6}" type="presOf" srcId="{C0E4859C-8CBE-402F-80A8-3190823A1ABB}" destId="{A4E56F4E-29EA-4F0C-AF33-373EE9FFF2FA}" srcOrd="0" destOrd="0" presId="urn:microsoft.com/office/officeart/2005/8/layout/hList9"/>
    <dgm:cxn modelId="{E62280A1-D838-41BB-9CFE-6B075AE1D216}" type="presOf" srcId="{E6E013A1-D3CE-46C8-A728-D27EC4315E31}" destId="{76288A01-7EC8-475F-B9B7-C6C49E75ECAB}" srcOrd="0" destOrd="0" presId="urn:microsoft.com/office/officeart/2005/8/layout/hList9"/>
    <dgm:cxn modelId="{FC9698C2-D0B6-4324-BEA6-1D205887E496}" srcId="{BD1FC512-981E-4018-BE34-5EB3D6A3AECA}" destId="{E658A0AE-F43A-4EEC-91FE-E1559CA3481B}" srcOrd="0" destOrd="0" parTransId="{A56560E1-80D5-4D6A-B29B-E1FD2C905738}" sibTransId="{1BD44ED3-A886-44D9-878E-367D2A745D00}"/>
    <dgm:cxn modelId="{0CA3EFC3-9B98-4D37-8CC6-59E523E45469}" srcId="{C0E4859C-8CBE-402F-80A8-3190823A1ABB}" destId="{BD1FC512-981E-4018-BE34-5EB3D6A3AECA}" srcOrd="0" destOrd="0" parTransId="{4FC6C477-83E8-4FAC-A167-6083C1D58D69}" sibTransId="{DFCC29BD-F1AC-4B68-8B17-8F6B47A1BF30}"/>
    <dgm:cxn modelId="{34BEE2CA-926E-4B22-BC54-42D63E6777C1}" type="presOf" srcId="{BD1FC512-981E-4018-BE34-5EB3D6A3AECA}" destId="{508B24B7-262D-426E-A45C-224E0D5137A1}" srcOrd="0" destOrd="0" presId="urn:microsoft.com/office/officeart/2005/8/layout/hList9"/>
    <dgm:cxn modelId="{D2C1D6E3-EC2C-43C8-B662-1C30C2B87A9E}" type="presOf" srcId="{E658A0AE-F43A-4EEC-91FE-E1559CA3481B}" destId="{53826ED2-AA6C-43FE-9065-05E0BD1678DB}" srcOrd="1" destOrd="0" presId="urn:microsoft.com/office/officeart/2005/8/layout/hList9"/>
    <dgm:cxn modelId="{958F2EF2-8369-4A28-9C3E-672289C5D42E}" srcId="{C0E4859C-8CBE-402F-80A8-3190823A1ABB}" destId="{E6E013A1-D3CE-46C8-A728-D27EC4315E31}" srcOrd="1" destOrd="0" parTransId="{33D8DCC9-BAC7-47F6-8F4D-CBD9E401C0ED}" sibTransId="{6DE2BE7E-427B-4A7A-88EB-06FFE5BE06D1}"/>
    <dgm:cxn modelId="{65765BFF-0C1D-4CC3-93E4-D4BF2C0D4480}" type="presOf" srcId="{963D9F14-54F9-4C10-A405-7D3667FDE894}" destId="{E23AE415-8A97-4C57-80FE-A6B447CD2050}" srcOrd="0" destOrd="0" presId="urn:microsoft.com/office/officeart/2005/8/layout/hList9"/>
    <dgm:cxn modelId="{9A610037-AD59-468E-8B90-A49C30276B7F}" type="presParOf" srcId="{A4E56F4E-29EA-4F0C-AF33-373EE9FFF2FA}" destId="{C64801E9-C4D4-47A0-BA42-7ABEEF0587AB}" srcOrd="0" destOrd="0" presId="urn:microsoft.com/office/officeart/2005/8/layout/hList9"/>
    <dgm:cxn modelId="{E933F3AA-B031-4DCF-8A38-4E400C6E484C}" type="presParOf" srcId="{A4E56F4E-29EA-4F0C-AF33-373EE9FFF2FA}" destId="{BDAB3098-7123-475F-BF31-63919A3A95BB}" srcOrd="1" destOrd="0" presId="urn:microsoft.com/office/officeart/2005/8/layout/hList9"/>
    <dgm:cxn modelId="{31E96918-647A-45C0-BC15-0BCAAFD32796}" type="presParOf" srcId="{BDAB3098-7123-475F-BF31-63919A3A95BB}" destId="{063ADDEF-A4C8-40F6-995C-FCE08BBA325D}" srcOrd="0" destOrd="0" presId="urn:microsoft.com/office/officeart/2005/8/layout/hList9"/>
    <dgm:cxn modelId="{6BC5544C-2430-467B-825B-4DB26090CFE6}" type="presParOf" srcId="{BDAB3098-7123-475F-BF31-63919A3A95BB}" destId="{41567438-D46F-4A8E-A7F6-0F9CB0643D99}" srcOrd="1" destOrd="0" presId="urn:microsoft.com/office/officeart/2005/8/layout/hList9"/>
    <dgm:cxn modelId="{25B87D90-DD28-4FA6-B6A4-BFF9EB35E2D2}" type="presParOf" srcId="{41567438-D46F-4A8E-A7F6-0F9CB0643D99}" destId="{375C7967-7359-477C-934C-022F4A097651}" srcOrd="0" destOrd="0" presId="urn:microsoft.com/office/officeart/2005/8/layout/hList9"/>
    <dgm:cxn modelId="{C246A28F-9750-4C7A-AA11-4BC3F82AD830}" type="presParOf" srcId="{41567438-D46F-4A8E-A7F6-0F9CB0643D99}" destId="{53826ED2-AA6C-43FE-9065-05E0BD1678DB}" srcOrd="1" destOrd="0" presId="urn:microsoft.com/office/officeart/2005/8/layout/hList9"/>
    <dgm:cxn modelId="{A6B72C08-7996-4BC9-887B-5ED1F48B3AF6}" type="presParOf" srcId="{A4E56F4E-29EA-4F0C-AF33-373EE9FFF2FA}" destId="{68B729E8-24CE-4C0E-9147-39FAA448597E}" srcOrd="2" destOrd="0" presId="urn:microsoft.com/office/officeart/2005/8/layout/hList9"/>
    <dgm:cxn modelId="{F004F933-BC86-4B12-8574-C9282B1B859D}" type="presParOf" srcId="{A4E56F4E-29EA-4F0C-AF33-373EE9FFF2FA}" destId="{508B24B7-262D-426E-A45C-224E0D5137A1}" srcOrd="3" destOrd="0" presId="urn:microsoft.com/office/officeart/2005/8/layout/hList9"/>
    <dgm:cxn modelId="{7069AEB3-C9E8-4315-AB41-0A6DE02D3328}" type="presParOf" srcId="{A4E56F4E-29EA-4F0C-AF33-373EE9FFF2FA}" destId="{C26AA6F4-3D10-44D4-864B-9AD150A25E00}" srcOrd="4" destOrd="0" presId="urn:microsoft.com/office/officeart/2005/8/layout/hList9"/>
    <dgm:cxn modelId="{FB4B8A38-B1E4-4435-8E5E-B624B07EAA72}" type="presParOf" srcId="{A4E56F4E-29EA-4F0C-AF33-373EE9FFF2FA}" destId="{17F6EF4E-E4CC-4D4F-9DA4-B9B0E353B3FD}" srcOrd="5" destOrd="0" presId="urn:microsoft.com/office/officeart/2005/8/layout/hList9"/>
    <dgm:cxn modelId="{73EBEEE2-F44E-4ACB-8534-BD90D57D9CD2}" type="presParOf" srcId="{A4E56F4E-29EA-4F0C-AF33-373EE9FFF2FA}" destId="{5017F3F6-465F-459D-A9BF-052D82A12D89}" srcOrd="6" destOrd="0" presId="urn:microsoft.com/office/officeart/2005/8/layout/hList9"/>
    <dgm:cxn modelId="{195FAFD6-76D0-4FD4-8552-FE35E278E988}" type="presParOf" srcId="{5017F3F6-465F-459D-A9BF-052D82A12D89}" destId="{F9437F88-A5F5-4D56-9B19-E1AB865ABE9D}" srcOrd="0" destOrd="0" presId="urn:microsoft.com/office/officeart/2005/8/layout/hList9"/>
    <dgm:cxn modelId="{A56473BF-29EA-41A3-809C-86F810513F01}" type="presParOf" srcId="{5017F3F6-465F-459D-A9BF-052D82A12D89}" destId="{DDAC1E42-AD67-4297-8977-DE662CAB44C5}" srcOrd="1" destOrd="0" presId="urn:microsoft.com/office/officeart/2005/8/layout/hList9"/>
    <dgm:cxn modelId="{9F3C172E-16F7-4415-B41C-D5F4C6FC2CA9}" type="presParOf" srcId="{DDAC1E42-AD67-4297-8977-DE662CAB44C5}" destId="{E23AE415-8A97-4C57-80FE-A6B447CD2050}" srcOrd="0" destOrd="0" presId="urn:microsoft.com/office/officeart/2005/8/layout/hList9"/>
    <dgm:cxn modelId="{80B976EF-361B-4AF7-8294-6C7515200C43}" type="presParOf" srcId="{DDAC1E42-AD67-4297-8977-DE662CAB44C5}" destId="{C51D86A1-1D3E-4EA0-AB78-2FF3D8F4E824}" srcOrd="1" destOrd="0" presId="urn:microsoft.com/office/officeart/2005/8/layout/hList9"/>
    <dgm:cxn modelId="{2F48CBF4-6B0E-48C4-B3F0-92B486E888C4}" type="presParOf" srcId="{A4E56F4E-29EA-4F0C-AF33-373EE9FFF2FA}" destId="{39B39F62-41DD-4617-B3E2-00BA8F37B35E}" srcOrd="7" destOrd="0" presId="urn:microsoft.com/office/officeart/2005/8/layout/hList9"/>
    <dgm:cxn modelId="{6A992242-207F-4209-8DEB-7B8C6CA50C6F}" type="presParOf" srcId="{A4E56F4E-29EA-4F0C-AF33-373EE9FFF2FA}" destId="{76288A01-7EC8-475F-B9B7-C6C49E75EC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4D9517-E85A-4B11-A027-552BF48679F5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3B39C4-80A5-4A73-82E9-54E1F8E6915C}">
      <dgm:prSet phldrT="[טקסט]"/>
      <dgm:spPr/>
      <dgm:t>
        <a:bodyPr/>
        <a:lstStyle/>
        <a:p>
          <a:endParaRPr lang="en-US" dirty="0"/>
        </a:p>
      </dgm:t>
    </dgm:pt>
    <dgm:pt modelId="{AE79A9F8-3F8B-43FC-95FB-172E367611B7}" type="parTrans" cxnId="{00BA05AF-2989-4624-83AD-F9CB1E6FAB00}">
      <dgm:prSet/>
      <dgm:spPr/>
      <dgm:t>
        <a:bodyPr/>
        <a:lstStyle/>
        <a:p>
          <a:endParaRPr lang="en-US"/>
        </a:p>
      </dgm:t>
    </dgm:pt>
    <dgm:pt modelId="{4332C5DC-34CA-46DA-A95C-0886D8F6ED5A}" type="sibTrans" cxnId="{00BA05AF-2989-4624-83AD-F9CB1E6FAB00}">
      <dgm:prSet/>
      <dgm:spPr/>
      <dgm:t>
        <a:bodyPr/>
        <a:lstStyle/>
        <a:p>
          <a:endParaRPr lang="en-US"/>
        </a:p>
      </dgm:t>
    </dgm:pt>
    <dgm:pt modelId="{09277D21-8C81-4BF6-B195-A826109B4C76}" type="pres">
      <dgm:prSet presAssocID="{924D9517-E85A-4B11-A027-552BF48679F5}" presName="Name0" presStyleCnt="0">
        <dgm:presLayoutVars>
          <dgm:chMax/>
          <dgm:chPref/>
          <dgm:dir/>
          <dgm:animLvl val="lvl"/>
        </dgm:presLayoutVars>
      </dgm:prSet>
      <dgm:spPr/>
    </dgm:pt>
    <dgm:pt modelId="{E694EA21-E003-4412-AE05-259E2628E2F8}" type="pres">
      <dgm:prSet presAssocID="{753B39C4-80A5-4A73-82E9-54E1F8E6915C}" presName="composite" presStyleCnt="0"/>
      <dgm:spPr/>
    </dgm:pt>
    <dgm:pt modelId="{6AD84B6F-3D94-4CEE-8E6A-C5E4B880F526}" type="pres">
      <dgm:prSet presAssocID="{753B39C4-80A5-4A73-82E9-54E1F8E6915C}" presName="ParentAccentShape" presStyleLbl="trBgShp" presStyleIdx="0" presStyleCnt="1" custScaleX="210468" custScaleY="165326"/>
      <dgm:spPr/>
    </dgm:pt>
    <dgm:pt modelId="{934EA1A8-6406-4BBE-871E-87613C85F1A4}" type="pres">
      <dgm:prSet presAssocID="{753B39C4-80A5-4A73-82E9-54E1F8E6915C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87B071F-31B3-4DDC-B4B4-48F91C06615B}" type="pres">
      <dgm:prSet presAssocID="{753B39C4-80A5-4A73-82E9-54E1F8E6915C}" presName="ChildText" presStyleLbl="revTx" presStyleIdx="1" presStyleCnt="2" custLinFactNeighborX="7820" custLinFactNeighborY="-9630">
        <dgm:presLayoutVars>
          <dgm:chMax val="0"/>
          <dgm:chPref val="0"/>
        </dgm:presLayoutVars>
      </dgm:prSet>
      <dgm:spPr/>
    </dgm:pt>
    <dgm:pt modelId="{DA25593C-5DB2-4426-B2A1-7A49F5C224C1}" type="pres">
      <dgm:prSet presAssocID="{753B39C4-80A5-4A73-82E9-54E1F8E6915C}" presName="ChildAccentShape" presStyleLbl="trBgShp" presStyleIdx="0" presStyleCnt="1"/>
      <dgm:spPr/>
    </dgm:pt>
    <dgm:pt modelId="{6FD22210-C5B5-48FC-AC0E-809A03196D1C}" type="pres">
      <dgm:prSet presAssocID="{753B39C4-80A5-4A73-82E9-54E1F8E6915C}" presName="Image" presStyleLbl="alignImgPlace1" presStyleIdx="0" presStyleCnt="1" custScaleX="74143" custScaleY="69759" custLinFactNeighborX="-61395" custLinFactNeighborY="-277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</dgm:ptLst>
  <dgm:cxnLst>
    <dgm:cxn modelId="{C3B90C20-A926-4B16-9E72-33C9C7802C93}" type="presOf" srcId="{753B39C4-80A5-4A73-82E9-54E1F8E6915C}" destId="{934EA1A8-6406-4BBE-871E-87613C85F1A4}" srcOrd="0" destOrd="0" presId="urn:microsoft.com/office/officeart/2009/3/layout/SnapshotPictureList"/>
    <dgm:cxn modelId="{BB92E74A-DD1C-4BD5-BB1B-6213FDDCCAB6}" type="presOf" srcId="{924D9517-E85A-4B11-A027-552BF48679F5}" destId="{09277D21-8C81-4BF6-B195-A826109B4C76}" srcOrd="0" destOrd="0" presId="urn:microsoft.com/office/officeart/2009/3/layout/SnapshotPictureList"/>
    <dgm:cxn modelId="{00BA05AF-2989-4624-83AD-F9CB1E6FAB00}" srcId="{924D9517-E85A-4B11-A027-552BF48679F5}" destId="{753B39C4-80A5-4A73-82E9-54E1F8E6915C}" srcOrd="0" destOrd="0" parTransId="{AE79A9F8-3F8B-43FC-95FB-172E367611B7}" sibTransId="{4332C5DC-34CA-46DA-A95C-0886D8F6ED5A}"/>
    <dgm:cxn modelId="{CCC148BB-8958-4ECD-B71A-6BC19A2EF8E1}" type="presParOf" srcId="{09277D21-8C81-4BF6-B195-A826109B4C76}" destId="{E694EA21-E003-4412-AE05-259E2628E2F8}" srcOrd="0" destOrd="0" presId="urn:microsoft.com/office/officeart/2009/3/layout/SnapshotPictureList"/>
    <dgm:cxn modelId="{96A99CB4-9AA6-4273-AFEA-6FB1E8A3A1F2}" type="presParOf" srcId="{E694EA21-E003-4412-AE05-259E2628E2F8}" destId="{6AD84B6F-3D94-4CEE-8E6A-C5E4B880F526}" srcOrd="0" destOrd="0" presId="urn:microsoft.com/office/officeart/2009/3/layout/SnapshotPictureList"/>
    <dgm:cxn modelId="{406ABEE4-0541-4831-B63E-9B5222097C8A}" type="presParOf" srcId="{E694EA21-E003-4412-AE05-259E2628E2F8}" destId="{934EA1A8-6406-4BBE-871E-87613C85F1A4}" srcOrd="1" destOrd="0" presId="urn:microsoft.com/office/officeart/2009/3/layout/SnapshotPictureList"/>
    <dgm:cxn modelId="{85BA6194-A3F7-4B01-AE80-2F6C161487C4}" type="presParOf" srcId="{E694EA21-E003-4412-AE05-259E2628E2F8}" destId="{187B071F-31B3-4DDC-B4B4-48F91C06615B}" srcOrd="2" destOrd="0" presId="urn:microsoft.com/office/officeart/2009/3/layout/SnapshotPictureList"/>
    <dgm:cxn modelId="{EF1B2AC6-8642-4C5F-96DA-B3536DBB7571}" type="presParOf" srcId="{E694EA21-E003-4412-AE05-259E2628E2F8}" destId="{DA25593C-5DB2-4426-B2A1-7A49F5C224C1}" srcOrd="3" destOrd="0" presId="urn:microsoft.com/office/officeart/2009/3/layout/SnapshotPictureList"/>
    <dgm:cxn modelId="{C2327DF4-5FF2-4079-A16D-C310D62DCCC1}" type="presParOf" srcId="{E694EA21-E003-4412-AE05-259E2628E2F8}" destId="{6FD22210-C5B5-48FC-AC0E-809A03196D1C}" srcOrd="4" destOrd="0" presId="urn:microsoft.com/office/officeart/2009/3/layout/SnapshotPictureList"/>
  </dgm:cxnLst>
  <dgm:bg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E0046B-FE66-4FA0-B5B0-DFBF74FD9039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D734A-F811-4CAD-8BF3-5716FDAA77F8}">
      <dgm:prSet phldrT="[טקסט]"/>
      <dgm:spPr/>
      <dgm:t>
        <a:bodyPr/>
        <a:lstStyle/>
        <a:p>
          <a:r>
            <a:rPr lang="en-US" dirty="0"/>
            <a:t>Send images between </a:t>
          </a:r>
          <a:r>
            <a:rPr lang="en-US" dirty="0" err="1"/>
            <a:t>esp’s</a:t>
          </a:r>
          <a:endParaRPr lang="en-US" dirty="0"/>
        </a:p>
      </dgm:t>
    </dgm:pt>
    <dgm:pt modelId="{6BE987BD-C1A6-4153-ADEF-10B28141E314}" type="parTrans" cxnId="{607CAC99-0482-4323-AC4F-F40D6ED83027}">
      <dgm:prSet/>
      <dgm:spPr/>
      <dgm:t>
        <a:bodyPr/>
        <a:lstStyle/>
        <a:p>
          <a:endParaRPr lang="en-US"/>
        </a:p>
      </dgm:t>
    </dgm:pt>
    <dgm:pt modelId="{0E03655E-E882-44E4-BFF4-29091CAA9B72}" type="sibTrans" cxnId="{607CAC99-0482-4323-AC4F-F40D6ED83027}">
      <dgm:prSet/>
      <dgm:spPr/>
      <dgm:t>
        <a:bodyPr/>
        <a:lstStyle/>
        <a:p>
          <a:endParaRPr lang="en-US"/>
        </a:p>
      </dgm:t>
    </dgm:pt>
    <dgm:pt modelId="{D7B48877-5D74-4AA1-8697-3AC19FF16AB3}">
      <dgm:prSet phldrT="[טקסט]"/>
      <dgm:spPr/>
      <dgm:t>
        <a:bodyPr/>
        <a:lstStyle/>
        <a:p>
          <a:r>
            <a:rPr lang="en-US" dirty="0"/>
            <a:t>restAPI Server</a:t>
          </a:r>
        </a:p>
      </dgm:t>
    </dgm:pt>
    <dgm:pt modelId="{5C7A6717-5B70-498C-AA35-2DEC627E4CB3}" type="parTrans" cxnId="{2E06A817-947E-4F0E-9F71-9799FFE690DD}">
      <dgm:prSet/>
      <dgm:spPr/>
      <dgm:t>
        <a:bodyPr/>
        <a:lstStyle/>
        <a:p>
          <a:endParaRPr lang="en-US"/>
        </a:p>
      </dgm:t>
    </dgm:pt>
    <dgm:pt modelId="{BD4DC8FC-9346-4163-BDE0-2584C26A53AB}" type="sibTrans" cxnId="{2E06A817-947E-4F0E-9F71-9799FFE690DD}">
      <dgm:prSet/>
      <dgm:spPr/>
      <dgm:t>
        <a:bodyPr/>
        <a:lstStyle/>
        <a:p>
          <a:endParaRPr lang="en-US"/>
        </a:p>
      </dgm:t>
    </dgm:pt>
    <dgm:pt modelId="{A696F7FD-913E-40D4-9B19-7B5E00122052}" type="pres">
      <dgm:prSet presAssocID="{10E0046B-FE66-4FA0-B5B0-DFBF74FD9039}" presName="Name0" presStyleCnt="0">
        <dgm:presLayoutVars>
          <dgm:dir/>
          <dgm:resizeHandles val="exact"/>
        </dgm:presLayoutVars>
      </dgm:prSet>
      <dgm:spPr/>
    </dgm:pt>
    <dgm:pt modelId="{B3A322E7-BBC0-40BF-B285-963962273658}" type="pres">
      <dgm:prSet presAssocID="{3A8D734A-F811-4CAD-8BF3-5716FDAA77F8}" presName="compNode" presStyleCnt="0"/>
      <dgm:spPr/>
    </dgm:pt>
    <dgm:pt modelId="{351C8246-8EF9-4666-8C36-3AB1243F0F38}" type="pres">
      <dgm:prSet presAssocID="{3A8D734A-F811-4CAD-8BF3-5716FDAA77F8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0FADA86A-A0A2-42CD-B6F6-67179E07E535}" type="pres">
      <dgm:prSet presAssocID="{3A8D734A-F811-4CAD-8BF3-5716FDAA77F8}" presName="textRect" presStyleLbl="revTx" presStyleIdx="0" presStyleCnt="2">
        <dgm:presLayoutVars>
          <dgm:bulletEnabled val="1"/>
        </dgm:presLayoutVars>
      </dgm:prSet>
      <dgm:spPr/>
    </dgm:pt>
    <dgm:pt modelId="{C1C48151-483F-40C5-982A-41A691D8E917}" type="pres">
      <dgm:prSet presAssocID="{0E03655E-E882-44E4-BFF4-29091CAA9B72}" presName="sibTrans" presStyleLbl="sibTrans2D1" presStyleIdx="0" presStyleCnt="0"/>
      <dgm:spPr/>
    </dgm:pt>
    <dgm:pt modelId="{75351A90-A18F-44C2-8793-E64AA810F24F}" type="pres">
      <dgm:prSet presAssocID="{D7B48877-5D74-4AA1-8697-3AC19FF16AB3}" presName="compNode" presStyleCnt="0"/>
      <dgm:spPr/>
    </dgm:pt>
    <dgm:pt modelId="{5176A646-8A09-4AC4-8C59-698745DD00CE}" type="pres">
      <dgm:prSet presAssocID="{D7B48877-5D74-4AA1-8697-3AC19FF16AB3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726AB7E2-07FC-45A3-A74B-45DE15BD3B9E}" type="pres">
      <dgm:prSet presAssocID="{D7B48877-5D74-4AA1-8697-3AC19FF16AB3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2E06A817-947E-4F0E-9F71-9799FFE690DD}" srcId="{10E0046B-FE66-4FA0-B5B0-DFBF74FD9039}" destId="{D7B48877-5D74-4AA1-8697-3AC19FF16AB3}" srcOrd="1" destOrd="0" parTransId="{5C7A6717-5B70-498C-AA35-2DEC627E4CB3}" sibTransId="{BD4DC8FC-9346-4163-BDE0-2584C26A53AB}"/>
    <dgm:cxn modelId="{25D73C37-C3BA-43F2-9FD8-958B58DC19FE}" type="presOf" srcId="{0E03655E-E882-44E4-BFF4-29091CAA9B72}" destId="{C1C48151-483F-40C5-982A-41A691D8E917}" srcOrd="0" destOrd="0" presId="urn:microsoft.com/office/officeart/2005/8/layout/pList1"/>
    <dgm:cxn modelId="{B09C9C6F-DFAA-4C75-AFE1-3688FBE370C1}" type="presOf" srcId="{3A8D734A-F811-4CAD-8BF3-5716FDAA77F8}" destId="{0FADA86A-A0A2-42CD-B6F6-67179E07E535}" srcOrd="0" destOrd="0" presId="urn:microsoft.com/office/officeart/2005/8/layout/pList1"/>
    <dgm:cxn modelId="{F8B50B8C-902F-47C5-9404-6700233E42B8}" type="presOf" srcId="{D7B48877-5D74-4AA1-8697-3AC19FF16AB3}" destId="{726AB7E2-07FC-45A3-A74B-45DE15BD3B9E}" srcOrd="0" destOrd="0" presId="urn:microsoft.com/office/officeart/2005/8/layout/pList1"/>
    <dgm:cxn modelId="{607CAC99-0482-4323-AC4F-F40D6ED83027}" srcId="{10E0046B-FE66-4FA0-B5B0-DFBF74FD9039}" destId="{3A8D734A-F811-4CAD-8BF3-5716FDAA77F8}" srcOrd="0" destOrd="0" parTransId="{6BE987BD-C1A6-4153-ADEF-10B28141E314}" sibTransId="{0E03655E-E882-44E4-BFF4-29091CAA9B72}"/>
    <dgm:cxn modelId="{7CBEA6FC-1CED-4D4C-ABF0-2D9859184AF4}" type="presOf" srcId="{10E0046B-FE66-4FA0-B5B0-DFBF74FD9039}" destId="{A696F7FD-913E-40D4-9B19-7B5E00122052}" srcOrd="0" destOrd="0" presId="urn:microsoft.com/office/officeart/2005/8/layout/pList1"/>
    <dgm:cxn modelId="{9E85CB6A-D9CF-4600-8F6A-65C24F7D7CCC}" type="presParOf" srcId="{A696F7FD-913E-40D4-9B19-7B5E00122052}" destId="{B3A322E7-BBC0-40BF-B285-963962273658}" srcOrd="0" destOrd="0" presId="urn:microsoft.com/office/officeart/2005/8/layout/pList1"/>
    <dgm:cxn modelId="{6178ECF3-10B0-4799-80F7-258772818651}" type="presParOf" srcId="{B3A322E7-BBC0-40BF-B285-963962273658}" destId="{351C8246-8EF9-4666-8C36-3AB1243F0F38}" srcOrd="0" destOrd="0" presId="urn:microsoft.com/office/officeart/2005/8/layout/pList1"/>
    <dgm:cxn modelId="{08A26783-14C6-4557-9E79-FA54E1DA2264}" type="presParOf" srcId="{B3A322E7-BBC0-40BF-B285-963962273658}" destId="{0FADA86A-A0A2-42CD-B6F6-67179E07E535}" srcOrd="1" destOrd="0" presId="urn:microsoft.com/office/officeart/2005/8/layout/pList1"/>
    <dgm:cxn modelId="{3188D7A7-0004-4F15-B789-1A9F35118312}" type="presParOf" srcId="{A696F7FD-913E-40D4-9B19-7B5E00122052}" destId="{C1C48151-483F-40C5-982A-41A691D8E917}" srcOrd="1" destOrd="0" presId="urn:microsoft.com/office/officeart/2005/8/layout/pList1"/>
    <dgm:cxn modelId="{76E58CC0-6DDB-4CFA-935F-C84A5E48A329}" type="presParOf" srcId="{A696F7FD-913E-40D4-9B19-7B5E00122052}" destId="{75351A90-A18F-44C2-8793-E64AA810F24F}" srcOrd="2" destOrd="0" presId="urn:microsoft.com/office/officeart/2005/8/layout/pList1"/>
    <dgm:cxn modelId="{DACAFA52-349A-49D3-A048-FFF89C29EAB5}" type="presParOf" srcId="{75351A90-A18F-44C2-8793-E64AA810F24F}" destId="{5176A646-8A09-4AC4-8C59-698745DD00CE}" srcOrd="0" destOrd="0" presId="urn:microsoft.com/office/officeart/2005/8/layout/pList1"/>
    <dgm:cxn modelId="{945CCBDF-AB62-48CF-A297-823889966B5A}" type="presParOf" srcId="{75351A90-A18F-44C2-8793-E64AA810F24F}" destId="{726AB7E2-07FC-45A3-A74B-45DE15BD3B9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C902A-55D5-4E11-B97A-24B36960C4E7}">
      <dsp:nvSpPr>
        <dsp:cNvPr id="0" name=""/>
        <dsp:cNvSpPr/>
      </dsp:nvSpPr>
      <dsp:spPr>
        <a:xfrm>
          <a:off x="1956390" y="3334373"/>
          <a:ext cx="392808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A5D6A-2D63-4CF6-A41D-C1E83596BB1C}">
      <dsp:nvSpPr>
        <dsp:cNvPr id="0" name=""/>
        <dsp:cNvSpPr/>
      </dsp:nvSpPr>
      <dsp:spPr>
        <a:xfrm>
          <a:off x="1956390" y="1965021"/>
          <a:ext cx="336469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2CB85-7DFE-4F4E-9F8D-8497923F0EBE}">
      <dsp:nvSpPr>
        <dsp:cNvPr id="0" name=""/>
        <dsp:cNvSpPr/>
      </dsp:nvSpPr>
      <dsp:spPr>
        <a:xfrm>
          <a:off x="1956390" y="595670"/>
          <a:ext cx="392808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1CAC8-8B45-4A61-8D00-31137B7D9309}">
      <dsp:nvSpPr>
        <dsp:cNvPr id="0" name=""/>
        <dsp:cNvSpPr/>
      </dsp:nvSpPr>
      <dsp:spPr>
        <a:xfrm>
          <a:off x="46106" y="0"/>
          <a:ext cx="3912432" cy="39124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28336-C34C-44DF-AF12-2863FDE86614}">
      <dsp:nvSpPr>
        <dsp:cNvPr id="0" name=""/>
        <dsp:cNvSpPr/>
      </dsp:nvSpPr>
      <dsp:spPr>
        <a:xfrm>
          <a:off x="694846" y="1126643"/>
          <a:ext cx="2503956" cy="129110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>
                  <a:lumMod val="95000"/>
                </a:schemeClr>
              </a:solidFill>
            </a:rPr>
            <a:t>Mesh </a:t>
          </a:r>
        </a:p>
      </dsp:txBody>
      <dsp:txXfrm>
        <a:off x="694846" y="1126643"/>
        <a:ext cx="2503956" cy="1291102"/>
      </dsp:txXfrm>
    </dsp:sp>
    <dsp:sp modelId="{CE15F121-084E-41EF-B39C-2F9D9A87577D}">
      <dsp:nvSpPr>
        <dsp:cNvPr id="0" name=""/>
        <dsp:cNvSpPr/>
      </dsp:nvSpPr>
      <dsp:spPr>
        <a:xfrm>
          <a:off x="5297607" y="8805"/>
          <a:ext cx="1173729" cy="1173729"/>
        </a:xfrm>
        <a:prstGeom prst="ellipse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A8C29-E5A5-44BB-85D0-D3170D65EFC4}">
      <dsp:nvSpPr>
        <dsp:cNvPr id="0" name=""/>
        <dsp:cNvSpPr/>
      </dsp:nvSpPr>
      <dsp:spPr>
        <a:xfrm>
          <a:off x="6471336" y="-8805"/>
          <a:ext cx="2941819" cy="120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  esp32 cam</a:t>
          </a:r>
        </a:p>
      </dsp:txBody>
      <dsp:txXfrm>
        <a:off x="6471336" y="-8805"/>
        <a:ext cx="2941819" cy="1208953"/>
      </dsp:txXfrm>
    </dsp:sp>
    <dsp:sp modelId="{4372B361-81FB-4AA7-A24C-D83EBB127502}">
      <dsp:nvSpPr>
        <dsp:cNvPr id="0" name=""/>
        <dsp:cNvSpPr/>
      </dsp:nvSpPr>
      <dsp:spPr>
        <a:xfrm>
          <a:off x="4734216" y="1378157"/>
          <a:ext cx="1173729" cy="1173729"/>
        </a:xfrm>
        <a:prstGeom prst="ellipse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4D53D-B65A-4756-AB9C-A1D36EB20FDA}">
      <dsp:nvSpPr>
        <dsp:cNvPr id="0" name=""/>
        <dsp:cNvSpPr/>
      </dsp:nvSpPr>
      <dsp:spPr>
        <a:xfrm>
          <a:off x="5907946" y="1378157"/>
          <a:ext cx="3505701" cy="117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painlessMesh</a:t>
          </a:r>
          <a:r>
            <a:rPr lang="en-US" sz="2400" kern="1200" dirty="0"/>
            <a:t> Library</a:t>
          </a:r>
        </a:p>
      </dsp:txBody>
      <dsp:txXfrm>
        <a:off x="5907946" y="1378157"/>
        <a:ext cx="3505701" cy="1173729"/>
      </dsp:txXfrm>
    </dsp:sp>
    <dsp:sp modelId="{6BAE99EE-344F-421D-B0FE-B2995F580F00}">
      <dsp:nvSpPr>
        <dsp:cNvPr id="0" name=""/>
        <dsp:cNvSpPr/>
      </dsp:nvSpPr>
      <dsp:spPr>
        <a:xfrm>
          <a:off x="5297607" y="2747508"/>
          <a:ext cx="1173729" cy="1173729"/>
        </a:xfrm>
        <a:prstGeom prst="ellipse">
          <a:avLst/>
        </a:prstGeom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35C7E-5D6C-413A-B58E-63B05BB92BD5}">
      <dsp:nvSpPr>
        <dsp:cNvPr id="0" name=""/>
        <dsp:cNvSpPr/>
      </dsp:nvSpPr>
      <dsp:spPr>
        <a:xfrm>
          <a:off x="6471336" y="2747508"/>
          <a:ext cx="2556490" cy="117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Json</a:t>
          </a:r>
          <a:r>
            <a:rPr lang="en-US" sz="2400" kern="1200" dirty="0"/>
            <a:t> </a:t>
          </a:r>
          <a:r>
            <a:rPr lang="en-US" sz="2400" kern="1200" dirty="0" err="1"/>
            <a:t>foramt</a:t>
          </a:r>
          <a:endParaRPr lang="en-US" sz="2400" kern="1200" dirty="0"/>
        </a:p>
      </dsp:txBody>
      <dsp:txXfrm>
        <a:off x="6471336" y="2747508"/>
        <a:ext cx="2556490" cy="1173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CD3B7-F55D-45DA-BE90-41397A321E61}">
      <dsp:nvSpPr>
        <dsp:cNvPr id="0" name=""/>
        <dsp:cNvSpPr/>
      </dsp:nvSpPr>
      <dsp:spPr>
        <a:xfrm>
          <a:off x="3755" y="1859225"/>
          <a:ext cx="4096653" cy="3471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5B0EF-2708-409C-93E5-43C36B94D67A}">
      <dsp:nvSpPr>
        <dsp:cNvPr id="0" name=""/>
        <dsp:cNvSpPr/>
      </dsp:nvSpPr>
      <dsp:spPr>
        <a:xfrm>
          <a:off x="3554884" y="2344960"/>
          <a:ext cx="1942573" cy="2021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 hoc net.</a:t>
          </a: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MeshBackbone</a:t>
          </a:r>
          <a:r>
            <a:rPr lang="en-US" sz="1400" kern="1200" dirty="0"/>
            <a:t>(MR)</a:t>
          </a:r>
          <a:endParaRPr lang="he-IL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MeshClients</a:t>
          </a:r>
          <a:endParaRPr lang="he-IL" sz="14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400" kern="1200" dirty="0"/>
        </a:p>
      </dsp:txBody>
      <dsp:txXfrm>
        <a:off x="3611780" y="2401856"/>
        <a:ext cx="1828781" cy="1908043"/>
      </dsp:txXfrm>
    </dsp:sp>
    <dsp:sp modelId="{EDE825F3-20EC-4B39-9C22-551CFA03E8FB}">
      <dsp:nvSpPr>
        <dsp:cNvPr id="0" name=""/>
        <dsp:cNvSpPr/>
      </dsp:nvSpPr>
      <dsp:spPr>
        <a:xfrm>
          <a:off x="3755" y="1197367"/>
          <a:ext cx="4096653" cy="59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WMN</a:t>
          </a:r>
          <a:endParaRPr lang="he-IL" sz="2700" kern="1200" dirty="0"/>
        </a:p>
      </dsp:txBody>
      <dsp:txXfrm>
        <a:off x="3755" y="1197367"/>
        <a:ext cx="4096653" cy="597704"/>
      </dsp:txXfrm>
    </dsp:sp>
    <dsp:sp modelId="{CD31E499-DF3E-445D-ACAE-59A3EF319393}">
      <dsp:nvSpPr>
        <dsp:cNvPr id="0" name=""/>
        <dsp:cNvSpPr/>
      </dsp:nvSpPr>
      <dsp:spPr>
        <a:xfrm>
          <a:off x="6246355" y="1859225"/>
          <a:ext cx="4096653" cy="347106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3DA79-8FE1-4718-B719-D982EA9913E1}">
      <dsp:nvSpPr>
        <dsp:cNvPr id="0" name=""/>
        <dsp:cNvSpPr/>
      </dsp:nvSpPr>
      <dsp:spPr>
        <a:xfrm>
          <a:off x="9797484" y="2344960"/>
          <a:ext cx="1942573" cy="2021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Mobile dynamic network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Infrasstructureless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Self organizing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Self healing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Self discovering</a:t>
          </a:r>
        </a:p>
      </dsp:txBody>
      <dsp:txXfrm>
        <a:off x="9854380" y="2401856"/>
        <a:ext cx="1828781" cy="1908043"/>
      </dsp:txXfrm>
    </dsp:sp>
    <dsp:sp modelId="{28DA83EF-425C-4A5A-A4ED-9E1F81E9CF78}">
      <dsp:nvSpPr>
        <dsp:cNvPr id="0" name=""/>
        <dsp:cNvSpPr/>
      </dsp:nvSpPr>
      <dsp:spPr>
        <a:xfrm>
          <a:off x="6246355" y="1197367"/>
          <a:ext cx="4096653" cy="597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Mobile Ad hoc(MANET)</a:t>
          </a:r>
          <a:endParaRPr lang="he-IL" sz="2700" kern="1200" dirty="0"/>
        </a:p>
      </dsp:txBody>
      <dsp:txXfrm>
        <a:off x="6246355" y="1197367"/>
        <a:ext cx="4096653" cy="597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D20CC-25A6-411C-9DE8-E9B54CA00AA2}">
      <dsp:nvSpPr>
        <dsp:cNvPr id="0" name=""/>
        <dsp:cNvSpPr/>
      </dsp:nvSpPr>
      <dsp:spPr>
        <a:xfrm>
          <a:off x="542010" y="814399"/>
          <a:ext cx="3679722" cy="1978829"/>
        </a:xfrm>
        <a:prstGeom prst="round2DiagRect">
          <a:avLst>
            <a:gd name="adj1" fmla="val 0"/>
            <a:gd name="adj2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3D31A-8FD2-4252-AA83-079B6270E4FC}">
      <dsp:nvSpPr>
        <dsp:cNvPr id="0" name=""/>
        <dsp:cNvSpPr/>
      </dsp:nvSpPr>
      <dsp:spPr>
        <a:xfrm>
          <a:off x="2453148" y="1032903"/>
          <a:ext cx="490" cy="155907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81655-F838-47C4-AD70-FC36BF3BECAD}">
      <dsp:nvSpPr>
        <dsp:cNvPr id="0" name=""/>
        <dsp:cNvSpPr/>
      </dsp:nvSpPr>
      <dsp:spPr>
        <a:xfrm>
          <a:off x="696144" y="972938"/>
          <a:ext cx="2101006" cy="16790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10 bytes</a:t>
          </a:r>
        </a:p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4400 bytes </a:t>
          </a:r>
          <a:endParaRPr lang="he-IL" sz="2200" kern="1200" dirty="0"/>
        </a:p>
      </dsp:txBody>
      <dsp:txXfrm>
        <a:off x="696144" y="972938"/>
        <a:ext cx="2101006" cy="1679006"/>
      </dsp:txXfrm>
    </dsp:sp>
    <dsp:sp modelId="{C9F6FB79-EFF4-4B6F-97F4-F2667B1EFCFE}">
      <dsp:nvSpPr>
        <dsp:cNvPr id="0" name=""/>
        <dsp:cNvSpPr/>
      </dsp:nvSpPr>
      <dsp:spPr>
        <a:xfrm>
          <a:off x="2575805" y="972938"/>
          <a:ext cx="1594546" cy="16790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461msg/sec</a:t>
          </a:r>
        </a:p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28msg/sec</a:t>
          </a:r>
          <a:endParaRPr lang="he-IL" sz="2200" kern="1200" dirty="0"/>
        </a:p>
      </dsp:txBody>
      <dsp:txXfrm>
        <a:off x="2575805" y="972938"/>
        <a:ext cx="1594546" cy="1679006"/>
      </dsp:txXfrm>
    </dsp:sp>
    <dsp:sp modelId="{B90E09C2-4992-43A1-A058-EC5A6D5574C6}">
      <dsp:nvSpPr>
        <dsp:cNvPr id="0" name=""/>
        <dsp:cNvSpPr/>
      </dsp:nvSpPr>
      <dsp:spPr>
        <a:xfrm rot="16200000">
          <a:off x="-772717" y="1086046"/>
          <a:ext cx="2158722" cy="613287"/>
        </a:xfrm>
        <a:prstGeom prst="rightArrow">
          <a:avLst>
            <a:gd name="adj1" fmla="val 49830"/>
            <a:gd name="adj2" fmla="val 6066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payload</a:t>
          </a:r>
          <a:endParaRPr lang="he-IL" sz="1400" kern="1200" dirty="0"/>
        </a:p>
      </dsp:txBody>
      <dsp:txXfrm>
        <a:off x="-680028" y="1332578"/>
        <a:ext cx="1973344" cy="305601"/>
      </dsp:txXfrm>
    </dsp:sp>
    <dsp:sp modelId="{A645F959-F481-4C11-82B6-627EF90ABC92}">
      <dsp:nvSpPr>
        <dsp:cNvPr id="0" name=""/>
        <dsp:cNvSpPr/>
      </dsp:nvSpPr>
      <dsp:spPr>
        <a:xfrm rot="5400000">
          <a:off x="3520292" y="1925550"/>
          <a:ext cx="2158722" cy="613287"/>
        </a:xfrm>
        <a:prstGeom prst="rightArrow">
          <a:avLst>
            <a:gd name="adj1" fmla="val 49830"/>
            <a:gd name="adj2" fmla="val 6066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rate</a:t>
          </a:r>
          <a:endParaRPr lang="he-IL" sz="1400" kern="1200" dirty="0"/>
        </a:p>
      </dsp:txBody>
      <dsp:txXfrm>
        <a:off x="3612981" y="1986704"/>
        <a:ext cx="1973344" cy="305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AB50C-C2AD-4002-BA70-6633344DA2C5}">
      <dsp:nvSpPr>
        <dsp:cNvPr id="0" name=""/>
        <dsp:cNvSpPr/>
      </dsp:nvSpPr>
      <dsp:spPr>
        <a:xfrm>
          <a:off x="81981" y="1091206"/>
          <a:ext cx="4902536" cy="445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way delay</a:t>
          </a:r>
          <a:endParaRPr lang="he-IL" sz="2000" kern="1200" dirty="0"/>
        </a:p>
      </dsp:txBody>
      <dsp:txXfrm>
        <a:off x="81981" y="1091206"/>
        <a:ext cx="4902536" cy="445685"/>
      </dsp:txXfrm>
    </dsp:sp>
    <dsp:sp modelId="{4661A26E-E4CD-4808-89EC-08F51F5DAA95}">
      <dsp:nvSpPr>
        <dsp:cNvPr id="0" name=""/>
        <dsp:cNvSpPr/>
      </dsp:nvSpPr>
      <dsp:spPr>
        <a:xfrm>
          <a:off x="81981" y="1536891"/>
          <a:ext cx="1147193" cy="90787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51C4D-08E7-4F9C-BF96-A8F6A00AAE2C}">
      <dsp:nvSpPr>
        <dsp:cNvPr id="0" name=""/>
        <dsp:cNvSpPr/>
      </dsp:nvSpPr>
      <dsp:spPr>
        <a:xfrm>
          <a:off x="771060" y="1536891"/>
          <a:ext cx="1147193" cy="90787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5F0D2-EC43-4734-8132-045A90C256AC}">
      <dsp:nvSpPr>
        <dsp:cNvPr id="0" name=""/>
        <dsp:cNvSpPr/>
      </dsp:nvSpPr>
      <dsp:spPr>
        <a:xfrm>
          <a:off x="1460683" y="1536891"/>
          <a:ext cx="1147193" cy="90787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715BD-F035-4C25-A679-82EC45D8C337}">
      <dsp:nvSpPr>
        <dsp:cNvPr id="0" name=""/>
        <dsp:cNvSpPr/>
      </dsp:nvSpPr>
      <dsp:spPr>
        <a:xfrm>
          <a:off x="2149762" y="1536891"/>
          <a:ext cx="1147193" cy="90787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9C2B3-8824-4080-8015-C850D2D3C263}">
      <dsp:nvSpPr>
        <dsp:cNvPr id="0" name=""/>
        <dsp:cNvSpPr/>
      </dsp:nvSpPr>
      <dsp:spPr>
        <a:xfrm>
          <a:off x="2839385" y="1536891"/>
          <a:ext cx="1147193" cy="90787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43172-1677-40D8-9693-1E2C7CAE1E1B}">
      <dsp:nvSpPr>
        <dsp:cNvPr id="0" name=""/>
        <dsp:cNvSpPr/>
      </dsp:nvSpPr>
      <dsp:spPr>
        <a:xfrm>
          <a:off x="3528464" y="1536891"/>
          <a:ext cx="1147193" cy="90787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59C8C-4ECE-446B-AF61-F18C7CC0DB5A}">
      <dsp:nvSpPr>
        <dsp:cNvPr id="0" name=""/>
        <dsp:cNvSpPr/>
      </dsp:nvSpPr>
      <dsp:spPr>
        <a:xfrm>
          <a:off x="4218088" y="1536891"/>
          <a:ext cx="1147193" cy="90787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54395-C13F-4272-99B5-D30BB8853783}">
      <dsp:nvSpPr>
        <dsp:cNvPr id="0" name=""/>
        <dsp:cNvSpPr/>
      </dsp:nvSpPr>
      <dsp:spPr>
        <a:xfrm>
          <a:off x="81981" y="1627679"/>
          <a:ext cx="4966269" cy="7263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#nodes </a:t>
          </a:r>
          <a:r>
            <a:rPr lang="en-US" sz="1200" kern="1200" dirty="0">
              <a:sym typeface="Wingdings" panose="05000000000000000000" pitchFamily="2" charset="2"/>
            </a:rPr>
            <a:t> delay increases (16 nodes seems to be unstable)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2nodes :    2.49ms</a:t>
          </a:r>
          <a:endParaRPr lang="ar-AE" sz="1200" kern="1200" dirty="0"/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 nodes:    100ms</a:t>
          </a:r>
          <a:endParaRPr lang="he-IL" sz="1200" kern="1200" dirty="0"/>
        </a:p>
      </dsp:txBody>
      <dsp:txXfrm>
        <a:off x="81981" y="1627679"/>
        <a:ext cx="4966269" cy="726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FC22F-748C-40F3-998F-4FBB2D066F3C}">
      <dsp:nvSpPr>
        <dsp:cNvPr id="0" name=""/>
        <dsp:cNvSpPr/>
      </dsp:nvSpPr>
      <dsp:spPr>
        <a:xfrm>
          <a:off x="2034" y="766609"/>
          <a:ext cx="3627312" cy="426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6DF6B-6F0B-426E-9661-E393F1BA2B58}">
      <dsp:nvSpPr>
        <dsp:cNvPr id="0" name=""/>
        <dsp:cNvSpPr/>
      </dsp:nvSpPr>
      <dsp:spPr>
        <a:xfrm>
          <a:off x="0" y="1562924"/>
          <a:ext cx="266475" cy="26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D4585-67DC-4D9A-BE50-146699F1CA7D}">
      <dsp:nvSpPr>
        <dsp:cNvPr id="0" name=""/>
        <dsp:cNvSpPr/>
      </dsp:nvSpPr>
      <dsp:spPr>
        <a:xfrm>
          <a:off x="0" y="0"/>
          <a:ext cx="3627312" cy="76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spc="-50" dirty="0">
              <a:ln w="0"/>
              <a:effectLst/>
            </a:rPr>
            <a:t>Painlessmesh library</a:t>
          </a:r>
          <a:endParaRPr lang="he-IL" sz="3400" b="0" kern="1200" dirty="0">
            <a:effectLst/>
          </a:endParaRPr>
        </a:p>
      </dsp:txBody>
      <dsp:txXfrm>
        <a:off x="0" y="0"/>
        <a:ext cx="3627312" cy="766609"/>
      </dsp:txXfrm>
    </dsp:sp>
    <dsp:sp modelId="{D0141DF6-0705-4DED-AB5A-543507667575}">
      <dsp:nvSpPr>
        <dsp:cNvPr id="0" name=""/>
        <dsp:cNvSpPr/>
      </dsp:nvSpPr>
      <dsp:spPr>
        <a:xfrm>
          <a:off x="0" y="1562929"/>
          <a:ext cx="266468" cy="2664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C8003-AAA1-453C-B653-25E289C120DB}">
      <dsp:nvSpPr>
        <dsp:cNvPr id="0" name=""/>
        <dsp:cNvSpPr/>
      </dsp:nvSpPr>
      <dsp:spPr>
        <a:xfrm>
          <a:off x="255945" y="1370687"/>
          <a:ext cx="3373400" cy="62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esp32 chips</a:t>
          </a:r>
          <a:endParaRPr lang="he-IL" sz="2000" kern="1200" dirty="0"/>
        </a:p>
      </dsp:txBody>
      <dsp:txXfrm>
        <a:off x="255945" y="1370687"/>
        <a:ext cx="3373400" cy="621139"/>
      </dsp:txXfrm>
    </dsp:sp>
    <dsp:sp modelId="{190F0EBD-2A29-4C96-9677-0B041C97E035}">
      <dsp:nvSpPr>
        <dsp:cNvPr id="0" name=""/>
        <dsp:cNvSpPr/>
      </dsp:nvSpPr>
      <dsp:spPr>
        <a:xfrm>
          <a:off x="2034" y="2169162"/>
          <a:ext cx="266468" cy="2664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28C05-71A4-4830-B6B2-40D946B4E41A}">
      <dsp:nvSpPr>
        <dsp:cNvPr id="0" name=""/>
        <dsp:cNvSpPr/>
      </dsp:nvSpPr>
      <dsp:spPr>
        <a:xfrm>
          <a:off x="255945" y="1991827"/>
          <a:ext cx="3373400" cy="62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Wifi-mesh network</a:t>
          </a:r>
          <a:endParaRPr lang="he-IL" sz="2000" kern="1200" dirty="0"/>
        </a:p>
      </dsp:txBody>
      <dsp:txXfrm>
        <a:off x="255945" y="1991827"/>
        <a:ext cx="3373400" cy="621139"/>
      </dsp:txXfrm>
    </dsp:sp>
    <dsp:sp modelId="{6B46E05A-DE70-4E8B-9584-6B05D004783A}">
      <dsp:nvSpPr>
        <dsp:cNvPr id="0" name=""/>
        <dsp:cNvSpPr/>
      </dsp:nvSpPr>
      <dsp:spPr>
        <a:xfrm>
          <a:off x="2034" y="2790302"/>
          <a:ext cx="266468" cy="2664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91C4E-5CB0-470D-980D-D21FCE2C4FD4}">
      <dsp:nvSpPr>
        <dsp:cNvPr id="0" name=""/>
        <dsp:cNvSpPr/>
      </dsp:nvSpPr>
      <dsp:spPr>
        <a:xfrm>
          <a:off x="255945" y="2612966"/>
          <a:ext cx="3373400" cy="62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Same SSID for all nodes</a:t>
          </a:r>
          <a:endParaRPr lang="he-IL" sz="2000" kern="1200" dirty="0"/>
        </a:p>
      </dsp:txBody>
      <dsp:txXfrm>
        <a:off x="255945" y="2612966"/>
        <a:ext cx="3373400" cy="621139"/>
      </dsp:txXfrm>
    </dsp:sp>
    <dsp:sp modelId="{83B66B84-C688-4310-9930-474702EBAFAC}">
      <dsp:nvSpPr>
        <dsp:cNvPr id="0" name=""/>
        <dsp:cNvSpPr/>
      </dsp:nvSpPr>
      <dsp:spPr>
        <a:xfrm>
          <a:off x="2034" y="3411442"/>
          <a:ext cx="266468" cy="2664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DA5E4-A173-41CF-85F0-74CEFB838FEE}">
      <dsp:nvSpPr>
        <dsp:cNvPr id="0" name=""/>
        <dsp:cNvSpPr/>
      </dsp:nvSpPr>
      <dsp:spPr>
        <a:xfrm>
          <a:off x="255945" y="3234106"/>
          <a:ext cx="3373400" cy="62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Works on layer3</a:t>
          </a:r>
          <a:endParaRPr lang="he-IL" sz="2000" kern="1200" dirty="0"/>
        </a:p>
      </dsp:txBody>
      <dsp:txXfrm>
        <a:off x="255945" y="3234106"/>
        <a:ext cx="3373400" cy="621139"/>
      </dsp:txXfrm>
    </dsp:sp>
    <dsp:sp modelId="{37C15AD8-1923-427E-B8BA-D605A4644C90}">
      <dsp:nvSpPr>
        <dsp:cNvPr id="0" name=""/>
        <dsp:cNvSpPr/>
      </dsp:nvSpPr>
      <dsp:spPr>
        <a:xfrm>
          <a:off x="2034" y="4032581"/>
          <a:ext cx="266468" cy="2664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96997-DD79-4C29-968C-CF8354C97C88}">
      <dsp:nvSpPr>
        <dsp:cNvPr id="0" name=""/>
        <dsp:cNvSpPr/>
      </dsp:nvSpPr>
      <dsp:spPr>
        <a:xfrm>
          <a:off x="255945" y="3855246"/>
          <a:ext cx="3373400" cy="62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32bit from MAC address</a:t>
          </a:r>
          <a:endParaRPr lang="he-IL" sz="2000" kern="1200" dirty="0"/>
        </a:p>
      </dsp:txBody>
      <dsp:txXfrm>
        <a:off x="255945" y="3855246"/>
        <a:ext cx="3373400" cy="621139"/>
      </dsp:txXfrm>
    </dsp:sp>
    <dsp:sp modelId="{82C0958E-8B09-4CD9-A107-8FB82B81D02B}">
      <dsp:nvSpPr>
        <dsp:cNvPr id="0" name=""/>
        <dsp:cNvSpPr/>
      </dsp:nvSpPr>
      <dsp:spPr>
        <a:xfrm>
          <a:off x="2034" y="4653721"/>
          <a:ext cx="266468" cy="2664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D49A-EE27-4AC4-AACD-EDABB80788BE}">
      <dsp:nvSpPr>
        <dsp:cNvPr id="0" name=""/>
        <dsp:cNvSpPr/>
      </dsp:nvSpPr>
      <dsp:spPr>
        <a:xfrm>
          <a:off x="255945" y="4476386"/>
          <a:ext cx="3373400" cy="62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Format JSON for sending msg</a:t>
          </a:r>
          <a:endParaRPr lang="he-IL" sz="2000" kern="1200" dirty="0"/>
        </a:p>
      </dsp:txBody>
      <dsp:txXfrm>
        <a:off x="255945" y="4476386"/>
        <a:ext cx="3373400" cy="62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C7967-7359-477C-934C-022F4A097651}">
      <dsp:nvSpPr>
        <dsp:cNvPr id="0" name=""/>
        <dsp:cNvSpPr/>
      </dsp:nvSpPr>
      <dsp:spPr>
        <a:xfrm>
          <a:off x="1677709" y="1264111"/>
          <a:ext cx="3142022" cy="209572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spc="-50" dirty="0">
              <a:latin typeface="+mj-lt"/>
              <a:ea typeface="+mj-ea"/>
              <a:cs typeface="+mj-cs"/>
            </a:rPr>
            <a:t>Arduino libraries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cap="none" spc="-50" dirty="0" err="1">
              <a:latin typeface="+mj-lt"/>
              <a:ea typeface="+mj-ea"/>
              <a:cs typeface="+mj-cs"/>
            </a:rPr>
            <a:t>painlessMesh</a:t>
          </a:r>
          <a:endParaRPr lang="en-US" sz="1900" b="0" kern="1200" cap="none" spc="-50" dirty="0">
            <a:latin typeface="+mj-lt"/>
            <a:ea typeface="+mj-ea"/>
            <a:cs typeface="+mj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cap="none" spc="-50" dirty="0" err="1">
              <a:latin typeface="+mj-lt"/>
              <a:ea typeface="+mj-ea"/>
              <a:cs typeface="+mj-cs"/>
            </a:rPr>
            <a:t>TaskScheduler</a:t>
          </a:r>
          <a:endParaRPr lang="en-US" sz="1900" b="0" kern="1200" cap="none" spc="-50" dirty="0">
            <a:latin typeface="+mj-lt"/>
            <a:ea typeface="+mj-ea"/>
            <a:cs typeface="+mj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cap="none" spc="-50" dirty="0" err="1">
              <a:latin typeface="+mj-lt"/>
              <a:ea typeface="+mj-ea"/>
              <a:cs typeface="+mj-cs"/>
            </a:rPr>
            <a:t>ArduinoJson</a:t>
          </a:r>
          <a:endParaRPr lang="en-US" sz="1900" b="0" kern="1200" cap="none" spc="-50" dirty="0">
            <a:latin typeface="+mj-lt"/>
            <a:ea typeface="+mj-ea"/>
            <a:cs typeface="+mj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cap="none" spc="-50" dirty="0" err="1">
              <a:latin typeface="+mj-lt"/>
              <a:ea typeface="+mj-ea"/>
              <a:cs typeface="+mj-cs"/>
            </a:rPr>
            <a:t>AsyncTCP</a:t>
          </a:r>
          <a:endParaRPr lang="en-US" sz="1900" kern="1200" dirty="0"/>
        </a:p>
      </dsp:txBody>
      <dsp:txXfrm>
        <a:off x="2180433" y="1264111"/>
        <a:ext cx="2639298" cy="2095728"/>
      </dsp:txXfrm>
    </dsp:sp>
    <dsp:sp modelId="{508B24B7-262D-426E-A45C-224E0D5137A1}">
      <dsp:nvSpPr>
        <dsp:cNvPr id="0" name=""/>
        <dsp:cNvSpPr/>
      </dsp:nvSpPr>
      <dsp:spPr>
        <a:xfrm>
          <a:off x="1964" y="426239"/>
          <a:ext cx="2094681" cy="20946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u="sng" kern="1200" spc="-50" dirty="0">
              <a:latin typeface="+mj-lt"/>
              <a:ea typeface="+mj-ea"/>
              <a:cs typeface="+mj-cs"/>
            </a:rPr>
            <a:t>Ready to use: </a:t>
          </a:r>
          <a:endParaRPr lang="en-US" sz="2600" kern="1200" dirty="0"/>
        </a:p>
      </dsp:txBody>
      <dsp:txXfrm>
        <a:off x="308723" y="732998"/>
        <a:ext cx="1481163" cy="1481163"/>
      </dsp:txXfrm>
    </dsp:sp>
    <dsp:sp modelId="{E23AE415-8A97-4C57-80FE-A6B447CD2050}">
      <dsp:nvSpPr>
        <dsp:cNvPr id="0" name=""/>
        <dsp:cNvSpPr/>
      </dsp:nvSpPr>
      <dsp:spPr>
        <a:xfrm>
          <a:off x="6914413" y="1264111"/>
          <a:ext cx="3142022" cy="209572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Arial" panose="020B0604020202020204" pitchFamily="34" charset="0"/>
            <a:buNone/>
          </a:pPr>
          <a:r>
            <a:rPr lang="en-US" sz="1900" b="0" kern="1200" cap="none" spc="-50"/>
            <a:t>restAPI</a:t>
          </a:r>
          <a:r>
            <a:rPr lang="en-US" sz="1900" b="0" kern="1200" cap="none" spc="-5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1900" b="0" kern="1200" cap="none" spc="-50"/>
            <a:t>Server</a:t>
          </a:r>
          <a:endParaRPr lang="en-US" sz="1900" kern="1200"/>
        </a:p>
      </dsp:txBody>
      <dsp:txXfrm>
        <a:off x="7417136" y="1264111"/>
        <a:ext cx="2639298" cy="2095728"/>
      </dsp:txXfrm>
    </dsp:sp>
    <dsp:sp modelId="{76288A01-7EC8-475F-B9B7-C6C49E75ECAB}">
      <dsp:nvSpPr>
        <dsp:cNvPr id="0" name=""/>
        <dsp:cNvSpPr/>
      </dsp:nvSpPr>
      <dsp:spPr>
        <a:xfrm>
          <a:off x="5238668" y="426239"/>
          <a:ext cx="2094681" cy="20946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2600" b="0" u="sng" kern="1200" cap="none" spc="-50"/>
            <a:t>To be </a:t>
          </a:r>
          <a:r>
            <a:rPr lang="en-US" sz="2600" u="sng" kern="1200" spc="-50"/>
            <a:t>developed: </a:t>
          </a:r>
          <a:endParaRPr lang="en-US" sz="2600" kern="1200"/>
        </a:p>
      </dsp:txBody>
      <dsp:txXfrm>
        <a:off x="5545427" y="732998"/>
        <a:ext cx="1481163" cy="14811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84B6F-3D94-4CEE-8E6A-C5E4B880F526}">
      <dsp:nvSpPr>
        <dsp:cNvPr id="0" name=""/>
        <dsp:cNvSpPr/>
      </dsp:nvSpPr>
      <dsp:spPr>
        <a:xfrm>
          <a:off x="7011" y="1"/>
          <a:ext cx="12268724" cy="6857996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22210-C5B5-48FC-AC0E-809A03196D1C}">
      <dsp:nvSpPr>
        <dsp:cNvPr id="0" name=""/>
        <dsp:cNvSpPr/>
      </dsp:nvSpPr>
      <dsp:spPr>
        <a:xfrm>
          <a:off x="286005" y="362284"/>
          <a:ext cx="4155810" cy="2737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EA1A8-6406-4BBE-871E-87613C85F1A4}">
      <dsp:nvSpPr>
        <dsp:cNvPr id="0" name=""/>
        <dsp:cNvSpPr/>
      </dsp:nvSpPr>
      <dsp:spPr>
        <a:xfrm>
          <a:off x="3454641" y="4783076"/>
          <a:ext cx="5377232" cy="49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520" tIns="83820" rIns="2235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3454641" y="4783076"/>
        <a:ext cx="5377232" cy="492391"/>
      </dsp:txXfrm>
    </dsp:sp>
    <dsp:sp modelId="{187B071F-31B3-4DDC-B4B4-48F91C06615B}">
      <dsp:nvSpPr>
        <dsp:cNvPr id="0" name=""/>
        <dsp:cNvSpPr/>
      </dsp:nvSpPr>
      <dsp:spPr>
        <a:xfrm>
          <a:off x="9501726" y="955448"/>
          <a:ext cx="2665073" cy="414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C8246-8EF9-4666-8C36-3AB1243F0F38}">
      <dsp:nvSpPr>
        <dsp:cNvPr id="0" name=""/>
        <dsp:cNvSpPr/>
      </dsp:nvSpPr>
      <dsp:spPr>
        <a:xfrm>
          <a:off x="2617" y="659343"/>
          <a:ext cx="3867906" cy="266498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DA86A-A0A2-42CD-B6F6-67179E07E535}">
      <dsp:nvSpPr>
        <dsp:cNvPr id="0" name=""/>
        <dsp:cNvSpPr/>
      </dsp:nvSpPr>
      <dsp:spPr>
        <a:xfrm>
          <a:off x="2617" y="3324330"/>
          <a:ext cx="3867906" cy="143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Send images between </a:t>
          </a:r>
          <a:r>
            <a:rPr lang="en-US" sz="4000" kern="1200" dirty="0" err="1"/>
            <a:t>esp’s</a:t>
          </a:r>
          <a:endParaRPr lang="en-US" sz="4000" kern="1200" dirty="0"/>
        </a:p>
      </dsp:txBody>
      <dsp:txXfrm>
        <a:off x="2617" y="3324330"/>
        <a:ext cx="3867906" cy="1434993"/>
      </dsp:txXfrm>
    </dsp:sp>
    <dsp:sp modelId="{5176A646-8A09-4AC4-8C59-698745DD00CE}">
      <dsp:nvSpPr>
        <dsp:cNvPr id="0" name=""/>
        <dsp:cNvSpPr/>
      </dsp:nvSpPr>
      <dsp:spPr>
        <a:xfrm>
          <a:off x="4257476" y="659343"/>
          <a:ext cx="3867906" cy="2664987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AB7E2-07FC-45A3-A74B-45DE15BD3B9E}">
      <dsp:nvSpPr>
        <dsp:cNvPr id="0" name=""/>
        <dsp:cNvSpPr/>
      </dsp:nvSpPr>
      <dsp:spPr>
        <a:xfrm>
          <a:off x="4257476" y="3324330"/>
          <a:ext cx="3867906" cy="143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restAPI Server</a:t>
          </a:r>
        </a:p>
      </dsp:txBody>
      <dsp:txXfrm>
        <a:off x="4257476" y="3324330"/>
        <a:ext cx="3867906" cy="1434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1B3831DA-6049-4E97-A9B1-9FF77D191EB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A6A750D-3048-4C1F-AF03-76C257232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8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פתיחה</a:t>
            </a:r>
            <a:r>
              <a:rPr lang="he-IL" baseline="0" dirty="0"/>
              <a:t> </a:t>
            </a:r>
            <a:r>
              <a:rPr lang="he-IL" baseline="0" dirty="0" err="1"/>
              <a:t>סוראי</a:t>
            </a:r>
            <a:endParaRPr lang="he-IL" dirty="0"/>
          </a:p>
          <a:p>
            <a:r>
              <a:rPr lang="he-IL" dirty="0"/>
              <a:t>שלום לכולם, אנחנו סוראי ועלי סוויד. הולכים להציג בפניכם את מצגת האמצע של הפרויקט. </a:t>
            </a:r>
          </a:p>
          <a:p>
            <a:r>
              <a:rPr lang="he-IL" dirty="0"/>
              <a:t>הפרויקט שלנו הינו פרויקט של רשת מחשבים של מחשבים זעירים. </a:t>
            </a:r>
          </a:p>
          <a:p>
            <a:r>
              <a:rPr lang="he-IL" dirty="0"/>
              <a:t>הפרויקט הינו חלק מפרויקט יותר גדול של מערכת לזיהוי והתרעה מפני שריפות יער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9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Suray</a:t>
            </a:r>
            <a:endParaRPr lang="he-IL" dirty="0"/>
          </a:p>
          <a:p>
            <a:r>
              <a:rPr lang="he-IL" dirty="0"/>
              <a:t>בשקף זה נוכל לראות מה כבר עשינו ומה אנחנו צריכים לעשות בעתיד:</a:t>
            </a:r>
          </a:p>
          <a:p>
            <a:r>
              <a:rPr lang="he-IL" dirty="0"/>
              <a:t>יישמנו כבר את התקשורת בין כרטיסי ה- </a:t>
            </a:r>
            <a:r>
              <a:rPr lang="en-US" dirty="0"/>
              <a:t>ESP</a:t>
            </a:r>
            <a:r>
              <a:rPr lang="he-IL" dirty="0"/>
              <a:t> דרך ספרית </a:t>
            </a:r>
            <a:r>
              <a:rPr lang="en-US" dirty="0" err="1"/>
              <a:t>painlessMesh</a:t>
            </a:r>
            <a:r>
              <a:rPr lang="he-IL" dirty="0"/>
              <a:t> </a:t>
            </a:r>
            <a:r>
              <a:rPr lang="he-IL" dirty="0" err="1"/>
              <a:t>שממשמת</a:t>
            </a:r>
            <a:r>
              <a:rPr lang="he-IL" dirty="0"/>
              <a:t> את מנגנון </a:t>
            </a:r>
            <a:r>
              <a:rPr lang="en-US" dirty="0"/>
              <a:t>MESH</a:t>
            </a:r>
            <a:endParaRPr lang="he-IL" dirty="0"/>
          </a:p>
          <a:p>
            <a:r>
              <a:rPr lang="he-IL" dirty="0"/>
              <a:t>שעלי דיבר עליו.</a:t>
            </a:r>
          </a:p>
          <a:p>
            <a:r>
              <a:rPr lang="he-IL" dirty="0"/>
              <a:t>נוכל לראות כי ספריה זו באה עם עוד ספריות במקביל כמו ספרית פורמט </a:t>
            </a:r>
            <a:r>
              <a:rPr lang="en-US" dirty="0"/>
              <a:t>JSON</a:t>
            </a:r>
            <a:r>
              <a:rPr lang="he-IL" dirty="0"/>
              <a:t>, ספרית ניהול הזמן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r>
              <a:rPr lang="he-IL" dirty="0"/>
              <a:t>בשבוע הקרוב אנחנו מתחילים לעבוד על הקמת שרת שמטרתו להעביר את התמונות שמועברות מכרטיסי ה- </a:t>
            </a:r>
            <a:r>
              <a:rPr lang="en-US" dirty="0"/>
              <a:t>ESP</a:t>
            </a:r>
            <a:r>
              <a:rPr lang="he-IL" dirty="0"/>
              <a:t> ללקוח חיצוני.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ali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4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</a:t>
            </a:r>
            <a:endParaRPr lang="he-IL" dirty="0"/>
          </a:p>
          <a:p>
            <a:r>
              <a:rPr lang="he-IL" dirty="0"/>
              <a:t>מחיר ה </a:t>
            </a:r>
            <a:r>
              <a:rPr lang="en-US" dirty="0" err="1"/>
              <a:t>esp</a:t>
            </a:r>
            <a:r>
              <a:rPr lang="he-IL" dirty="0"/>
              <a:t> בסביבות ה 10 דולר</a:t>
            </a:r>
            <a:r>
              <a:rPr lang="he-IL" baseline="0" dirty="0"/>
              <a:t> וכולל מצלמה זה בערך 15 דולר (</a:t>
            </a:r>
            <a:r>
              <a:rPr lang="he-IL" baseline="0" dirty="0" err="1"/>
              <a:t>אמאזון</a:t>
            </a:r>
            <a:r>
              <a:rPr lang="he-IL" baseline="0" dirty="0"/>
              <a:t>).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9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Suray</a:t>
            </a:r>
            <a:endParaRPr lang="he-IL" dirty="0"/>
          </a:p>
          <a:p>
            <a:r>
              <a:rPr lang="he-IL" dirty="0"/>
              <a:t>אנחנו מנהלים את הפרויקט שלנו דרך ה- </a:t>
            </a:r>
            <a:r>
              <a:rPr lang="en-US" dirty="0"/>
              <a:t>GIT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4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suray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4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Suray</a:t>
            </a:r>
          </a:p>
          <a:p>
            <a:r>
              <a:rPr lang="he-IL" dirty="0"/>
              <a:t>כמו שאמרתי קודם, נממש את השרת. ונעביר תמונה בין ה- </a:t>
            </a:r>
            <a:r>
              <a:rPr lang="en-US" dirty="0"/>
              <a:t>ESP</a:t>
            </a:r>
            <a:r>
              <a:rPr lang="he-IL" dirty="0"/>
              <a:t> </a:t>
            </a:r>
            <a:r>
              <a:rPr lang="he-IL"/>
              <a:t>ללקוח החיצוני.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2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פתיחה</a:t>
            </a:r>
            <a:r>
              <a:rPr lang="he-IL" baseline="0" dirty="0"/>
              <a:t> </a:t>
            </a:r>
            <a:r>
              <a:rPr lang="he-IL" baseline="0" dirty="0" err="1"/>
              <a:t>סוראי</a:t>
            </a:r>
            <a:endParaRPr lang="he-IL" dirty="0"/>
          </a:p>
          <a:p>
            <a:r>
              <a:rPr lang="he-IL" dirty="0"/>
              <a:t>שריפות יער הן האויב הגדול לעצי היער ולמערכת </a:t>
            </a:r>
            <a:r>
              <a:rPr lang="he-IL" dirty="0" err="1"/>
              <a:t>האוקולגית</a:t>
            </a:r>
            <a:r>
              <a:rPr lang="he-IL" dirty="0"/>
              <a:t> שבו.</a:t>
            </a:r>
          </a:p>
          <a:p>
            <a:r>
              <a:rPr lang="he-IL" dirty="0"/>
              <a:t>בפרויקט שלנו אנו מנסים למצוא פתרונות לבעיות שנמצאות במערכות לזיהוי שריפות יער שקיימים היום בשוק. כמו למשל:</a:t>
            </a:r>
          </a:p>
          <a:p>
            <a:pPr marL="228600" indent="-228600">
              <a:buAutoNum type="arabicParenR"/>
            </a:pPr>
            <a:r>
              <a:rPr lang="he-IL" dirty="0" err="1"/>
              <a:t>בעית</a:t>
            </a:r>
            <a:r>
              <a:rPr lang="he-IL" dirty="0"/>
              <a:t> התקשורת בין רכיבי המערכת הגדולה.</a:t>
            </a:r>
          </a:p>
          <a:p>
            <a:pPr marL="228600" indent="-228600">
              <a:buAutoNum type="arabicParenR"/>
            </a:pPr>
            <a:r>
              <a:rPr lang="he-IL" dirty="0"/>
              <a:t>המערכות הקיימות בשוק עולות הרבה כסף, בנוסף לזה, הצורך לכסות את כל היער מהווה בעיה רצינית עבור המהנדסים מבחינת מערכת ומבחינה כספית גם.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עלי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</a:t>
            </a:r>
            <a:r>
              <a:rPr lang="en-US" baseline="0" dirty="0"/>
              <a:t> </a:t>
            </a:r>
            <a:r>
              <a:rPr lang="en-US" baseline="0" dirty="0" err="1"/>
              <a:t>painlessmesh</a:t>
            </a:r>
            <a:endParaRPr lang="en-US" baseline="0" dirty="0"/>
          </a:p>
          <a:p>
            <a:r>
              <a:rPr lang="en-US" baseline="0" dirty="0" err="1"/>
              <a:t>Suray</a:t>
            </a:r>
            <a:r>
              <a:rPr lang="en-US" baseline="0" dirty="0"/>
              <a:t> </a:t>
            </a:r>
            <a:r>
              <a:rPr lang="en-US" baseline="0" dirty="0" err="1"/>
              <a:t>json</a:t>
            </a:r>
            <a:r>
              <a:rPr lang="en-US" baseline="0" dirty="0"/>
              <a:t> format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7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מחצית</a:t>
                </a:r>
                <a:r>
                  <a:rPr lang="he-IL" baseline="0" dirty="0"/>
                  <a:t> זמן </a:t>
                </a:r>
                <a:r>
                  <a:rPr lang="en-US" baseline="0" dirty="0"/>
                  <a:t>round trip</a:t>
                </a:r>
              </a:p>
              <a:p>
                <a:r>
                  <a:rPr lang="en-US" baseline="0" dirty="0"/>
                  <a:t>each 10 nodes and connect tem to the server (10 nodes delay of)</a:t>
                </a:r>
                <a:endParaRPr lang="he-IL" baseline="0" dirty="0"/>
              </a:p>
              <a:p>
                <a:endParaRPr lang="he-IL" baseline="0" dirty="0"/>
              </a:p>
              <a:p>
                <a:r>
                  <a:rPr lang="he-IL" baseline="0" dirty="0"/>
                  <a:t>פורמט </a:t>
                </a:r>
                <a:r>
                  <a:rPr lang="en-US" baseline="0" dirty="0"/>
                  <a:t>java script object notation</a:t>
                </a:r>
                <a:r>
                  <a:rPr lang="he-IL" baseline="0" dirty="0"/>
                  <a:t> הוא תקן של פורמט קובץ ופורמט העברת מידע שמשתמשים בטקסט קריא</a:t>
                </a:r>
              </a:p>
              <a:p>
                <a:r>
                  <a:rPr lang="he-IL" baseline="0" dirty="0"/>
                  <a:t>לאדם כדי לאחסן ולהעביר מידע. מידע זה מורכב מזוגות של מפתח-ערך. בדרך כלל משתמשים בפורמט זה בתקשורת בין שרת-לקוח.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𝑜𝑛𝑒 𝑤𝑎𝑦 𝑑𝑒𝑙𝑎𝑦=((𝑡_3−𝑡_0 )−(𝑡_2−𝑡_1))/2</a:t>
                </a:r>
                <a:r>
                  <a:rPr lang="en-US" dirty="0" smtClean="0"/>
                  <a:t> </a:t>
                </a:r>
                <a:r>
                  <a:rPr lang="he-IL" dirty="0" smtClean="0"/>
                  <a:t> מחצית</a:t>
                </a:r>
                <a:r>
                  <a:rPr lang="he-IL" baseline="0" dirty="0" smtClean="0"/>
                  <a:t> זמן </a:t>
                </a:r>
                <a:r>
                  <a:rPr lang="en-US" baseline="0" dirty="0" smtClean="0"/>
                  <a:t>round trip</a:t>
                </a:r>
              </a:p>
              <a:p>
                <a:r>
                  <a:rPr lang="en-US" baseline="0" dirty="0" smtClean="0"/>
                  <a:t>each 10 nodes and connect tem to the server (10 nodes delay of)</a:t>
                </a:r>
                <a:endParaRPr lang="he-IL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Suray</a:t>
            </a:r>
            <a:endParaRPr lang="he-IL" dirty="0"/>
          </a:p>
          <a:p>
            <a:r>
              <a:rPr lang="he-IL" dirty="0"/>
              <a:t>אז נסכם כל מה שנאמר קודם </a:t>
            </a:r>
            <a:r>
              <a:rPr lang="he-IL" dirty="0" err="1"/>
              <a:t>בדיגראמה</a:t>
            </a:r>
            <a:r>
              <a:rPr lang="he-IL" dirty="0"/>
              <a:t> קטנה.</a:t>
            </a:r>
          </a:p>
          <a:p>
            <a:r>
              <a:rPr lang="he-IL" dirty="0"/>
              <a:t>נוכל לראות התמונה את רכיבי ה- </a:t>
            </a:r>
            <a:r>
              <a:rPr lang="en-US" dirty="0"/>
              <a:t>ESP</a:t>
            </a:r>
            <a:r>
              <a:rPr lang="he-IL" dirty="0"/>
              <a:t> שמחוברים לרשת </a:t>
            </a:r>
            <a:r>
              <a:rPr lang="en-US" dirty="0"/>
              <a:t>MESH</a:t>
            </a:r>
            <a:r>
              <a:rPr lang="he-IL" dirty="0"/>
              <a:t>. אחד או שניים מרכיבים אלו מחוברים עם שרת חיצוני</a:t>
            </a:r>
          </a:p>
          <a:p>
            <a:r>
              <a:rPr lang="he-IL" dirty="0"/>
              <a:t>על מנת ששרת זה יעביר את המידע המועבר דרך כרטיסי ה- </a:t>
            </a:r>
            <a:r>
              <a:rPr lang="en-US" dirty="0"/>
              <a:t>ESP</a:t>
            </a:r>
            <a:r>
              <a:rPr lang="he-IL" dirty="0"/>
              <a:t> ללקוח.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Suray</a:t>
            </a:r>
            <a:endParaRPr lang="he-IL" dirty="0"/>
          </a:p>
          <a:p>
            <a:r>
              <a:rPr lang="he-IL" dirty="0"/>
              <a:t>בואו נסתכל בתרשים הזרימה של הפרויקט שלנו, בהתחלה אנחנו מאתחלים את רשת ה- </a:t>
            </a:r>
            <a:r>
              <a:rPr lang="en-US" dirty="0"/>
              <a:t>MESH</a:t>
            </a:r>
            <a:r>
              <a:rPr lang="he-IL" dirty="0"/>
              <a:t> </a:t>
            </a:r>
          </a:p>
          <a:p>
            <a:r>
              <a:rPr lang="he-IL" dirty="0"/>
              <a:t>מתחילים לקרוא את ה- </a:t>
            </a:r>
            <a:r>
              <a:rPr lang="en-US" dirty="0"/>
              <a:t>DATA</a:t>
            </a:r>
            <a:r>
              <a:rPr lang="he-IL" dirty="0"/>
              <a:t> מהסביבה, במידה ויש סכנה לשריפה, נשלח תמונה זו ללקוח דרך רשת </a:t>
            </a:r>
            <a:r>
              <a:rPr lang="en-US" dirty="0"/>
              <a:t>MESH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1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Suray</a:t>
            </a:r>
            <a:endParaRPr lang="he-IL" dirty="0"/>
          </a:p>
          <a:p>
            <a:r>
              <a:rPr lang="he-IL" dirty="0"/>
              <a:t>סביבת העבודה שאנו משתמשים בה היא </a:t>
            </a:r>
            <a:r>
              <a:rPr lang="en-US" dirty="0"/>
              <a:t>Arduino ide</a:t>
            </a:r>
            <a:r>
              <a:rPr lang="he-IL" dirty="0"/>
              <a:t>, ממשק נוח ללקוח בין אם בכתיבת הקוד ובין אם בצריבת הקוד לכרטיס ה- </a:t>
            </a:r>
            <a:r>
              <a:rPr lang="en-US" dirty="0"/>
              <a:t>ESP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0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E74-C9E9-45D3-A4FE-CD4D3C6C0ED3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0CB-9BC9-46BB-9155-CD3AE151BBBA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EA6-2D05-4449-B343-C37800A02086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2036-6022-4A1D-A1C7-EF8AD8E474ED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8ADF-716C-43B9-90F4-2BF1CB378EEF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E5E-F020-4F78-BB7C-0419EAD3BB96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21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53EA-8256-4591-9A1C-5F3A6CA3C3C8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BA35-0EA2-4485-8891-1294CDADA9A6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2636-0557-4844-BD0D-82440B0FECD8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0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0E72-6109-4880-AE11-88DCD5B80B1D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9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5AC29A-2430-400E-8019-3234AEF83046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44-0856-42DE-B6FC-63DEDE9EDDED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F8BD-833C-4B18-86DF-7FE7D0C8273D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59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93F6-93DC-4F86-90DD-953EEBFAD94C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3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B-02B2-40A6-9B93-AA079B2ED4F2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8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AF4751-C171-D11D-FA39-B465B8A4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014B124-28DF-9FBB-046F-C04CDE24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9AD086-4E0C-D74A-98E5-CE0FAAE7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4CB-8076-4881-B608-74BA28805084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FFA0F1-6E03-BEFC-2AC9-9B4CC33B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37F987-1905-A88F-B699-70C4585D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0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7F12E3-74ED-EA45-2B52-7892212B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2F2A33-D3DC-7C20-A3D9-90248B5D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2BD393-6CCB-D479-F3F8-1768F6D2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7EA8-BE60-455D-9099-C956E2F4808F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6FB45A-1E72-BB2D-0E70-098849CB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502B34-EABC-97A2-A752-F7D7468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96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9CB3C-208B-ED8C-B9E8-B2683240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7F6B94B-F030-E0F7-D99E-6467BF3E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F025FB-F716-A5A4-3773-D4864828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B86D-29AB-467E-B7B9-0F8D3D187EB2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C7DAD0-7E7A-D079-0649-7F75C0A0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B3FE01-B44D-6E68-D2B0-DA123BD9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9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C7805-1A64-9F34-69A5-0D315F99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3F4108-8A95-CAA0-9BD5-951512C3F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E9D2823-2E32-6F73-12F2-57A418DD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01C219-20EF-C49F-35E0-2F9974FE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C33A-C309-41AA-A963-8B3F694C7E01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C836E7E-D9CF-E748-AA8B-7C950886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8C944C3-B6D7-B92E-F88B-94FC968B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18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80868B-6502-2870-DF4B-DD8DEA8F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52D68D-E4BE-94E4-A9D3-BF36FFAC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6966946-56B4-4ADB-ABC9-EE355B5EF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A9B126A-2A61-7B74-EA8D-15B81F81B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FC1D15D-F79C-48B4-F9A1-C9A0E027B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DD3455D-DA22-234A-1058-E4C88FAF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6975-33BB-448F-B133-804CA6B05AC3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9D91562-0181-74AA-1841-0BA4F29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87EDDA2-2C64-5A4B-EC2F-364FE8B2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4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990587-626E-6704-99D8-C50D36B8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E9E2877-7D10-B40F-D226-ECDE4C98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758-EF7C-4584-950B-A3026FE2FA5F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B683F44-E1EE-8753-36AA-22B84A7D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4E1BBEA-A905-295E-F142-BB9C5D53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6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6F14590-A918-239B-A4ED-436EBF7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E894-FC96-435F-83DC-1044B0BA7CAB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6491AC9-78F5-6AC7-5D2F-14466002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5BA5EF-A93F-D607-FA05-5F33C249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48F5-B444-4F91-8D45-31C7091656CD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5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3406D5-CF15-44DF-E656-2700FDD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3E5C8E-D614-03FD-04D9-787343B3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F6DABCE-1E7F-97BE-FE7F-F77789583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F139FC-4A2F-EFCF-A395-716182EE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20A-5C9D-43FE-8969-858221C27995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49EF0AF-78B4-342A-CFA4-C7DDF852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763F419-2927-EAEC-2F3C-CDB0E5E9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6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D015E8-8523-B9FA-93B1-34F57553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9F5618-CF94-6159-F7C0-4D6678B01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D43BAB-3DAA-3F15-A4B0-C47F9B37F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4F714B-DDDE-1030-12CE-4CD6895C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C6-EE04-49D1-A143-4332751286EC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EF5C3F0-C9D5-459F-6BE5-FBCFB509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902D346-B0F2-E988-695D-082D4107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8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4598BA-0B1F-30F3-9E72-FCEE004D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74B446-4553-6676-ADCE-DE3BBF9D7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186D25-B413-0850-7234-AEE3DAD2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C8D-16D1-430E-863D-1DF2F2407420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1AACF3-8AA6-02A4-2FB4-3D3D707D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E3F1F7-C5ED-1EA4-F9DD-A314E022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3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A5A5085-D107-8EF3-F807-1DB1A26A7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D4F405B-CF4C-D6F4-F718-65AD9FCC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CC5DC0-A393-795E-FB1C-5CA67B16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1CF-C00D-4176-9A96-5DD9B66DCC49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81652E-40E3-58B4-558A-F49093F0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1FE6A3-4D73-EDDC-13F3-88CFA047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685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6E1F97-1290-451B-BBAE-71D28ACAFDEF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2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2D91-771B-435E-8436-62DC83BCD6E6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80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F0A8-D8CB-4C0C-A816-E76275CB9616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92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0CDC-93CB-4DD8-A498-62C2DAC1A7FD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271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DA19-AE5A-4076-9886-0F7F78011FED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869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90A-B031-4E64-ACB7-85FBFC2B5206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70D6-86BA-4698-AFF4-6B92D9E92838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6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F6C3-7E2F-4319-97E5-077018AFC801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0474-0C71-4179-951C-1688D3F3D347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00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EE1DD8A-6C83-4539-91E4-B731CBC18A58}" type="datetime1">
              <a:rPr lang="en-US" smtClean="0"/>
              <a:t>12/14/2022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092D-D24A-4077-9DD0-9D0A1A87BA78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5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05FB-70D2-43AA-ACDD-FAE1EF72E3D1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DF0E-4AF4-46DD-A970-52F58FFBE9EF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D2E-170C-424D-8E02-1BAF55D33822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333-4327-44EB-8BE3-96FF80C76FAB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F8C9-58E3-417A-9049-69FE4509C791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64-DF8B-4D2C-B3BC-A81AEBE4B023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C002EC-A06F-4DA9-9B25-035E9BBCCB72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07EA4E-E271-4B20-BFFD-17F152D6811C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7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4B5B5E6-89F8-7C6C-AC5E-08027290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DDD3792-4D32-E3F1-684B-DBCEDEA0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18B28A-EC0C-91DA-5212-35E91DC98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9ACF-379A-4BE4-B586-5F6CAD419649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5AE459-711C-1DB1-5B77-7A5C609F6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300651-4126-11FB-DD19-368F0AB6B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539CB97-D266-45F7-88DE-44A3E4CB2125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7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90C8E5AE-033C-00B9-F908-C942BE1A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26" y="136525"/>
            <a:ext cx="3442361" cy="103270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CE1BAE3-1F20-DEF9-7645-FAE1BC8C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76"/>
            <a:ext cx="2650630" cy="1342527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DF14A0F6-FE18-5176-89C9-7B066EAC0C86}"/>
              </a:ext>
            </a:extLst>
          </p:cNvPr>
          <p:cNvSpPr/>
          <p:nvPr/>
        </p:nvSpPr>
        <p:spPr>
          <a:xfrm>
            <a:off x="1965093" y="1768101"/>
            <a:ext cx="826181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Communication Network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computer network of tiny computers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 Presentation</a:t>
            </a:r>
            <a:endParaRPr lang="he-IL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4C4B4FB-8C71-CF06-EC93-A01BB857F492}"/>
              </a:ext>
            </a:extLst>
          </p:cNvPr>
          <p:cNvSpPr/>
          <p:nvPr/>
        </p:nvSpPr>
        <p:spPr>
          <a:xfrm>
            <a:off x="-2620782" y="4305961"/>
            <a:ext cx="715030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</a:p>
          <a:p>
            <a:pPr marL="3771900" lvl="7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 Swade</a:t>
            </a:r>
          </a:p>
          <a:p>
            <a:pPr marL="4229100" lvl="8" indent="-571500" algn="ctr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Suray Swade</a:t>
            </a:r>
            <a:endParaRPr lang="he-IL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5C6975E6-23F6-E626-DE84-F17657F5CD42}"/>
              </a:ext>
            </a:extLst>
          </p:cNvPr>
          <p:cNvSpPr/>
          <p:nvPr/>
        </p:nvSpPr>
        <p:spPr>
          <a:xfrm>
            <a:off x="4909579" y="4445946"/>
            <a:ext cx="715030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 :</a:t>
            </a:r>
          </a:p>
          <a:p>
            <a:pPr marL="2857500" lvl="5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Roy Mitrany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he-IL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מציין מיקום של כותרת תחתונה 21">
            <a:extLst>
              <a:ext uri="{FF2B5EF4-FFF2-40B4-BE49-F238E27FC236}">
                <a16:creationId xmlns:a16="http://schemas.microsoft.com/office/drawing/2014/main" id="{366EF1D6-49BF-5C34-D127-6DEF6F9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23" name="מציין מיקום של מספר שקופית 22">
            <a:extLst>
              <a:ext uri="{FF2B5EF4-FFF2-40B4-BE49-F238E27FC236}">
                <a16:creationId xmlns:a16="http://schemas.microsoft.com/office/drawing/2014/main" id="{8134A3AA-B06C-D995-6F35-B7731883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CAEBB494-C449-4604-0719-F58B06BC18F5}"/>
              </a:ext>
            </a:extLst>
          </p:cNvPr>
          <p:cNvSpPr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Required Models</a:t>
            </a:r>
            <a:r>
              <a:rPr lang="en-US" sz="4800" b="0" cap="none" spc="-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E9233BB-20AD-482F-1369-68F550CCF8FA}"/>
              </a:ext>
            </a:extLst>
          </p:cNvPr>
          <p:cNvSpPr/>
          <p:nvPr/>
        </p:nvSpPr>
        <p:spPr>
          <a:xfrm>
            <a:off x="780712" y="2023962"/>
            <a:ext cx="6961208" cy="3845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b="0" cap="none" spc="-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7F28C37-8D10-6818-4E4F-1DD2A9B1B413}"/>
              </a:ext>
            </a:extLst>
          </p:cNvPr>
          <p:cNvSpPr/>
          <p:nvPr/>
        </p:nvSpPr>
        <p:spPr>
          <a:xfrm>
            <a:off x="716705" y="2398425"/>
            <a:ext cx="6280879" cy="3396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u="sng" spc="-50" dirty="0">
              <a:ln w="0"/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u="sng" spc="-50" dirty="0">
              <a:ln w="0"/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u="sng" spc="-50" dirty="0">
              <a:ln w="0"/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u="sng" spc="-50" dirty="0">
              <a:ln w="0"/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u="sng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lvl="2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706F85C0-4AC7-B2B7-FF6E-191A3CD98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1111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D14F1069-DB47-4751-4888-FA233A13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271732D5-4A53-52D5-A8F3-F64BEA8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 descr="תמונה שמכילה טקסט, אלקטרוניקה, מעגל חשמלי&#10;&#10;התיאור נוצר באופן אוטומטי">
            <a:extLst>
              <a:ext uri="{FF2B5EF4-FFF2-40B4-BE49-F238E27FC236}">
                <a16:creationId xmlns:a16="http://schemas.microsoft.com/office/drawing/2014/main" id="{36EEAE84-E02E-37C5-61F3-FF44C97C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7" r="19300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rgbClr val="715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FA49EB1-ECF5-6755-C0D8-4225E892641E}"/>
              </a:ext>
            </a:extLst>
          </p:cNvPr>
          <p:cNvSpPr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-5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Proposed Components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21DC5-DCD9-4405-A217-1EC85DDF6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E2E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A765D3B4-CB8B-61B8-8BD1-3C66E290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E763C86D-0424-33F3-C31A-9FE89333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דיאגרמה 22">
            <a:extLst>
              <a:ext uri="{FF2B5EF4-FFF2-40B4-BE49-F238E27FC236}">
                <a16:creationId xmlns:a16="http://schemas.microsoft.com/office/drawing/2014/main" id="{79AB58D7-9193-0332-A304-CC4646F0C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129700"/>
              </p:ext>
            </p:extLst>
          </p:nvPr>
        </p:nvGraphicFramePr>
        <p:xfrm>
          <a:off x="1" y="0"/>
          <a:ext cx="1242684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מלבן 25">
            <a:extLst>
              <a:ext uri="{FF2B5EF4-FFF2-40B4-BE49-F238E27FC236}">
                <a16:creationId xmlns:a16="http://schemas.microsoft.com/office/drawing/2014/main" id="{E0B4E2EE-F0F6-6A91-D454-012EF590A29D}"/>
              </a:ext>
            </a:extLst>
          </p:cNvPr>
          <p:cNvSpPr/>
          <p:nvPr/>
        </p:nvSpPr>
        <p:spPr>
          <a:xfrm>
            <a:off x="5551357" y="3098955"/>
            <a:ext cx="5361482" cy="44202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cap="none" spc="-50" dirty="0">
                <a:ln w="0"/>
                <a:latin typeface="+mj-lt"/>
                <a:ea typeface="+mj-ea"/>
                <a:cs typeface="+mj-cs"/>
              </a:rPr>
              <a:t>Esp32 cam is dual core.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0" cap="none" spc="-50" dirty="0">
              <a:ln w="0"/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50" dirty="0">
                <a:ln w="0"/>
                <a:latin typeface="+mj-lt"/>
                <a:ea typeface="+mj-ea"/>
                <a:cs typeface="+mj-cs"/>
              </a:rPr>
              <a:t>It has WI-FI, camera(2mp) and Bluetooth built-in.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2400" spc="-50" dirty="0">
              <a:ln w="0"/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50" dirty="0">
                <a:ln w="0"/>
                <a:latin typeface="+mj-lt"/>
                <a:ea typeface="+mj-ea"/>
                <a:cs typeface="+mj-cs"/>
              </a:rPr>
              <a:t>It runs 32 bit program.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2400" spc="-50" dirty="0">
              <a:ln w="0"/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50" dirty="0">
                <a:ln w="0"/>
                <a:latin typeface="+mj-lt"/>
                <a:ea typeface="+mj-ea"/>
                <a:cs typeface="+mj-cs"/>
              </a:rPr>
              <a:t>Operate 3.3 or 5 volts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2400" spc="-50" dirty="0">
              <a:ln w="0"/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50" dirty="0">
                <a:ln w="0"/>
                <a:latin typeface="+mj-lt"/>
                <a:ea typeface="+mj-ea"/>
                <a:cs typeface="+mj-cs"/>
              </a:rPr>
              <a:t>The esp32 cam can be programmed using many different development environments. Code can be written in c or in MicroPython</a:t>
            </a:r>
            <a:r>
              <a:rPr lang="en-US" sz="28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0455DCE4-E6AF-4F73-CE64-A66A0E3D51EF}"/>
              </a:ext>
            </a:extLst>
          </p:cNvPr>
          <p:cNvSpPr/>
          <p:nvPr/>
        </p:nvSpPr>
        <p:spPr>
          <a:xfrm>
            <a:off x="4719078" y="713200"/>
            <a:ext cx="3690403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Processor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esp32 cam</a:t>
            </a:r>
            <a:endParaRPr lang="en-US" sz="48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F5D3659E-5D08-4344-91DC-118C4AD85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752" y="3098955"/>
            <a:ext cx="4997110" cy="2822160"/>
          </a:xfrm>
          <a:prstGeom prst="rect">
            <a:avLst/>
          </a:prstGeom>
        </p:spPr>
      </p:pic>
      <p:sp>
        <p:nvSpPr>
          <p:cNvPr id="30" name="מציין מיקום של כותרת תחתונה 29">
            <a:extLst>
              <a:ext uri="{FF2B5EF4-FFF2-40B4-BE49-F238E27FC236}">
                <a16:creationId xmlns:a16="http://schemas.microsoft.com/office/drawing/2014/main" id="{47051AA0-B191-B663-018A-BF0D0788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Ali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Swade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Suray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Swade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Winter 2022</a:t>
            </a:r>
          </a:p>
        </p:txBody>
      </p:sp>
      <p:sp>
        <p:nvSpPr>
          <p:cNvPr id="31" name="מציין מיקום של מספר שקופית 30">
            <a:extLst>
              <a:ext uri="{FF2B5EF4-FFF2-40B4-BE49-F238E27FC236}">
                <a16:creationId xmlns:a16="http://schemas.microsoft.com/office/drawing/2014/main" id="{F2E0C274-6E6F-CF70-55D9-DF2582FE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6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5D1D40CF-EB1B-608D-EA27-FD7F6F56D98E}"/>
              </a:ext>
            </a:extLst>
          </p:cNvPr>
          <p:cNvSpPr/>
          <p:nvPr/>
        </p:nvSpPr>
        <p:spPr>
          <a:xfrm>
            <a:off x="0" y="53307"/>
            <a:ext cx="3057993" cy="15506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Project  Management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			</a:t>
            </a:r>
            <a:endParaRPr lang="en-US" sz="36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2197BAD6-34AB-42E6-6658-5DE08A36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03" y="402262"/>
            <a:ext cx="8885497" cy="581865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6B1E99C8-BED6-A696-138B-5CCD2E37531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10" y="4837168"/>
            <a:ext cx="2756691" cy="1550639"/>
          </a:xfrm>
          <a:prstGeom prst="rect">
            <a:avLst/>
          </a:prstGeom>
        </p:spPr>
      </p:pic>
      <p:sp>
        <p:nvSpPr>
          <p:cNvPr id="13" name="מציין מיקום של כותרת תחתונה 12">
            <a:extLst>
              <a:ext uri="{FF2B5EF4-FFF2-40B4-BE49-F238E27FC236}">
                <a16:creationId xmlns:a16="http://schemas.microsoft.com/office/drawing/2014/main" id="{5510EC7B-BEA2-59D9-7289-3F8D7127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D6F40A1D-059A-9ED7-0352-C6DC350D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טקסט, כרטיס ביקור&#10;&#10;התיאור נוצר באופן אוטומטי">
            <a:extLst>
              <a:ext uri="{FF2B5EF4-FFF2-40B4-BE49-F238E27FC236}">
                <a16:creationId xmlns:a16="http://schemas.microsoft.com/office/drawing/2014/main" id="{5E0CB913-D499-A8C7-E406-A532FFA12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2" y="68263"/>
            <a:ext cx="6721475" cy="6721475"/>
          </a:xfrm>
          <a:prstGeom prst="rect">
            <a:avLst/>
          </a:prstGeom>
          <a:noFill/>
        </p:spPr>
      </p:pic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CED7D963-7877-1CD3-0FCE-3B3645DF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FA62B7BA-054A-98AE-F9E6-759CB1C9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9A697D52-B322-F70E-ECEE-BD33D6735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584169"/>
              </p:ext>
            </p:extLst>
          </p:nvPr>
        </p:nvGraphicFramePr>
        <p:xfrm>
          <a:off x="1775501" y="8247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מציין מיקום של כותרת תחתונה 17">
            <a:extLst>
              <a:ext uri="{FF2B5EF4-FFF2-40B4-BE49-F238E27FC236}">
                <a16:creationId xmlns:a16="http://schemas.microsoft.com/office/drawing/2014/main" id="{A418E542-C48E-7049-4155-9F805DD4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9" name="מציין מיקום של מספר שקופית 18">
            <a:extLst>
              <a:ext uri="{FF2B5EF4-FFF2-40B4-BE49-F238E27FC236}">
                <a16:creationId xmlns:a16="http://schemas.microsoft.com/office/drawing/2014/main" id="{317C6FAE-20CC-5F25-3D16-1012EE5E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846C05D-CF8F-23D5-AEFE-B7B756B58B8A}"/>
              </a:ext>
            </a:extLst>
          </p:cNvPr>
          <p:cNvSpPr/>
          <p:nvPr/>
        </p:nvSpPr>
        <p:spPr>
          <a:xfrm>
            <a:off x="7830094" y="51210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Motivation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899D52F1-2A21-D644-7ECA-6B8AFD5B4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" y="1529546"/>
            <a:ext cx="6909801" cy="3541273"/>
          </a:xfrm>
          <a:prstGeom prst="rect">
            <a:avLst/>
          </a:prstGeom>
        </p:spPr>
      </p:pic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59625E8E-AFD4-76FD-07AD-2BC70FC39167}"/>
              </a:ext>
            </a:extLst>
          </p:cNvPr>
          <p:cNvSpPr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Forest Fire detection systems face many obstacles: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Networking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Expensive Systems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Covering large areas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7EC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E8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מציין מיקום של כותרת תחתונה 14">
            <a:extLst>
              <a:ext uri="{FF2B5EF4-FFF2-40B4-BE49-F238E27FC236}">
                <a16:creationId xmlns:a16="http://schemas.microsoft.com/office/drawing/2014/main" id="{3709739E-D6DE-8236-84EF-59815D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7" name="מציין מיקום של מספר שקופית 16">
            <a:extLst>
              <a:ext uri="{FF2B5EF4-FFF2-40B4-BE49-F238E27FC236}">
                <a16:creationId xmlns:a16="http://schemas.microsoft.com/office/drawing/2014/main" id="{E891B3D8-7177-9271-7534-348026CA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 descr="תמונה שמכילה טקסט,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AF4BC551-FC36-4DEB-E479-3696525D59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8" b="15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04EACABA-6EF6-0153-E810-F5A31EB68A7D}"/>
              </a:ext>
            </a:extLst>
          </p:cNvPr>
          <p:cNvSpPr/>
          <p:nvPr/>
        </p:nvSpPr>
        <p:spPr>
          <a:xfrm>
            <a:off x="1097280" y="599607"/>
            <a:ext cx="9695638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46F63C0C-2749-7EE3-E126-0CF3D10212B0}"/>
              </a:ext>
            </a:extLst>
          </p:cNvPr>
          <p:cNvSpPr/>
          <p:nvPr/>
        </p:nvSpPr>
        <p:spPr>
          <a:xfrm>
            <a:off x="719528" y="1845734"/>
            <a:ext cx="1043615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Establish communication between tiny computers without access point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Setting up a server that communicates with the tiny computers Network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Minimal requirements</a:t>
            </a:r>
            <a:r>
              <a:rPr lang="en-US" sz="24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Cheap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Efficiency</a:t>
            </a:r>
          </a:p>
          <a:p>
            <a:pPr lvl="2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</a:t>
            </a:r>
            <a:endParaRPr lang="en-US" sz="24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AD894E-0868-44E3-A66D-61256D6C5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07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מציין מיקום של כותרת תחתונה 15">
            <a:extLst>
              <a:ext uri="{FF2B5EF4-FFF2-40B4-BE49-F238E27FC236}">
                <a16:creationId xmlns:a16="http://schemas.microsoft.com/office/drawing/2014/main" id="{2D2205A4-8AC4-BF40-F97A-3925A285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7" name="מציין מיקום של מספר שקופית 16">
            <a:extLst>
              <a:ext uri="{FF2B5EF4-FFF2-40B4-BE49-F238E27FC236}">
                <a16:creationId xmlns:a16="http://schemas.microsoft.com/office/drawing/2014/main" id="{D925BCC9-01D2-AB9D-2978-060FD4E7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3</a:t>
            </a:fld>
            <a:endParaRPr lang="en-US"/>
          </a:p>
        </p:txBody>
      </p:sp>
      <p:pic>
        <p:nvPicPr>
          <p:cNvPr id="10" name="תמונה 9" descr="תמונה שמכילה טקסט, שמים&#10;&#10;התיאור נוצר באופן אוטומטי">
            <a:extLst>
              <a:ext uri="{FF2B5EF4-FFF2-40B4-BE49-F238E27FC236}">
                <a16:creationId xmlns:a16="http://schemas.microsoft.com/office/drawing/2014/main" id="{BE4F3E39-8CE0-1354-44B6-F639C52A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49" y="3551268"/>
            <a:ext cx="4773434" cy="2651908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6439049" y="5225498"/>
            <a:ext cx="955308" cy="411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server</a:t>
            </a:r>
            <a:endParaRPr lang="he-IL" dirty="0"/>
          </a:p>
        </p:txBody>
      </p:sp>
      <p:cxnSp>
        <p:nvCxnSpPr>
          <p:cNvPr id="4" name="מחבר חץ ישר 3"/>
          <p:cNvCxnSpPr/>
          <p:nvPr/>
        </p:nvCxnSpPr>
        <p:spPr>
          <a:xfrm flipH="1">
            <a:off x="5961797" y="5088338"/>
            <a:ext cx="477252" cy="3429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רשים זרימה: הכנה 4"/>
          <p:cNvSpPr/>
          <p:nvPr/>
        </p:nvSpPr>
        <p:spPr>
          <a:xfrm>
            <a:off x="4838849" y="5242043"/>
            <a:ext cx="1219200" cy="762000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client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6177012" y="5869094"/>
            <a:ext cx="1580148" cy="2979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223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382B17AB-2451-6C4B-560B-13ECE9383D3B}"/>
              </a:ext>
            </a:extLst>
          </p:cNvPr>
          <p:cNvSpPr/>
          <p:nvPr/>
        </p:nvSpPr>
        <p:spPr>
          <a:xfrm>
            <a:off x="1097280" y="599607"/>
            <a:ext cx="9695638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Potential Solution</a:t>
            </a:r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6DA72E40-5A24-929C-A9A0-F8C85885F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856631"/>
              </p:ext>
            </p:extLst>
          </p:nvPr>
        </p:nvGraphicFramePr>
        <p:xfrm>
          <a:off x="1528997" y="2088655"/>
          <a:ext cx="9413822" cy="39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6C053D-E3FA-1E68-B3CD-A96B5CA5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D0AD203-F44B-0047-2302-4CAC5365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2148917639"/>
              </p:ext>
            </p:extLst>
          </p:nvPr>
        </p:nvGraphicFramePr>
        <p:xfrm>
          <a:off x="225680" y="870524"/>
          <a:ext cx="11743813" cy="652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מלבן 6"/>
          <p:cNvSpPr/>
          <p:nvPr/>
        </p:nvSpPr>
        <p:spPr>
          <a:xfrm>
            <a:off x="680736" y="870524"/>
            <a:ext cx="4929170" cy="620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 dirty="0">
                <a:ln w="0"/>
              </a:rPr>
              <a:t>Wireless mesh network</a:t>
            </a:r>
          </a:p>
        </p:txBody>
      </p:sp>
    </p:spTree>
    <p:extLst>
      <p:ext uri="{BB962C8B-B14F-4D97-AF65-F5344CB8AC3E}">
        <p14:creationId xmlns:p14="http://schemas.microsoft.com/office/powerpoint/2010/main" val="264634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דיאגרמה 1"/>
          <p:cNvGraphicFramePr/>
          <p:nvPr>
            <p:extLst>
              <p:ext uri="{D42A27DB-BD31-4B8C-83A1-F6EECF244321}">
                <p14:modId xmlns:p14="http://schemas.microsoft.com/office/powerpoint/2010/main" val="3274105866"/>
              </p:ext>
            </p:extLst>
          </p:nvPr>
        </p:nvGraphicFramePr>
        <p:xfrm>
          <a:off x="6887496" y="3554336"/>
          <a:ext cx="4906297" cy="362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דיאגרמה 10"/>
          <p:cNvGraphicFramePr/>
          <p:nvPr>
            <p:extLst>
              <p:ext uri="{D42A27DB-BD31-4B8C-83A1-F6EECF244321}">
                <p14:modId xmlns:p14="http://schemas.microsoft.com/office/powerpoint/2010/main" val="1012421603"/>
              </p:ext>
            </p:extLst>
          </p:nvPr>
        </p:nvGraphicFramePr>
        <p:xfrm>
          <a:off x="6577780" y="-1110573"/>
          <a:ext cx="5447263" cy="353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דיאגרמה 12"/>
          <p:cNvGraphicFramePr/>
          <p:nvPr>
            <p:extLst>
              <p:ext uri="{D42A27DB-BD31-4B8C-83A1-F6EECF244321}">
                <p14:modId xmlns:p14="http://schemas.microsoft.com/office/powerpoint/2010/main" val="370733902"/>
              </p:ext>
            </p:extLst>
          </p:nvPr>
        </p:nvGraphicFramePr>
        <p:xfrm>
          <a:off x="1112148" y="766543"/>
          <a:ext cx="3631381" cy="559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3" name="תמונה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19032" y="1629019"/>
            <a:ext cx="182905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9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301864BA-0993-2A3F-93A2-642D1F352CE8}"/>
              </a:ext>
            </a:extLst>
          </p:cNvPr>
          <p:cNvSpPr/>
          <p:nvPr/>
        </p:nvSpPr>
        <p:spPr>
          <a:xfrm>
            <a:off x="1083289" y="622522"/>
            <a:ext cx="9695638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Solution Diagram</a:t>
            </a:r>
          </a:p>
        </p:txBody>
      </p:sp>
      <p:pic>
        <p:nvPicPr>
          <p:cNvPr id="12" name="תמונה 11" descr="תמונה שמכילה טקסט, שמים&#10;&#10;התיאור נוצר באופן אוטומטי">
            <a:extLst>
              <a:ext uri="{FF2B5EF4-FFF2-40B4-BE49-F238E27FC236}">
                <a16:creationId xmlns:a16="http://schemas.microsoft.com/office/drawing/2014/main" id="{BE4F3E39-8CE0-1354-44B6-F639C52A4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57" y="1785481"/>
            <a:ext cx="8009994" cy="4449997"/>
          </a:xfrm>
          <a:prstGeom prst="rect">
            <a:avLst/>
          </a:prstGeom>
        </p:spPr>
      </p:pic>
      <p:sp>
        <p:nvSpPr>
          <p:cNvPr id="13" name="מציין מיקום של כותרת תחתונה 12">
            <a:extLst>
              <a:ext uri="{FF2B5EF4-FFF2-40B4-BE49-F238E27FC236}">
                <a16:creationId xmlns:a16="http://schemas.microsoft.com/office/drawing/2014/main" id="{CFD6D0A3-5D18-8BE3-AC30-C9FF3D80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F7AD76CB-F65C-3986-2443-25AAC41D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9E04564-4ACE-0578-7A30-046DA386D1ED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cap="all" spc="-5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 Flow Chart</a:t>
            </a:r>
            <a:endParaRPr lang="en-US" sz="2600" b="0" kern="1200" cap="all" spc="-5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36F07FA-1895-292D-3ABD-14E9740ED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72" y="952937"/>
            <a:ext cx="8409816" cy="5298184"/>
          </a:xfrm>
          <a:prstGeom prst="rect">
            <a:avLst/>
          </a:prstGeom>
        </p:spPr>
      </p:pic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F5D5E79F-E955-CCB7-BD58-CDF72CA8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5" name="מציין מיקום של מספר שקופית 14">
            <a:extLst>
              <a:ext uri="{FF2B5EF4-FFF2-40B4-BE49-F238E27FC236}">
                <a16:creationId xmlns:a16="http://schemas.microsoft.com/office/drawing/2014/main" id="{8D5EB9AC-9FD5-2359-8387-3F495DEA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9D48E54B-75E8-9216-7766-F71D01909D51}"/>
              </a:ext>
            </a:extLst>
          </p:cNvPr>
          <p:cNvSpPr/>
          <p:nvPr/>
        </p:nvSpPr>
        <p:spPr>
          <a:xfrm>
            <a:off x="716705" y="603515"/>
            <a:ext cx="9695638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Development Environments 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2D5278-CD29-FDF2-9CF0-0A90483EEDB7}"/>
              </a:ext>
            </a:extLst>
          </p:cNvPr>
          <p:cNvSpPr/>
          <p:nvPr/>
        </p:nvSpPr>
        <p:spPr>
          <a:xfrm>
            <a:off x="716705" y="2398650"/>
            <a:ext cx="9695638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Software:</a:t>
            </a:r>
          </a:p>
          <a:p>
            <a:pPr marL="1143000" lvl="1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Arduino IDE</a:t>
            </a:r>
            <a:endParaRPr lang="en-US" sz="48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27E724E-5373-7692-0C31-A5FA11815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53" y="2398650"/>
            <a:ext cx="4492018" cy="3351737"/>
          </a:xfrm>
          <a:prstGeom prst="rect">
            <a:avLst/>
          </a:prstGeom>
        </p:spPr>
      </p:pic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AE6407C3-51E9-3263-32E7-D0DDDED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BE9759E0-5A2F-C252-804C-7CE69D4D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03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מטרופולין">
  <a:themeElements>
    <a:clrScheme name="מטרופולין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מטרופולי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מטרופולי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560</TotalTime>
  <Words>820</Words>
  <Application>Microsoft Office PowerPoint</Application>
  <PresentationFormat>מסך רחב</PresentationFormat>
  <Paragraphs>186</Paragraphs>
  <Slides>15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4</vt:i4>
      </vt:variant>
      <vt:variant>
        <vt:lpstr>כותרות שקופיות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מבט לאחור</vt:lpstr>
      <vt:lpstr>ערכת נושא Office</vt:lpstr>
      <vt:lpstr>מטרופולין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Suray Sweed</dc:creator>
  <cp:lastModifiedBy>Suray Sweed</cp:lastModifiedBy>
  <cp:revision>87</cp:revision>
  <dcterms:created xsi:type="dcterms:W3CDTF">2022-12-11T18:09:59Z</dcterms:created>
  <dcterms:modified xsi:type="dcterms:W3CDTF">2022-12-14T14:18:54Z</dcterms:modified>
</cp:coreProperties>
</file>