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96" r:id="rId2"/>
    <p:sldMasterId id="2147483744" r:id="rId3"/>
    <p:sldMasterId id="2147483795" r:id="rId4"/>
  </p:sldMasterIdLst>
  <p:notesMasterIdLst>
    <p:notesMasterId r:id="rId18"/>
  </p:notesMasterIdLst>
  <p:sldIdLst>
    <p:sldId id="256" r:id="rId5"/>
    <p:sldId id="258" r:id="rId6"/>
    <p:sldId id="259" r:id="rId7"/>
    <p:sldId id="260" r:id="rId8"/>
    <p:sldId id="261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65" autoAdjust="0"/>
    <p:restoredTop sz="88519" autoAdjust="0"/>
  </p:normalViewPr>
  <p:slideViewPr>
    <p:cSldViewPr snapToGrid="0">
      <p:cViewPr varScale="1">
        <p:scale>
          <a:sx n="64" d="100"/>
          <a:sy n="64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F44E2-CE0E-4C3A-BDA0-EA16483078E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AD8818-1F4A-49B5-A897-B554FFB51239}">
      <dgm:prSet phldrT="[טקסט]" custT="1"/>
      <dgm:spPr/>
      <dgm:t>
        <a:bodyPr/>
        <a:lstStyle/>
        <a:p>
          <a:r>
            <a:rPr lang="en-US" sz="2400" dirty="0"/>
            <a:t>    esp32 cam</a:t>
          </a:r>
        </a:p>
      </dgm:t>
    </dgm:pt>
    <dgm:pt modelId="{A4A542F5-8C63-440B-80A0-FEFACE4BBDCB}" type="parTrans" cxnId="{3448434C-1CD0-4EE5-92A9-C1D168A684F3}">
      <dgm:prSet/>
      <dgm:spPr/>
      <dgm:t>
        <a:bodyPr/>
        <a:lstStyle/>
        <a:p>
          <a:endParaRPr lang="en-US"/>
        </a:p>
      </dgm:t>
    </dgm:pt>
    <dgm:pt modelId="{8130A5FF-29C1-4769-B8DA-BC7D878D4376}" type="sibTrans" cxnId="{3448434C-1CD0-4EE5-92A9-C1D168A684F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EA99A018-D5EA-4B85-9029-BA42DD55C795}">
      <dgm:prSet phldrT="[טקסט]" custT="1"/>
      <dgm:spPr/>
      <dgm:t>
        <a:bodyPr/>
        <a:lstStyle/>
        <a:p>
          <a:r>
            <a:rPr lang="en-US" sz="2400" dirty="0"/>
            <a:t>  painlessMesh Library</a:t>
          </a:r>
        </a:p>
      </dgm:t>
    </dgm:pt>
    <dgm:pt modelId="{E96D2760-EC4D-4F70-B143-DF168745E683}" type="parTrans" cxnId="{228754E4-CBCC-4E32-B652-4549A243D1D6}">
      <dgm:prSet/>
      <dgm:spPr/>
      <dgm:t>
        <a:bodyPr/>
        <a:lstStyle/>
        <a:p>
          <a:endParaRPr lang="en-US"/>
        </a:p>
      </dgm:t>
    </dgm:pt>
    <dgm:pt modelId="{02B64B20-288E-4E7E-8A80-9216C7C12B3E}" type="sibTrans" cxnId="{228754E4-CBCC-4E32-B652-4549A243D1D6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7847021-4FD1-4C2C-AC83-4205CB4BF328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Mesh </a:t>
          </a:r>
        </a:p>
      </dgm:t>
    </dgm:pt>
    <dgm:pt modelId="{71E9426C-6D85-4222-AD80-C5EFB290142E}" type="sibTrans" cxnId="{592EC9C7-3188-4784-B934-5BA02AAE5DFD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en-US"/>
        </a:p>
      </dgm:t>
    </dgm:pt>
    <dgm:pt modelId="{15048733-801C-4287-87F8-823327F9B089}" type="parTrans" cxnId="{592EC9C7-3188-4784-B934-5BA02AAE5DFD}">
      <dgm:prSet/>
      <dgm:spPr/>
      <dgm:t>
        <a:bodyPr/>
        <a:lstStyle/>
        <a:p>
          <a:endParaRPr lang="en-US"/>
        </a:p>
      </dgm:t>
    </dgm:pt>
    <dgm:pt modelId="{EBF5F3D6-502B-4502-8247-7662A8DBAAFA}">
      <dgm:prSet phldrT="[טקסט]" custT="1"/>
      <dgm:spPr/>
      <dgm:t>
        <a:bodyPr/>
        <a:lstStyle/>
        <a:p>
          <a:r>
            <a:rPr lang="en-US" sz="2400" dirty="0"/>
            <a:t>  </a:t>
          </a:r>
          <a:r>
            <a:rPr lang="en-US" sz="2400" dirty="0" err="1"/>
            <a:t>Json</a:t>
          </a:r>
          <a:r>
            <a:rPr lang="en-US" sz="2400" dirty="0"/>
            <a:t> </a:t>
          </a:r>
          <a:r>
            <a:rPr lang="en-US" sz="2400" dirty="0" err="1"/>
            <a:t>foramt</a:t>
          </a:r>
          <a:endParaRPr lang="en-US" sz="2400" dirty="0"/>
        </a:p>
      </dgm:t>
    </dgm:pt>
    <dgm:pt modelId="{E1EED724-38ED-4BD1-9812-4F44D688D6CA}" type="parTrans" cxnId="{E20EC35A-C3E9-4EBB-9F74-5FCDBB9D82F3}">
      <dgm:prSet/>
      <dgm:spPr/>
      <dgm:t>
        <a:bodyPr/>
        <a:lstStyle/>
        <a:p>
          <a:endParaRPr lang="en-US"/>
        </a:p>
      </dgm:t>
    </dgm:pt>
    <dgm:pt modelId="{2238B3E1-6C49-4172-B0F0-F525D97EFC1E}" type="sibTrans" cxnId="{E20EC35A-C3E9-4EBB-9F74-5FCDBB9D82F3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7F84A1AB-91BF-4625-A871-D30A830818E0}" type="pres">
      <dgm:prSet presAssocID="{C39F44E2-CE0E-4C3A-BDA0-EA16483078EA}" presName="Name0" presStyleCnt="0">
        <dgm:presLayoutVars>
          <dgm:chMax val="7"/>
          <dgm:chPref val="7"/>
          <dgm:dir/>
        </dgm:presLayoutVars>
      </dgm:prSet>
      <dgm:spPr/>
    </dgm:pt>
    <dgm:pt modelId="{15F18D31-150E-489E-A60B-A1B8448F9174}" type="pres">
      <dgm:prSet presAssocID="{C39F44E2-CE0E-4C3A-BDA0-EA16483078EA}" presName="Name1" presStyleCnt="0"/>
      <dgm:spPr/>
    </dgm:pt>
    <dgm:pt modelId="{B42EB6A8-3DF7-4E67-84F8-275CF4133EE6}" type="pres">
      <dgm:prSet presAssocID="{71E9426C-6D85-4222-AD80-C5EFB290142E}" presName="picture_1" presStyleCnt="0"/>
      <dgm:spPr/>
    </dgm:pt>
    <dgm:pt modelId="{A7A1CAC8-8B45-4A61-8D00-31137B7D9309}" type="pres">
      <dgm:prSet presAssocID="{71E9426C-6D85-4222-AD80-C5EFB290142E}" presName="pictureRepeatNode" presStyleLbl="alignImgPlace1" presStyleIdx="0" presStyleCnt="4" custLinFactNeighborX="1174" custLinFactNeighborY="-5362"/>
      <dgm:spPr/>
    </dgm:pt>
    <dgm:pt modelId="{E4128336-C34C-44DF-AF12-2863FDE86614}" type="pres">
      <dgm:prSet presAssocID="{27847021-4FD1-4C2C-AC83-4205CB4BF328}" presName="text_1" presStyleLbl="node1" presStyleIdx="0" presStyleCnt="0" custLinFactNeighborX="-382" custLinFactNeighborY="-74329">
        <dgm:presLayoutVars>
          <dgm:bulletEnabled val="1"/>
        </dgm:presLayoutVars>
      </dgm:prSet>
      <dgm:spPr/>
    </dgm:pt>
    <dgm:pt modelId="{678BA68F-C6A9-4866-8C98-836B468AC00F}" type="pres">
      <dgm:prSet presAssocID="{8130A5FF-29C1-4769-B8DA-BC7D878D4376}" presName="picture_2" presStyleCnt="0"/>
      <dgm:spPr/>
    </dgm:pt>
    <dgm:pt modelId="{CE15F121-084E-41EF-B39C-2F9D9A87577D}" type="pres">
      <dgm:prSet presAssocID="{8130A5FF-29C1-4769-B8DA-BC7D878D4376}" presName="pictureRepeatNode" presStyleLbl="alignImgPlace1" presStyleIdx="1" presStyleCnt="4"/>
      <dgm:spPr/>
    </dgm:pt>
    <dgm:pt modelId="{5C92CB85-7DFE-4F4E-9F8D-8497923F0EBE}" type="pres">
      <dgm:prSet presAssocID="{F4AD8818-1F4A-49B5-A897-B554FFB51239}" presName="line_2" presStyleLbl="parChTrans1D1" presStyleIdx="0" presStyleCnt="3"/>
      <dgm:spPr/>
    </dgm:pt>
    <dgm:pt modelId="{F40B4C6D-D7A1-4F1E-A577-646E84404FCD}" type="pres">
      <dgm:prSet presAssocID="{F4AD8818-1F4A-49B5-A897-B554FFB51239}" presName="textparent_2" presStyleLbl="node1" presStyleIdx="0" presStyleCnt="0"/>
      <dgm:spPr/>
    </dgm:pt>
    <dgm:pt modelId="{545A8C29-E5A5-44BB-85D0-D3170D65EFC4}" type="pres">
      <dgm:prSet presAssocID="{F4AD8818-1F4A-49B5-A897-B554FFB51239}" presName="text_2" presStyleLbl="revTx" presStyleIdx="0" presStyleCnt="3" custScaleX="506410" custScaleY="103001">
        <dgm:presLayoutVars>
          <dgm:bulletEnabled val="1"/>
        </dgm:presLayoutVars>
      </dgm:prSet>
      <dgm:spPr/>
    </dgm:pt>
    <dgm:pt modelId="{30650469-EDC6-4144-95E5-500E3CCD2516}" type="pres">
      <dgm:prSet presAssocID="{02B64B20-288E-4E7E-8A80-9216C7C12B3E}" presName="picture_3" presStyleCnt="0"/>
      <dgm:spPr/>
    </dgm:pt>
    <dgm:pt modelId="{4372B361-81FB-4AA7-A24C-D83EBB127502}" type="pres">
      <dgm:prSet presAssocID="{02B64B20-288E-4E7E-8A80-9216C7C12B3E}" presName="pictureRepeatNode" presStyleLbl="alignImgPlace1" presStyleIdx="2" presStyleCnt="4"/>
      <dgm:spPr/>
    </dgm:pt>
    <dgm:pt modelId="{B2BA5D6A-2D63-4CF6-A41D-C1E83596BB1C}" type="pres">
      <dgm:prSet presAssocID="{EA99A018-D5EA-4B85-9029-BA42DD55C795}" presName="line_3" presStyleLbl="parChTrans1D1" presStyleIdx="1" presStyleCnt="3"/>
      <dgm:spPr/>
    </dgm:pt>
    <dgm:pt modelId="{6EA5491E-12A5-4126-BF10-DB88BC60C1A3}" type="pres">
      <dgm:prSet presAssocID="{EA99A018-D5EA-4B85-9029-BA42DD55C795}" presName="textparent_3" presStyleLbl="node1" presStyleIdx="0" presStyleCnt="0"/>
      <dgm:spPr/>
    </dgm:pt>
    <dgm:pt modelId="{3424D53D-B65A-4756-AB9C-A1D36EB20FDA}" type="pres">
      <dgm:prSet presAssocID="{EA99A018-D5EA-4B85-9029-BA42DD55C795}" presName="text_3" presStyleLbl="revTx" presStyleIdx="1" presStyleCnt="3" custScaleX="192119">
        <dgm:presLayoutVars>
          <dgm:bulletEnabled val="1"/>
        </dgm:presLayoutVars>
      </dgm:prSet>
      <dgm:spPr/>
    </dgm:pt>
    <dgm:pt modelId="{0743DB76-5C08-44D4-A7AC-5B1C6C86D068}" type="pres">
      <dgm:prSet presAssocID="{2238B3E1-6C49-4172-B0F0-F525D97EFC1E}" presName="picture_4" presStyleCnt="0"/>
      <dgm:spPr/>
    </dgm:pt>
    <dgm:pt modelId="{6BAE99EE-344F-421D-B0FE-B2995F580F00}" type="pres">
      <dgm:prSet presAssocID="{2238B3E1-6C49-4172-B0F0-F525D97EFC1E}" presName="pictureRepeatNode" presStyleLbl="alignImgPlace1" presStyleIdx="3" presStyleCnt="4"/>
      <dgm:spPr/>
    </dgm:pt>
    <dgm:pt modelId="{97CC902A-55D5-4E11-B97A-24B36960C4E7}" type="pres">
      <dgm:prSet presAssocID="{EBF5F3D6-502B-4502-8247-7662A8DBAAFA}" presName="line_4" presStyleLbl="parChTrans1D1" presStyleIdx="2" presStyleCnt="3"/>
      <dgm:spPr/>
    </dgm:pt>
    <dgm:pt modelId="{35340038-69FF-4D8F-9046-47292DBA1459}" type="pres">
      <dgm:prSet presAssocID="{EBF5F3D6-502B-4502-8247-7662A8DBAAFA}" presName="textparent_4" presStyleLbl="node1" presStyleIdx="0" presStyleCnt="0"/>
      <dgm:spPr/>
    </dgm:pt>
    <dgm:pt modelId="{AD835C7E-5D6C-413A-B58E-63B05BB92BD5}" type="pres">
      <dgm:prSet presAssocID="{EBF5F3D6-502B-4502-8247-7662A8DBAAFA}" presName="text_4" presStyleLbl="revTx" presStyleIdx="2" presStyleCnt="3" custScaleX="246023">
        <dgm:presLayoutVars>
          <dgm:bulletEnabled val="1"/>
        </dgm:presLayoutVars>
      </dgm:prSet>
      <dgm:spPr/>
    </dgm:pt>
  </dgm:ptLst>
  <dgm:cxnLst>
    <dgm:cxn modelId="{BBEBF010-78C8-45B0-AD4B-B6CC01091CA8}" type="presOf" srcId="{C39F44E2-CE0E-4C3A-BDA0-EA16483078EA}" destId="{7F84A1AB-91BF-4625-A871-D30A830818E0}" srcOrd="0" destOrd="0" presId="urn:microsoft.com/office/officeart/2008/layout/CircularPictureCallout"/>
    <dgm:cxn modelId="{AB758E27-2470-4693-8441-F90D7B6292C3}" type="presOf" srcId="{F4AD8818-1F4A-49B5-A897-B554FFB51239}" destId="{545A8C29-E5A5-44BB-85D0-D3170D65EFC4}" srcOrd="0" destOrd="0" presId="urn:microsoft.com/office/officeart/2008/layout/CircularPictureCallout"/>
    <dgm:cxn modelId="{3448434C-1CD0-4EE5-92A9-C1D168A684F3}" srcId="{C39F44E2-CE0E-4C3A-BDA0-EA16483078EA}" destId="{F4AD8818-1F4A-49B5-A897-B554FFB51239}" srcOrd="1" destOrd="0" parTransId="{A4A542F5-8C63-440B-80A0-FEFACE4BBDCB}" sibTransId="{8130A5FF-29C1-4769-B8DA-BC7D878D4376}"/>
    <dgm:cxn modelId="{E20EC35A-C3E9-4EBB-9F74-5FCDBB9D82F3}" srcId="{C39F44E2-CE0E-4C3A-BDA0-EA16483078EA}" destId="{EBF5F3D6-502B-4502-8247-7662A8DBAAFA}" srcOrd="3" destOrd="0" parTransId="{E1EED724-38ED-4BD1-9812-4F44D688D6CA}" sibTransId="{2238B3E1-6C49-4172-B0F0-F525D97EFC1E}"/>
    <dgm:cxn modelId="{159F08A6-B377-483B-9492-9755E299A63D}" type="presOf" srcId="{2238B3E1-6C49-4172-B0F0-F525D97EFC1E}" destId="{6BAE99EE-344F-421D-B0FE-B2995F580F00}" srcOrd="0" destOrd="0" presId="urn:microsoft.com/office/officeart/2008/layout/CircularPictureCallout"/>
    <dgm:cxn modelId="{3327F8AA-43DF-42ED-84E7-955C8A094791}" type="presOf" srcId="{02B64B20-288E-4E7E-8A80-9216C7C12B3E}" destId="{4372B361-81FB-4AA7-A24C-D83EBB127502}" srcOrd="0" destOrd="0" presId="urn:microsoft.com/office/officeart/2008/layout/CircularPictureCallout"/>
    <dgm:cxn modelId="{38F467B3-9754-41A3-BCD9-1C9BC55B7629}" type="presOf" srcId="{71E9426C-6D85-4222-AD80-C5EFB290142E}" destId="{A7A1CAC8-8B45-4A61-8D00-31137B7D9309}" srcOrd="0" destOrd="0" presId="urn:microsoft.com/office/officeart/2008/layout/CircularPictureCallout"/>
    <dgm:cxn modelId="{BC0B7DB3-F99A-4006-8B56-B4ACEAD970AF}" type="presOf" srcId="{27847021-4FD1-4C2C-AC83-4205CB4BF328}" destId="{E4128336-C34C-44DF-AF12-2863FDE86614}" srcOrd="0" destOrd="0" presId="urn:microsoft.com/office/officeart/2008/layout/CircularPictureCallout"/>
    <dgm:cxn modelId="{A651DBBF-4EE3-49A1-BC87-20F1B8A41D5B}" type="presOf" srcId="{EA99A018-D5EA-4B85-9029-BA42DD55C795}" destId="{3424D53D-B65A-4756-AB9C-A1D36EB20FDA}" srcOrd="0" destOrd="0" presId="urn:microsoft.com/office/officeart/2008/layout/CircularPictureCallout"/>
    <dgm:cxn modelId="{592EC9C7-3188-4784-B934-5BA02AAE5DFD}" srcId="{C39F44E2-CE0E-4C3A-BDA0-EA16483078EA}" destId="{27847021-4FD1-4C2C-AC83-4205CB4BF328}" srcOrd="0" destOrd="0" parTransId="{15048733-801C-4287-87F8-823327F9B089}" sibTransId="{71E9426C-6D85-4222-AD80-C5EFB290142E}"/>
    <dgm:cxn modelId="{228754E4-CBCC-4E32-B652-4549A243D1D6}" srcId="{C39F44E2-CE0E-4C3A-BDA0-EA16483078EA}" destId="{EA99A018-D5EA-4B85-9029-BA42DD55C795}" srcOrd="2" destOrd="0" parTransId="{E96D2760-EC4D-4F70-B143-DF168745E683}" sibTransId="{02B64B20-288E-4E7E-8A80-9216C7C12B3E}"/>
    <dgm:cxn modelId="{4DB0C8F3-D85F-47D3-B445-C719B11264B7}" type="presOf" srcId="{8130A5FF-29C1-4769-B8DA-BC7D878D4376}" destId="{CE15F121-084E-41EF-B39C-2F9D9A87577D}" srcOrd="0" destOrd="0" presId="urn:microsoft.com/office/officeart/2008/layout/CircularPictureCallout"/>
    <dgm:cxn modelId="{026BA8F4-026A-4328-8F4F-B4E153DC0246}" type="presOf" srcId="{EBF5F3D6-502B-4502-8247-7662A8DBAAFA}" destId="{AD835C7E-5D6C-413A-B58E-63B05BB92BD5}" srcOrd="0" destOrd="0" presId="urn:microsoft.com/office/officeart/2008/layout/CircularPictureCallout"/>
    <dgm:cxn modelId="{6EB18E6A-2978-4396-8281-15DFFD0B0EA3}" type="presParOf" srcId="{7F84A1AB-91BF-4625-A871-D30A830818E0}" destId="{15F18D31-150E-489E-A60B-A1B8448F9174}" srcOrd="0" destOrd="0" presId="urn:microsoft.com/office/officeart/2008/layout/CircularPictureCallout"/>
    <dgm:cxn modelId="{A6C2CEAA-1CED-43B7-8264-5E64E6136E00}" type="presParOf" srcId="{15F18D31-150E-489E-A60B-A1B8448F9174}" destId="{B42EB6A8-3DF7-4E67-84F8-275CF4133EE6}" srcOrd="0" destOrd="0" presId="urn:microsoft.com/office/officeart/2008/layout/CircularPictureCallout"/>
    <dgm:cxn modelId="{1F164461-EEB8-4E2B-8D1F-03E16FD7FAFF}" type="presParOf" srcId="{B42EB6A8-3DF7-4E67-84F8-275CF4133EE6}" destId="{A7A1CAC8-8B45-4A61-8D00-31137B7D9309}" srcOrd="0" destOrd="0" presId="urn:microsoft.com/office/officeart/2008/layout/CircularPictureCallout"/>
    <dgm:cxn modelId="{E3BFD614-C2DF-49D7-96F4-F47F3232892A}" type="presParOf" srcId="{15F18D31-150E-489E-A60B-A1B8448F9174}" destId="{E4128336-C34C-44DF-AF12-2863FDE86614}" srcOrd="1" destOrd="0" presId="urn:microsoft.com/office/officeart/2008/layout/CircularPictureCallout"/>
    <dgm:cxn modelId="{66C6F41F-624A-4C35-9A29-930BD4EDB1FB}" type="presParOf" srcId="{15F18D31-150E-489E-A60B-A1B8448F9174}" destId="{678BA68F-C6A9-4866-8C98-836B468AC00F}" srcOrd="2" destOrd="0" presId="urn:microsoft.com/office/officeart/2008/layout/CircularPictureCallout"/>
    <dgm:cxn modelId="{DD9B859A-7F5B-4195-8DDB-1CB7ECB1B8D2}" type="presParOf" srcId="{678BA68F-C6A9-4866-8C98-836B468AC00F}" destId="{CE15F121-084E-41EF-B39C-2F9D9A87577D}" srcOrd="0" destOrd="0" presId="urn:microsoft.com/office/officeart/2008/layout/CircularPictureCallout"/>
    <dgm:cxn modelId="{FE2505C2-784D-44C9-AEB7-598A17586904}" type="presParOf" srcId="{15F18D31-150E-489E-A60B-A1B8448F9174}" destId="{5C92CB85-7DFE-4F4E-9F8D-8497923F0EBE}" srcOrd="3" destOrd="0" presId="urn:microsoft.com/office/officeart/2008/layout/CircularPictureCallout"/>
    <dgm:cxn modelId="{DD43927B-A406-4C5F-A270-0AD120C63497}" type="presParOf" srcId="{15F18D31-150E-489E-A60B-A1B8448F9174}" destId="{F40B4C6D-D7A1-4F1E-A577-646E84404FCD}" srcOrd="4" destOrd="0" presId="urn:microsoft.com/office/officeart/2008/layout/CircularPictureCallout"/>
    <dgm:cxn modelId="{5390F73F-E5FF-4819-AB82-BCB353328095}" type="presParOf" srcId="{F40B4C6D-D7A1-4F1E-A577-646E84404FCD}" destId="{545A8C29-E5A5-44BB-85D0-D3170D65EFC4}" srcOrd="0" destOrd="0" presId="urn:microsoft.com/office/officeart/2008/layout/CircularPictureCallout"/>
    <dgm:cxn modelId="{9E983ABC-7AE1-4F30-8497-0EC6AF705646}" type="presParOf" srcId="{15F18D31-150E-489E-A60B-A1B8448F9174}" destId="{30650469-EDC6-4144-95E5-500E3CCD2516}" srcOrd="5" destOrd="0" presId="urn:microsoft.com/office/officeart/2008/layout/CircularPictureCallout"/>
    <dgm:cxn modelId="{71F2948A-BEAB-4254-AD5F-0820165DE183}" type="presParOf" srcId="{30650469-EDC6-4144-95E5-500E3CCD2516}" destId="{4372B361-81FB-4AA7-A24C-D83EBB127502}" srcOrd="0" destOrd="0" presId="urn:microsoft.com/office/officeart/2008/layout/CircularPictureCallout"/>
    <dgm:cxn modelId="{C8119D4E-D4A3-4C7D-8726-87429063F2BA}" type="presParOf" srcId="{15F18D31-150E-489E-A60B-A1B8448F9174}" destId="{B2BA5D6A-2D63-4CF6-A41D-C1E83596BB1C}" srcOrd="6" destOrd="0" presId="urn:microsoft.com/office/officeart/2008/layout/CircularPictureCallout"/>
    <dgm:cxn modelId="{D0A3FA3B-0F2B-4A0F-A49C-216EBF922683}" type="presParOf" srcId="{15F18D31-150E-489E-A60B-A1B8448F9174}" destId="{6EA5491E-12A5-4126-BF10-DB88BC60C1A3}" srcOrd="7" destOrd="0" presId="urn:microsoft.com/office/officeart/2008/layout/CircularPictureCallout"/>
    <dgm:cxn modelId="{7C86121F-0D91-4B89-93A2-56D6BBF39A3C}" type="presParOf" srcId="{6EA5491E-12A5-4126-BF10-DB88BC60C1A3}" destId="{3424D53D-B65A-4756-AB9C-A1D36EB20FDA}" srcOrd="0" destOrd="0" presId="urn:microsoft.com/office/officeart/2008/layout/CircularPictureCallout"/>
    <dgm:cxn modelId="{9D26428B-8CE6-4429-9649-4FD5E1A0F448}" type="presParOf" srcId="{15F18D31-150E-489E-A60B-A1B8448F9174}" destId="{0743DB76-5C08-44D4-A7AC-5B1C6C86D068}" srcOrd="8" destOrd="0" presId="urn:microsoft.com/office/officeart/2008/layout/CircularPictureCallout"/>
    <dgm:cxn modelId="{20475DBD-1516-4DA6-9941-FCEAC8E6D04F}" type="presParOf" srcId="{0743DB76-5C08-44D4-A7AC-5B1C6C86D068}" destId="{6BAE99EE-344F-421D-B0FE-B2995F580F00}" srcOrd="0" destOrd="0" presId="urn:microsoft.com/office/officeart/2008/layout/CircularPictureCallout"/>
    <dgm:cxn modelId="{517E1F20-E798-45D2-8465-1CBC56698247}" type="presParOf" srcId="{15F18D31-150E-489E-A60B-A1B8448F9174}" destId="{97CC902A-55D5-4E11-B97A-24B36960C4E7}" srcOrd="9" destOrd="0" presId="urn:microsoft.com/office/officeart/2008/layout/CircularPictureCallout"/>
    <dgm:cxn modelId="{94D889AE-79D2-4EBB-92C2-713F517DDECC}" type="presParOf" srcId="{15F18D31-150E-489E-A60B-A1B8448F9174}" destId="{35340038-69FF-4D8F-9046-47292DBA1459}" srcOrd="10" destOrd="0" presId="urn:microsoft.com/office/officeart/2008/layout/CircularPictureCallout"/>
    <dgm:cxn modelId="{B5249B1C-40A3-4108-B987-2C537D0288F7}" type="presParOf" srcId="{35340038-69FF-4D8F-9046-47292DBA1459}" destId="{AD835C7E-5D6C-413A-B58E-63B05BB92BD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4859C-8CBE-402F-80A8-3190823A1ABB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1FC512-981E-4018-BE34-5EB3D6A3AECA}">
      <dgm:prSet phldrT="[טקסט]"/>
      <dgm:spPr/>
      <dgm:t>
        <a:bodyPr/>
        <a:lstStyle/>
        <a:p>
          <a:r>
            <a:rPr lang="en-US" u="sng" spc="-50" dirty="0">
              <a:latin typeface="+mj-lt"/>
              <a:ea typeface="+mj-ea"/>
              <a:cs typeface="+mj-cs"/>
            </a:rPr>
            <a:t>Ready to use: </a:t>
          </a:r>
          <a:endParaRPr lang="en-US" dirty="0"/>
        </a:p>
      </dgm:t>
    </dgm:pt>
    <dgm:pt modelId="{4FC6C477-83E8-4FAC-A167-6083C1D58D69}" type="parTrans" cxnId="{0CA3EFC3-9B98-4D37-8CC6-59E523E45469}">
      <dgm:prSet/>
      <dgm:spPr/>
      <dgm:t>
        <a:bodyPr/>
        <a:lstStyle/>
        <a:p>
          <a:endParaRPr lang="en-US"/>
        </a:p>
      </dgm:t>
    </dgm:pt>
    <dgm:pt modelId="{DFCC29BD-F1AC-4B68-8B17-8F6B47A1BF30}" type="sibTrans" cxnId="{0CA3EFC3-9B98-4D37-8CC6-59E523E45469}">
      <dgm:prSet/>
      <dgm:spPr/>
      <dgm:t>
        <a:bodyPr/>
        <a:lstStyle/>
        <a:p>
          <a:endParaRPr lang="en-US"/>
        </a:p>
      </dgm:t>
    </dgm:pt>
    <dgm:pt modelId="{E658A0AE-F43A-4EEC-91FE-E1559CA3481B}">
      <dgm:prSet phldrT="[טקסט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pc="-50">
              <a:latin typeface="+mj-lt"/>
              <a:ea typeface="+mj-ea"/>
              <a:cs typeface="+mj-cs"/>
            </a:rPr>
            <a:t>Arduino libraries</a:t>
          </a:r>
        </a:p>
        <a:p>
          <a:pPr>
            <a:buFont typeface="Arial" panose="020B0604020202020204" pitchFamily="34" charset="0"/>
            <a:buChar char="•"/>
          </a:pPr>
          <a:r>
            <a:rPr lang="en-US" b="0" cap="none" spc="-50">
              <a:latin typeface="+mj-lt"/>
              <a:ea typeface="+mj-ea"/>
              <a:cs typeface="+mj-cs"/>
            </a:rPr>
            <a:t>painlessMesh</a:t>
          </a:r>
        </a:p>
        <a:p>
          <a:pPr>
            <a:buFont typeface="Arial" panose="020B0604020202020204" pitchFamily="34" charset="0"/>
            <a:buChar char="•"/>
          </a:pPr>
          <a:r>
            <a:rPr lang="en-US" b="0" cap="none" spc="-50">
              <a:latin typeface="+mj-lt"/>
              <a:ea typeface="+mj-ea"/>
              <a:cs typeface="+mj-cs"/>
            </a:rPr>
            <a:t>TaskScheduler</a:t>
          </a:r>
        </a:p>
        <a:p>
          <a:pPr>
            <a:buFont typeface="Arial" panose="020B0604020202020204" pitchFamily="34" charset="0"/>
            <a:buChar char="•"/>
          </a:pPr>
          <a:r>
            <a:rPr lang="en-US" b="0" cap="none" spc="-50">
              <a:latin typeface="+mj-lt"/>
              <a:ea typeface="+mj-ea"/>
              <a:cs typeface="+mj-cs"/>
            </a:rPr>
            <a:t>ArduinoJson</a:t>
          </a:r>
        </a:p>
        <a:p>
          <a:pPr>
            <a:buFont typeface="Arial" panose="020B0604020202020204" pitchFamily="34" charset="0"/>
            <a:buChar char="•"/>
          </a:pPr>
          <a:r>
            <a:rPr lang="en-US" b="0" cap="none" spc="-50">
              <a:latin typeface="+mj-lt"/>
              <a:ea typeface="+mj-ea"/>
              <a:cs typeface="+mj-cs"/>
            </a:rPr>
            <a:t>AsyncTCP</a:t>
          </a:r>
          <a:endParaRPr lang="en-US"/>
        </a:p>
      </dgm:t>
    </dgm:pt>
    <dgm:pt modelId="{A56560E1-80D5-4D6A-B29B-E1FD2C905738}" type="parTrans" cxnId="{FC9698C2-D0B6-4324-BEA6-1D205887E496}">
      <dgm:prSet/>
      <dgm:spPr/>
      <dgm:t>
        <a:bodyPr/>
        <a:lstStyle/>
        <a:p>
          <a:endParaRPr lang="en-US"/>
        </a:p>
      </dgm:t>
    </dgm:pt>
    <dgm:pt modelId="{1BD44ED3-A886-44D9-878E-367D2A745D00}" type="sibTrans" cxnId="{FC9698C2-D0B6-4324-BEA6-1D205887E496}">
      <dgm:prSet/>
      <dgm:spPr/>
      <dgm:t>
        <a:bodyPr/>
        <a:lstStyle/>
        <a:p>
          <a:endParaRPr lang="en-US"/>
        </a:p>
      </dgm:t>
    </dgm:pt>
    <dgm:pt modelId="{E6E013A1-D3CE-46C8-A728-D27EC4315E31}">
      <dgm:prSet phldrT="[טקסט]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</a:pPr>
          <a:r>
            <a:rPr lang="en-US" b="0" u="sng" cap="none" spc="-50"/>
            <a:t>To be </a:t>
          </a:r>
          <a:r>
            <a:rPr lang="en-US" u="sng" spc="-50"/>
            <a:t>developed: </a:t>
          </a:r>
          <a:endParaRPr lang="en-US"/>
        </a:p>
      </dgm:t>
    </dgm:pt>
    <dgm:pt modelId="{33D8DCC9-BAC7-47F6-8F4D-CBD9E401C0ED}" type="parTrans" cxnId="{958F2EF2-8369-4A28-9C3E-672289C5D42E}">
      <dgm:prSet/>
      <dgm:spPr/>
      <dgm:t>
        <a:bodyPr/>
        <a:lstStyle/>
        <a:p>
          <a:endParaRPr lang="en-US"/>
        </a:p>
      </dgm:t>
    </dgm:pt>
    <dgm:pt modelId="{6DE2BE7E-427B-4A7A-88EB-06FFE5BE06D1}" type="sibTrans" cxnId="{958F2EF2-8369-4A28-9C3E-672289C5D42E}">
      <dgm:prSet/>
      <dgm:spPr/>
      <dgm:t>
        <a:bodyPr/>
        <a:lstStyle/>
        <a:p>
          <a:endParaRPr lang="en-US"/>
        </a:p>
      </dgm:t>
    </dgm:pt>
    <dgm:pt modelId="{963D9F14-54F9-4C10-A405-7D3667FDE894}">
      <dgm:prSet phldrT="[טקסט]"/>
      <dgm:spPr/>
      <dgm:t>
        <a:bodyPr/>
        <a:lstStyle/>
        <a:p>
          <a:pPr>
            <a:buClr>
              <a:schemeClr val="accent1"/>
            </a:buClr>
            <a:buFont typeface="Arial" panose="020B0604020202020204" pitchFamily="34" charset="0"/>
            <a:buChar char="•"/>
          </a:pPr>
          <a:r>
            <a:rPr lang="en-US" b="0" cap="none" spc="-50"/>
            <a:t>restAPI</a:t>
          </a:r>
          <a:r>
            <a:rPr lang="en-US" b="0" cap="none" spc="-5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-50"/>
            <a:t>Server</a:t>
          </a:r>
          <a:endParaRPr lang="en-US"/>
        </a:p>
      </dgm:t>
    </dgm:pt>
    <dgm:pt modelId="{7590513C-FA21-48B8-B3E4-54FC0EE0E1CD}" type="parTrans" cxnId="{6EE0F10B-1FB0-48FE-857B-9F2EC52D6EC9}">
      <dgm:prSet/>
      <dgm:spPr/>
      <dgm:t>
        <a:bodyPr/>
        <a:lstStyle/>
        <a:p>
          <a:endParaRPr lang="en-US"/>
        </a:p>
      </dgm:t>
    </dgm:pt>
    <dgm:pt modelId="{86BE0739-000A-4E71-A83D-BC78A1AB8862}" type="sibTrans" cxnId="{6EE0F10B-1FB0-48FE-857B-9F2EC52D6EC9}">
      <dgm:prSet/>
      <dgm:spPr/>
      <dgm:t>
        <a:bodyPr/>
        <a:lstStyle/>
        <a:p>
          <a:endParaRPr lang="en-US"/>
        </a:p>
      </dgm:t>
    </dgm:pt>
    <dgm:pt modelId="{A4E56F4E-29EA-4F0C-AF33-373EE9FFF2FA}" type="pres">
      <dgm:prSet presAssocID="{C0E4859C-8CBE-402F-80A8-3190823A1ABB}" presName="list" presStyleCnt="0">
        <dgm:presLayoutVars>
          <dgm:dir/>
          <dgm:animLvl val="lvl"/>
        </dgm:presLayoutVars>
      </dgm:prSet>
      <dgm:spPr/>
    </dgm:pt>
    <dgm:pt modelId="{C64801E9-C4D4-47A0-BA42-7ABEEF0587AB}" type="pres">
      <dgm:prSet presAssocID="{BD1FC512-981E-4018-BE34-5EB3D6A3AECA}" presName="posSpace" presStyleCnt="0"/>
      <dgm:spPr/>
    </dgm:pt>
    <dgm:pt modelId="{BDAB3098-7123-475F-BF31-63919A3A95BB}" type="pres">
      <dgm:prSet presAssocID="{BD1FC512-981E-4018-BE34-5EB3D6A3AECA}" presName="vertFlow" presStyleCnt="0"/>
      <dgm:spPr/>
    </dgm:pt>
    <dgm:pt modelId="{063ADDEF-A4C8-40F6-995C-FCE08BBA325D}" type="pres">
      <dgm:prSet presAssocID="{BD1FC512-981E-4018-BE34-5EB3D6A3AECA}" presName="topSpace" presStyleCnt="0"/>
      <dgm:spPr/>
    </dgm:pt>
    <dgm:pt modelId="{41567438-D46F-4A8E-A7F6-0F9CB0643D99}" type="pres">
      <dgm:prSet presAssocID="{BD1FC512-981E-4018-BE34-5EB3D6A3AECA}" presName="firstComp" presStyleCnt="0"/>
      <dgm:spPr/>
    </dgm:pt>
    <dgm:pt modelId="{375C7967-7359-477C-934C-022F4A097651}" type="pres">
      <dgm:prSet presAssocID="{BD1FC512-981E-4018-BE34-5EB3D6A3AECA}" presName="firstChild" presStyleLbl="bgAccFollowNode1" presStyleIdx="0" presStyleCnt="2"/>
      <dgm:spPr/>
    </dgm:pt>
    <dgm:pt modelId="{53826ED2-AA6C-43FE-9065-05E0BD1678DB}" type="pres">
      <dgm:prSet presAssocID="{BD1FC512-981E-4018-BE34-5EB3D6A3AECA}" presName="firstChildTx" presStyleLbl="bgAccFollowNode1" presStyleIdx="0" presStyleCnt="2">
        <dgm:presLayoutVars>
          <dgm:bulletEnabled val="1"/>
        </dgm:presLayoutVars>
      </dgm:prSet>
      <dgm:spPr/>
    </dgm:pt>
    <dgm:pt modelId="{68B729E8-24CE-4C0E-9147-39FAA448597E}" type="pres">
      <dgm:prSet presAssocID="{BD1FC512-981E-4018-BE34-5EB3D6A3AECA}" presName="negSpace" presStyleCnt="0"/>
      <dgm:spPr/>
    </dgm:pt>
    <dgm:pt modelId="{508B24B7-262D-426E-A45C-224E0D5137A1}" type="pres">
      <dgm:prSet presAssocID="{BD1FC512-981E-4018-BE34-5EB3D6A3AECA}" presName="circle" presStyleLbl="node1" presStyleIdx="0" presStyleCnt="2"/>
      <dgm:spPr/>
    </dgm:pt>
    <dgm:pt modelId="{C26AA6F4-3D10-44D4-864B-9AD150A25E00}" type="pres">
      <dgm:prSet presAssocID="{DFCC29BD-F1AC-4B68-8B17-8F6B47A1BF30}" presName="transSpace" presStyleCnt="0"/>
      <dgm:spPr/>
    </dgm:pt>
    <dgm:pt modelId="{17F6EF4E-E4CC-4D4F-9DA4-B9B0E353B3FD}" type="pres">
      <dgm:prSet presAssocID="{E6E013A1-D3CE-46C8-A728-D27EC4315E31}" presName="posSpace" presStyleCnt="0"/>
      <dgm:spPr/>
    </dgm:pt>
    <dgm:pt modelId="{5017F3F6-465F-459D-A9BF-052D82A12D89}" type="pres">
      <dgm:prSet presAssocID="{E6E013A1-D3CE-46C8-A728-D27EC4315E31}" presName="vertFlow" presStyleCnt="0"/>
      <dgm:spPr/>
    </dgm:pt>
    <dgm:pt modelId="{F9437F88-A5F5-4D56-9B19-E1AB865ABE9D}" type="pres">
      <dgm:prSet presAssocID="{E6E013A1-D3CE-46C8-A728-D27EC4315E31}" presName="topSpace" presStyleCnt="0"/>
      <dgm:spPr/>
    </dgm:pt>
    <dgm:pt modelId="{DDAC1E42-AD67-4297-8977-DE662CAB44C5}" type="pres">
      <dgm:prSet presAssocID="{E6E013A1-D3CE-46C8-A728-D27EC4315E31}" presName="firstComp" presStyleCnt="0"/>
      <dgm:spPr/>
    </dgm:pt>
    <dgm:pt modelId="{E23AE415-8A97-4C57-80FE-A6B447CD2050}" type="pres">
      <dgm:prSet presAssocID="{E6E013A1-D3CE-46C8-A728-D27EC4315E31}" presName="firstChild" presStyleLbl="bgAccFollowNode1" presStyleIdx="1" presStyleCnt="2"/>
      <dgm:spPr/>
    </dgm:pt>
    <dgm:pt modelId="{C51D86A1-1D3E-4EA0-AB78-2FF3D8F4E824}" type="pres">
      <dgm:prSet presAssocID="{E6E013A1-D3CE-46C8-A728-D27EC4315E31}" presName="firstChildTx" presStyleLbl="bgAccFollowNode1" presStyleIdx="1" presStyleCnt="2">
        <dgm:presLayoutVars>
          <dgm:bulletEnabled val="1"/>
        </dgm:presLayoutVars>
      </dgm:prSet>
      <dgm:spPr/>
    </dgm:pt>
    <dgm:pt modelId="{39B39F62-41DD-4617-B3E2-00BA8F37B35E}" type="pres">
      <dgm:prSet presAssocID="{E6E013A1-D3CE-46C8-A728-D27EC4315E31}" presName="negSpace" presStyleCnt="0"/>
      <dgm:spPr/>
    </dgm:pt>
    <dgm:pt modelId="{76288A01-7EC8-475F-B9B7-C6C49E75ECAB}" type="pres">
      <dgm:prSet presAssocID="{E6E013A1-D3CE-46C8-A728-D27EC4315E31}" presName="circle" presStyleLbl="node1" presStyleIdx="1" presStyleCnt="2"/>
      <dgm:spPr/>
    </dgm:pt>
  </dgm:ptLst>
  <dgm:cxnLst>
    <dgm:cxn modelId="{6EE0F10B-1FB0-48FE-857B-9F2EC52D6EC9}" srcId="{E6E013A1-D3CE-46C8-A728-D27EC4315E31}" destId="{963D9F14-54F9-4C10-A405-7D3667FDE894}" srcOrd="0" destOrd="0" parTransId="{7590513C-FA21-48B8-B3E4-54FC0EE0E1CD}" sibTransId="{86BE0739-000A-4E71-A83D-BC78A1AB8862}"/>
    <dgm:cxn modelId="{9E43C414-0243-4D99-90BB-EA047EA72AA8}" type="presOf" srcId="{963D9F14-54F9-4C10-A405-7D3667FDE894}" destId="{C51D86A1-1D3E-4EA0-AB78-2FF3D8F4E824}" srcOrd="1" destOrd="0" presId="urn:microsoft.com/office/officeart/2005/8/layout/hList9"/>
    <dgm:cxn modelId="{954B2E2B-C31C-40F1-B1C2-6FCA39847620}" type="presOf" srcId="{E658A0AE-F43A-4EEC-91FE-E1559CA3481B}" destId="{375C7967-7359-477C-934C-022F4A097651}" srcOrd="0" destOrd="0" presId="urn:microsoft.com/office/officeart/2005/8/layout/hList9"/>
    <dgm:cxn modelId="{81BB7E86-1B8A-45C1-A923-CAF22E3EF2F6}" type="presOf" srcId="{C0E4859C-8CBE-402F-80A8-3190823A1ABB}" destId="{A4E56F4E-29EA-4F0C-AF33-373EE9FFF2FA}" srcOrd="0" destOrd="0" presId="urn:microsoft.com/office/officeart/2005/8/layout/hList9"/>
    <dgm:cxn modelId="{E62280A1-D838-41BB-9CFE-6B075AE1D216}" type="presOf" srcId="{E6E013A1-D3CE-46C8-A728-D27EC4315E31}" destId="{76288A01-7EC8-475F-B9B7-C6C49E75ECAB}" srcOrd="0" destOrd="0" presId="urn:microsoft.com/office/officeart/2005/8/layout/hList9"/>
    <dgm:cxn modelId="{FC9698C2-D0B6-4324-BEA6-1D205887E496}" srcId="{BD1FC512-981E-4018-BE34-5EB3D6A3AECA}" destId="{E658A0AE-F43A-4EEC-91FE-E1559CA3481B}" srcOrd="0" destOrd="0" parTransId="{A56560E1-80D5-4D6A-B29B-E1FD2C905738}" sibTransId="{1BD44ED3-A886-44D9-878E-367D2A745D00}"/>
    <dgm:cxn modelId="{0CA3EFC3-9B98-4D37-8CC6-59E523E45469}" srcId="{C0E4859C-8CBE-402F-80A8-3190823A1ABB}" destId="{BD1FC512-981E-4018-BE34-5EB3D6A3AECA}" srcOrd="0" destOrd="0" parTransId="{4FC6C477-83E8-4FAC-A167-6083C1D58D69}" sibTransId="{DFCC29BD-F1AC-4B68-8B17-8F6B47A1BF30}"/>
    <dgm:cxn modelId="{34BEE2CA-926E-4B22-BC54-42D63E6777C1}" type="presOf" srcId="{BD1FC512-981E-4018-BE34-5EB3D6A3AECA}" destId="{508B24B7-262D-426E-A45C-224E0D5137A1}" srcOrd="0" destOrd="0" presId="urn:microsoft.com/office/officeart/2005/8/layout/hList9"/>
    <dgm:cxn modelId="{D2C1D6E3-EC2C-43C8-B662-1C30C2B87A9E}" type="presOf" srcId="{E658A0AE-F43A-4EEC-91FE-E1559CA3481B}" destId="{53826ED2-AA6C-43FE-9065-05E0BD1678DB}" srcOrd="1" destOrd="0" presId="urn:microsoft.com/office/officeart/2005/8/layout/hList9"/>
    <dgm:cxn modelId="{958F2EF2-8369-4A28-9C3E-672289C5D42E}" srcId="{C0E4859C-8CBE-402F-80A8-3190823A1ABB}" destId="{E6E013A1-D3CE-46C8-A728-D27EC4315E31}" srcOrd="1" destOrd="0" parTransId="{33D8DCC9-BAC7-47F6-8F4D-CBD9E401C0ED}" sibTransId="{6DE2BE7E-427B-4A7A-88EB-06FFE5BE06D1}"/>
    <dgm:cxn modelId="{65765BFF-0C1D-4CC3-93E4-D4BF2C0D4480}" type="presOf" srcId="{963D9F14-54F9-4C10-A405-7D3667FDE894}" destId="{E23AE415-8A97-4C57-80FE-A6B447CD2050}" srcOrd="0" destOrd="0" presId="urn:microsoft.com/office/officeart/2005/8/layout/hList9"/>
    <dgm:cxn modelId="{9A610037-AD59-468E-8B90-A49C30276B7F}" type="presParOf" srcId="{A4E56F4E-29EA-4F0C-AF33-373EE9FFF2FA}" destId="{C64801E9-C4D4-47A0-BA42-7ABEEF0587AB}" srcOrd="0" destOrd="0" presId="urn:microsoft.com/office/officeart/2005/8/layout/hList9"/>
    <dgm:cxn modelId="{E933F3AA-B031-4DCF-8A38-4E400C6E484C}" type="presParOf" srcId="{A4E56F4E-29EA-4F0C-AF33-373EE9FFF2FA}" destId="{BDAB3098-7123-475F-BF31-63919A3A95BB}" srcOrd="1" destOrd="0" presId="urn:microsoft.com/office/officeart/2005/8/layout/hList9"/>
    <dgm:cxn modelId="{31E96918-647A-45C0-BC15-0BCAAFD32796}" type="presParOf" srcId="{BDAB3098-7123-475F-BF31-63919A3A95BB}" destId="{063ADDEF-A4C8-40F6-995C-FCE08BBA325D}" srcOrd="0" destOrd="0" presId="urn:microsoft.com/office/officeart/2005/8/layout/hList9"/>
    <dgm:cxn modelId="{6BC5544C-2430-467B-825B-4DB26090CFE6}" type="presParOf" srcId="{BDAB3098-7123-475F-BF31-63919A3A95BB}" destId="{41567438-D46F-4A8E-A7F6-0F9CB0643D99}" srcOrd="1" destOrd="0" presId="urn:microsoft.com/office/officeart/2005/8/layout/hList9"/>
    <dgm:cxn modelId="{25B87D90-DD28-4FA6-B6A4-BFF9EB35E2D2}" type="presParOf" srcId="{41567438-D46F-4A8E-A7F6-0F9CB0643D99}" destId="{375C7967-7359-477C-934C-022F4A097651}" srcOrd="0" destOrd="0" presId="urn:microsoft.com/office/officeart/2005/8/layout/hList9"/>
    <dgm:cxn modelId="{C246A28F-9750-4C7A-AA11-4BC3F82AD830}" type="presParOf" srcId="{41567438-D46F-4A8E-A7F6-0F9CB0643D99}" destId="{53826ED2-AA6C-43FE-9065-05E0BD1678DB}" srcOrd="1" destOrd="0" presId="urn:microsoft.com/office/officeart/2005/8/layout/hList9"/>
    <dgm:cxn modelId="{A6B72C08-7996-4BC9-887B-5ED1F48B3AF6}" type="presParOf" srcId="{A4E56F4E-29EA-4F0C-AF33-373EE9FFF2FA}" destId="{68B729E8-24CE-4C0E-9147-39FAA448597E}" srcOrd="2" destOrd="0" presId="urn:microsoft.com/office/officeart/2005/8/layout/hList9"/>
    <dgm:cxn modelId="{F004F933-BC86-4B12-8574-C9282B1B859D}" type="presParOf" srcId="{A4E56F4E-29EA-4F0C-AF33-373EE9FFF2FA}" destId="{508B24B7-262D-426E-A45C-224E0D5137A1}" srcOrd="3" destOrd="0" presId="urn:microsoft.com/office/officeart/2005/8/layout/hList9"/>
    <dgm:cxn modelId="{7069AEB3-C9E8-4315-AB41-0A6DE02D3328}" type="presParOf" srcId="{A4E56F4E-29EA-4F0C-AF33-373EE9FFF2FA}" destId="{C26AA6F4-3D10-44D4-864B-9AD150A25E00}" srcOrd="4" destOrd="0" presId="urn:microsoft.com/office/officeart/2005/8/layout/hList9"/>
    <dgm:cxn modelId="{FB4B8A38-B1E4-4435-8E5E-B624B07EAA72}" type="presParOf" srcId="{A4E56F4E-29EA-4F0C-AF33-373EE9FFF2FA}" destId="{17F6EF4E-E4CC-4D4F-9DA4-B9B0E353B3FD}" srcOrd="5" destOrd="0" presId="urn:microsoft.com/office/officeart/2005/8/layout/hList9"/>
    <dgm:cxn modelId="{73EBEEE2-F44E-4ACB-8534-BD90D57D9CD2}" type="presParOf" srcId="{A4E56F4E-29EA-4F0C-AF33-373EE9FFF2FA}" destId="{5017F3F6-465F-459D-A9BF-052D82A12D89}" srcOrd="6" destOrd="0" presId="urn:microsoft.com/office/officeart/2005/8/layout/hList9"/>
    <dgm:cxn modelId="{195FAFD6-76D0-4FD4-8552-FE35E278E988}" type="presParOf" srcId="{5017F3F6-465F-459D-A9BF-052D82A12D89}" destId="{F9437F88-A5F5-4D56-9B19-E1AB865ABE9D}" srcOrd="0" destOrd="0" presId="urn:microsoft.com/office/officeart/2005/8/layout/hList9"/>
    <dgm:cxn modelId="{A56473BF-29EA-41A3-809C-86F810513F01}" type="presParOf" srcId="{5017F3F6-465F-459D-A9BF-052D82A12D89}" destId="{DDAC1E42-AD67-4297-8977-DE662CAB44C5}" srcOrd="1" destOrd="0" presId="urn:microsoft.com/office/officeart/2005/8/layout/hList9"/>
    <dgm:cxn modelId="{9F3C172E-16F7-4415-B41C-D5F4C6FC2CA9}" type="presParOf" srcId="{DDAC1E42-AD67-4297-8977-DE662CAB44C5}" destId="{E23AE415-8A97-4C57-80FE-A6B447CD2050}" srcOrd="0" destOrd="0" presId="urn:microsoft.com/office/officeart/2005/8/layout/hList9"/>
    <dgm:cxn modelId="{80B976EF-361B-4AF7-8294-6C7515200C43}" type="presParOf" srcId="{DDAC1E42-AD67-4297-8977-DE662CAB44C5}" destId="{C51D86A1-1D3E-4EA0-AB78-2FF3D8F4E824}" srcOrd="1" destOrd="0" presId="urn:microsoft.com/office/officeart/2005/8/layout/hList9"/>
    <dgm:cxn modelId="{2F48CBF4-6B0E-48C4-B3F0-92B486E888C4}" type="presParOf" srcId="{A4E56F4E-29EA-4F0C-AF33-373EE9FFF2FA}" destId="{39B39F62-41DD-4617-B3E2-00BA8F37B35E}" srcOrd="7" destOrd="0" presId="urn:microsoft.com/office/officeart/2005/8/layout/hList9"/>
    <dgm:cxn modelId="{6A992242-207F-4209-8DEB-7B8C6CA50C6F}" type="presParOf" srcId="{A4E56F4E-29EA-4F0C-AF33-373EE9FFF2FA}" destId="{76288A01-7EC8-475F-B9B7-C6C49E75EC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4D9517-E85A-4B11-A027-552BF48679F5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3B39C4-80A5-4A73-82E9-54E1F8E6915C}">
      <dgm:prSet phldrT="[טקסט]"/>
      <dgm:spPr/>
      <dgm:t>
        <a:bodyPr/>
        <a:lstStyle/>
        <a:p>
          <a:endParaRPr lang="en-US" dirty="0"/>
        </a:p>
      </dgm:t>
    </dgm:pt>
    <dgm:pt modelId="{AE79A9F8-3F8B-43FC-95FB-172E367611B7}" type="parTrans" cxnId="{00BA05AF-2989-4624-83AD-F9CB1E6FAB00}">
      <dgm:prSet/>
      <dgm:spPr/>
      <dgm:t>
        <a:bodyPr/>
        <a:lstStyle/>
        <a:p>
          <a:endParaRPr lang="en-US"/>
        </a:p>
      </dgm:t>
    </dgm:pt>
    <dgm:pt modelId="{4332C5DC-34CA-46DA-A95C-0886D8F6ED5A}" type="sibTrans" cxnId="{00BA05AF-2989-4624-83AD-F9CB1E6FAB00}">
      <dgm:prSet/>
      <dgm:spPr/>
      <dgm:t>
        <a:bodyPr/>
        <a:lstStyle/>
        <a:p>
          <a:endParaRPr lang="en-US"/>
        </a:p>
      </dgm:t>
    </dgm:pt>
    <dgm:pt modelId="{09277D21-8C81-4BF6-B195-A826109B4C76}" type="pres">
      <dgm:prSet presAssocID="{924D9517-E85A-4B11-A027-552BF48679F5}" presName="Name0" presStyleCnt="0">
        <dgm:presLayoutVars>
          <dgm:chMax/>
          <dgm:chPref/>
          <dgm:dir/>
          <dgm:animLvl val="lvl"/>
        </dgm:presLayoutVars>
      </dgm:prSet>
      <dgm:spPr/>
    </dgm:pt>
    <dgm:pt modelId="{E694EA21-E003-4412-AE05-259E2628E2F8}" type="pres">
      <dgm:prSet presAssocID="{753B39C4-80A5-4A73-82E9-54E1F8E6915C}" presName="composite" presStyleCnt="0"/>
      <dgm:spPr/>
    </dgm:pt>
    <dgm:pt modelId="{6AD84B6F-3D94-4CEE-8E6A-C5E4B880F526}" type="pres">
      <dgm:prSet presAssocID="{753B39C4-80A5-4A73-82E9-54E1F8E6915C}" presName="ParentAccentShape" presStyleLbl="trBgShp" presStyleIdx="0" presStyleCnt="1" custScaleX="210468" custScaleY="165326"/>
      <dgm:spPr/>
    </dgm:pt>
    <dgm:pt modelId="{934EA1A8-6406-4BBE-871E-87613C85F1A4}" type="pres">
      <dgm:prSet presAssocID="{753B39C4-80A5-4A73-82E9-54E1F8E6915C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87B071F-31B3-4DDC-B4B4-48F91C06615B}" type="pres">
      <dgm:prSet presAssocID="{753B39C4-80A5-4A73-82E9-54E1F8E6915C}" presName="ChildText" presStyleLbl="revTx" presStyleIdx="1" presStyleCnt="2" custLinFactNeighborX="7820" custLinFactNeighborY="-9630">
        <dgm:presLayoutVars>
          <dgm:chMax val="0"/>
          <dgm:chPref val="0"/>
        </dgm:presLayoutVars>
      </dgm:prSet>
      <dgm:spPr/>
    </dgm:pt>
    <dgm:pt modelId="{DA25593C-5DB2-4426-B2A1-7A49F5C224C1}" type="pres">
      <dgm:prSet presAssocID="{753B39C4-80A5-4A73-82E9-54E1F8E6915C}" presName="ChildAccentShape" presStyleLbl="trBgShp" presStyleIdx="0" presStyleCnt="1"/>
      <dgm:spPr/>
    </dgm:pt>
    <dgm:pt modelId="{6FD22210-C5B5-48FC-AC0E-809A03196D1C}" type="pres">
      <dgm:prSet presAssocID="{753B39C4-80A5-4A73-82E9-54E1F8E6915C}" presName="Image" presStyleLbl="alignImgPlace1" presStyleIdx="0" presStyleCnt="1" custScaleX="74143" custScaleY="69759" custLinFactNeighborX="-61395" custLinFactNeighborY="-277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</dgm:ptLst>
  <dgm:cxnLst>
    <dgm:cxn modelId="{C3B90C20-A926-4B16-9E72-33C9C7802C93}" type="presOf" srcId="{753B39C4-80A5-4A73-82E9-54E1F8E6915C}" destId="{934EA1A8-6406-4BBE-871E-87613C85F1A4}" srcOrd="0" destOrd="0" presId="urn:microsoft.com/office/officeart/2009/3/layout/SnapshotPictureList"/>
    <dgm:cxn modelId="{BB92E74A-DD1C-4BD5-BB1B-6213FDDCCAB6}" type="presOf" srcId="{924D9517-E85A-4B11-A027-552BF48679F5}" destId="{09277D21-8C81-4BF6-B195-A826109B4C76}" srcOrd="0" destOrd="0" presId="urn:microsoft.com/office/officeart/2009/3/layout/SnapshotPictureList"/>
    <dgm:cxn modelId="{00BA05AF-2989-4624-83AD-F9CB1E6FAB00}" srcId="{924D9517-E85A-4B11-A027-552BF48679F5}" destId="{753B39C4-80A5-4A73-82E9-54E1F8E6915C}" srcOrd="0" destOrd="0" parTransId="{AE79A9F8-3F8B-43FC-95FB-172E367611B7}" sibTransId="{4332C5DC-34CA-46DA-A95C-0886D8F6ED5A}"/>
    <dgm:cxn modelId="{CCC148BB-8958-4ECD-B71A-6BC19A2EF8E1}" type="presParOf" srcId="{09277D21-8C81-4BF6-B195-A826109B4C76}" destId="{E694EA21-E003-4412-AE05-259E2628E2F8}" srcOrd="0" destOrd="0" presId="urn:microsoft.com/office/officeart/2009/3/layout/SnapshotPictureList"/>
    <dgm:cxn modelId="{96A99CB4-9AA6-4273-AFEA-6FB1E8A3A1F2}" type="presParOf" srcId="{E694EA21-E003-4412-AE05-259E2628E2F8}" destId="{6AD84B6F-3D94-4CEE-8E6A-C5E4B880F526}" srcOrd="0" destOrd="0" presId="urn:microsoft.com/office/officeart/2009/3/layout/SnapshotPictureList"/>
    <dgm:cxn modelId="{406ABEE4-0541-4831-B63E-9B5222097C8A}" type="presParOf" srcId="{E694EA21-E003-4412-AE05-259E2628E2F8}" destId="{934EA1A8-6406-4BBE-871E-87613C85F1A4}" srcOrd="1" destOrd="0" presId="urn:microsoft.com/office/officeart/2009/3/layout/SnapshotPictureList"/>
    <dgm:cxn modelId="{85BA6194-A3F7-4B01-AE80-2F6C161487C4}" type="presParOf" srcId="{E694EA21-E003-4412-AE05-259E2628E2F8}" destId="{187B071F-31B3-4DDC-B4B4-48F91C06615B}" srcOrd="2" destOrd="0" presId="urn:microsoft.com/office/officeart/2009/3/layout/SnapshotPictureList"/>
    <dgm:cxn modelId="{EF1B2AC6-8642-4C5F-96DA-B3536DBB7571}" type="presParOf" srcId="{E694EA21-E003-4412-AE05-259E2628E2F8}" destId="{DA25593C-5DB2-4426-B2A1-7A49F5C224C1}" srcOrd="3" destOrd="0" presId="urn:microsoft.com/office/officeart/2009/3/layout/SnapshotPictureList"/>
    <dgm:cxn modelId="{C2327DF4-5FF2-4079-A16D-C310D62DCCC1}" type="presParOf" srcId="{E694EA21-E003-4412-AE05-259E2628E2F8}" destId="{6FD22210-C5B5-48FC-AC0E-809A03196D1C}" srcOrd="4" destOrd="0" presId="urn:microsoft.com/office/officeart/2009/3/layout/SnapshotPictur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E0046B-FE66-4FA0-B5B0-DFBF74FD9039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D734A-F811-4CAD-8BF3-5716FDAA77F8}">
      <dgm:prSet phldrT="[טקסט]"/>
      <dgm:spPr/>
      <dgm:t>
        <a:bodyPr/>
        <a:lstStyle/>
        <a:p>
          <a:r>
            <a:rPr lang="en-US" dirty="0"/>
            <a:t>Send images between </a:t>
          </a:r>
          <a:r>
            <a:rPr lang="en-US" dirty="0" err="1"/>
            <a:t>esp’s</a:t>
          </a:r>
          <a:endParaRPr lang="en-US" dirty="0"/>
        </a:p>
      </dgm:t>
    </dgm:pt>
    <dgm:pt modelId="{6BE987BD-C1A6-4153-ADEF-10B28141E314}" type="parTrans" cxnId="{607CAC99-0482-4323-AC4F-F40D6ED83027}">
      <dgm:prSet/>
      <dgm:spPr/>
      <dgm:t>
        <a:bodyPr/>
        <a:lstStyle/>
        <a:p>
          <a:endParaRPr lang="en-US"/>
        </a:p>
      </dgm:t>
    </dgm:pt>
    <dgm:pt modelId="{0E03655E-E882-44E4-BFF4-29091CAA9B72}" type="sibTrans" cxnId="{607CAC99-0482-4323-AC4F-F40D6ED83027}">
      <dgm:prSet/>
      <dgm:spPr/>
      <dgm:t>
        <a:bodyPr/>
        <a:lstStyle/>
        <a:p>
          <a:endParaRPr lang="en-US"/>
        </a:p>
      </dgm:t>
    </dgm:pt>
    <dgm:pt modelId="{D7B48877-5D74-4AA1-8697-3AC19FF16AB3}">
      <dgm:prSet phldrT="[טקסט]"/>
      <dgm:spPr/>
      <dgm:t>
        <a:bodyPr/>
        <a:lstStyle/>
        <a:p>
          <a:r>
            <a:rPr lang="en-US" dirty="0"/>
            <a:t>restAPI Server</a:t>
          </a:r>
        </a:p>
      </dgm:t>
    </dgm:pt>
    <dgm:pt modelId="{5C7A6717-5B70-498C-AA35-2DEC627E4CB3}" type="parTrans" cxnId="{2E06A817-947E-4F0E-9F71-9799FFE690DD}">
      <dgm:prSet/>
      <dgm:spPr/>
      <dgm:t>
        <a:bodyPr/>
        <a:lstStyle/>
        <a:p>
          <a:endParaRPr lang="en-US"/>
        </a:p>
      </dgm:t>
    </dgm:pt>
    <dgm:pt modelId="{BD4DC8FC-9346-4163-BDE0-2584C26A53AB}" type="sibTrans" cxnId="{2E06A817-947E-4F0E-9F71-9799FFE690DD}">
      <dgm:prSet/>
      <dgm:spPr/>
      <dgm:t>
        <a:bodyPr/>
        <a:lstStyle/>
        <a:p>
          <a:endParaRPr lang="en-US"/>
        </a:p>
      </dgm:t>
    </dgm:pt>
    <dgm:pt modelId="{A696F7FD-913E-40D4-9B19-7B5E00122052}" type="pres">
      <dgm:prSet presAssocID="{10E0046B-FE66-4FA0-B5B0-DFBF74FD9039}" presName="Name0" presStyleCnt="0">
        <dgm:presLayoutVars>
          <dgm:dir/>
          <dgm:resizeHandles val="exact"/>
        </dgm:presLayoutVars>
      </dgm:prSet>
      <dgm:spPr/>
    </dgm:pt>
    <dgm:pt modelId="{B3A322E7-BBC0-40BF-B285-963962273658}" type="pres">
      <dgm:prSet presAssocID="{3A8D734A-F811-4CAD-8BF3-5716FDAA77F8}" presName="compNode" presStyleCnt="0"/>
      <dgm:spPr/>
    </dgm:pt>
    <dgm:pt modelId="{351C8246-8EF9-4666-8C36-3AB1243F0F38}" type="pres">
      <dgm:prSet presAssocID="{3A8D734A-F811-4CAD-8BF3-5716FDAA77F8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0FADA86A-A0A2-42CD-B6F6-67179E07E535}" type="pres">
      <dgm:prSet presAssocID="{3A8D734A-F811-4CAD-8BF3-5716FDAA77F8}" presName="textRect" presStyleLbl="revTx" presStyleIdx="0" presStyleCnt="2">
        <dgm:presLayoutVars>
          <dgm:bulletEnabled val="1"/>
        </dgm:presLayoutVars>
      </dgm:prSet>
      <dgm:spPr/>
    </dgm:pt>
    <dgm:pt modelId="{C1C48151-483F-40C5-982A-41A691D8E917}" type="pres">
      <dgm:prSet presAssocID="{0E03655E-E882-44E4-BFF4-29091CAA9B72}" presName="sibTrans" presStyleLbl="sibTrans2D1" presStyleIdx="0" presStyleCnt="0"/>
      <dgm:spPr/>
    </dgm:pt>
    <dgm:pt modelId="{75351A90-A18F-44C2-8793-E64AA810F24F}" type="pres">
      <dgm:prSet presAssocID="{D7B48877-5D74-4AA1-8697-3AC19FF16AB3}" presName="compNode" presStyleCnt="0"/>
      <dgm:spPr/>
    </dgm:pt>
    <dgm:pt modelId="{5176A646-8A09-4AC4-8C59-698745DD00CE}" type="pres">
      <dgm:prSet presAssocID="{D7B48877-5D74-4AA1-8697-3AC19FF16AB3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726AB7E2-07FC-45A3-A74B-45DE15BD3B9E}" type="pres">
      <dgm:prSet presAssocID="{D7B48877-5D74-4AA1-8697-3AC19FF16AB3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2E06A817-947E-4F0E-9F71-9799FFE690DD}" srcId="{10E0046B-FE66-4FA0-B5B0-DFBF74FD9039}" destId="{D7B48877-5D74-4AA1-8697-3AC19FF16AB3}" srcOrd="1" destOrd="0" parTransId="{5C7A6717-5B70-498C-AA35-2DEC627E4CB3}" sibTransId="{BD4DC8FC-9346-4163-BDE0-2584C26A53AB}"/>
    <dgm:cxn modelId="{25D73C37-C3BA-43F2-9FD8-958B58DC19FE}" type="presOf" srcId="{0E03655E-E882-44E4-BFF4-29091CAA9B72}" destId="{C1C48151-483F-40C5-982A-41A691D8E917}" srcOrd="0" destOrd="0" presId="urn:microsoft.com/office/officeart/2005/8/layout/pList1"/>
    <dgm:cxn modelId="{B09C9C6F-DFAA-4C75-AFE1-3688FBE370C1}" type="presOf" srcId="{3A8D734A-F811-4CAD-8BF3-5716FDAA77F8}" destId="{0FADA86A-A0A2-42CD-B6F6-67179E07E535}" srcOrd="0" destOrd="0" presId="urn:microsoft.com/office/officeart/2005/8/layout/pList1"/>
    <dgm:cxn modelId="{F8B50B8C-902F-47C5-9404-6700233E42B8}" type="presOf" srcId="{D7B48877-5D74-4AA1-8697-3AC19FF16AB3}" destId="{726AB7E2-07FC-45A3-A74B-45DE15BD3B9E}" srcOrd="0" destOrd="0" presId="urn:microsoft.com/office/officeart/2005/8/layout/pList1"/>
    <dgm:cxn modelId="{607CAC99-0482-4323-AC4F-F40D6ED83027}" srcId="{10E0046B-FE66-4FA0-B5B0-DFBF74FD9039}" destId="{3A8D734A-F811-4CAD-8BF3-5716FDAA77F8}" srcOrd="0" destOrd="0" parTransId="{6BE987BD-C1A6-4153-ADEF-10B28141E314}" sibTransId="{0E03655E-E882-44E4-BFF4-29091CAA9B72}"/>
    <dgm:cxn modelId="{7CBEA6FC-1CED-4D4C-ABF0-2D9859184AF4}" type="presOf" srcId="{10E0046B-FE66-4FA0-B5B0-DFBF74FD9039}" destId="{A696F7FD-913E-40D4-9B19-7B5E00122052}" srcOrd="0" destOrd="0" presId="urn:microsoft.com/office/officeart/2005/8/layout/pList1"/>
    <dgm:cxn modelId="{9E85CB6A-D9CF-4600-8F6A-65C24F7D7CCC}" type="presParOf" srcId="{A696F7FD-913E-40D4-9B19-7B5E00122052}" destId="{B3A322E7-BBC0-40BF-B285-963962273658}" srcOrd="0" destOrd="0" presId="urn:microsoft.com/office/officeart/2005/8/layout/pList1"/>
    <dgm:cxn modelId="{6178ECF3-10B0-4799-80F7-258772818651}" type="presParOf" srcId="{B3A322E7-BBC0-40BF-B285-963962273658}" destId="{351C8246-8EF9-4666-8C36-3AB1243F0F38}" srcOrd="0" destOrd="0" presId="urn:microsoft.com/office/officeart/2005/8/layout/pList1"/>
    <dgm:cxn modelId="{08A26783-14C6-4557-9E79-FA54E1DA2264}" type="presParOf" srcId="{B3A322E7-BBC0-40BF-B285-963962273658}" destId="{0FADA86A-A0A2-42CD-B6F6-67179E07E535}" srcOrd="1" destOrd="0" presId="urn:microsoft.com/office/officeart/2005/8/layout/pList1"/>
    <dgm:cxn modelId="{3188D7A7-0004-4F15-B789-1A9F35118312}" type="presParOf" srcId="{A696F7FD-913E-40D4-9B19-7B5E00122052}" destId="{C1C48151-483F-40C5-982A-41A691D8E917}" srcOrd="1" destOrd="0" presId="urn:microsoft.com/office/officeart/2005/8/layout/pList1"/>
    <dgm:cxn modelId="{76E58CC0-6DDB-4CFA-935F-C84A5E48A329}" type="presParOf" srcId="{A696F7FD-913E-40D4-9B19-7B5E00122052}" destId="{75351A90-A18F-44C2-8793-E64AA810F24F}" srcOrd="2" destOrd="0" presId="urn:microsoft.com/office/officeart/2005/8/layout/pList1"/>
    <dgm:cxn modelId="{DACAFA52-349A-49D3-A048-FFF89C29EAB5}" type="presParOf" srcId="{75351A90-A18F-44C2-8793-E64AA810F24F}" destId="{5176A646-8A09-4AC4-8C59-698745DD00CE}" srcOrd="0" destOrd="0" presId="urn:microsoft.com/office/officeart/2005/8/layout/pList1"/>
    <dgm:cxn modelId="{945CCBDF-AB62-48CF-A297-823889966B5A}" type="presParOf" srcId="{75351A90-A18F-44C2-8793-E64AA810F24F}" destId="{726AB7E2-07FC-45A3-A74B-45DE15BD3B9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C902A-55D5-4E11-B97A-24B36960C4E7}">
      <dsp:nvSpPr>
        <dsp:cNvPr id="0" name=""/>
        <dsp:cNvSpPr/>
      </dsp:nvSpPr>
      <dsp:spPr>
        <a:xfrm>
          <a:off x="1956390" y="3334373"/>
          <a:ext cx="392808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A5D6A-2D63-4CF6-A41D-C1E83596BB1C}">
      <dsp:nvSpPr>
        <dsp:cNvPr id="0" name=""/>
        <dsp:cNvSpPr/>
      </dsp:nvSpPr>
      <dsp:spPr>
        <a:xfrm>
          <a:off x="1956390" y="1965021"/>
          <a:ext cx="336469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2CB85-7DFE-4F4E-9F8D-8497923F0EBE}">
      <dsp:nvSpPr>
        <dsp:cNvPr id="0" name=""/>
        <dsp:cNvSpPr/>
      </dsp:nvSpPr>
      <dsp:spPr>
        <a:xfrm>
          <a:off x="1956390" y="595670"/>
          <a:ext cx="392808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1CAC8-8B45-4A61-8D00-31137B7D9309}">
      <dsp:nvSpPr>
        <dsp:cNvPr id="0" name=""/>
        <dsp:cNvSpPr/>
      </dsp:nvSpPr>
      <dsp:spPr>
        <a:xfrm>
          <a:off x="46106" y="0"/>
          <a:ext cx="3912432" cy="39124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28336-C34C-44DF-AF12-2863FDE86614}">
      <dsp:nvSpPr>
        <dsp:cNvPr id="0" name=""/>
        <dsp:cNvSpPr/>
      </dsp:nvSpPr>
      <dsp:spPr>
        <a:xfrm>
          <a:off x="694846" y="1126643"/>
          <a:ext cx="2503956" cy="129110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bg1">
                  <a:lumMod val="95000"/>
                </a:schemeClr>
              </a:solidFill>
            </a:rPr>
            <a:t>Mesh </a:t>
          </a:r>
        </a:p>
      </dsp:txBody>
      <dsp:txXfrm>
        <a:off x="694846" y="1126643"/>
        <a:ext cx="2503956" cy="1291102"/>
      </dsp:txXfrm>
    </dsp:sp>
    <dsp:sp modelId="{CE15F121-084E-41EF-B39C-2F9D9A87577D}">
      <dsp:nvSpPr>
        <dsp:cNvPr id="0" name=""/>
        <dsp:cNvSpPr/>
      </dsp:nvSpPr>
      <dsp:spPr>
        <a:xfrm>
          <a:off x="5297607" y="8805"/>
          <a:ext cx="1173729" cy="117372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A8C29-E5A5-44BB-85D0-D3170D65EFC4}">
      <dsp:nvSpPr>
        <dsp:cNvPr id="0" name=""/>
        <dsp:cNvSpPr/>
      </dsp:nvSpPr>
      <dsp:spPr>
        <a:xfrm>
          <a:off x="6471336" y="-8805"/>
          <a:ext cx="2941819" cy="120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  esp32 cam</a:t>
          </a:r>
        </a:p>
      </dsp:txBody>
      <dsp:txXfrm>
        <a:off x="6471336" y="-8805"/>
        <a:ext cx="2941819" cy="1208953"/>
      </dsp:txXfrm>
    </dsp:sp>
    <dsp:sp modelId="{4372B361-81FB-4AA7-A24C-D83EBB127502}">
      <dsp:nvSpPr>
        <dsp:cNvPr id="0" name=""/>
        <dsp:cNvSpPr/>
      </dsp:nvSpPr>
      <dsp:spPr>
        <a:xfrm>
          <a:off x="4734216" y="1378157"/>
          <a:ext cx="1173729" cy="117372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4D53D-B65A-4756-AB9C-A1D36EB20FDA}">
      <dsp:nvSpPr>
        <dsp:cNvPr id="0" name=""/>
        <dsp:cNvSpPr/>
      </dsp:nvSpPr>
      <dsp:spPr>
        <a:xfrm>
          <a:off x="5907946" y="1378157"/>
          <a:ext cx="3505701" cy="1173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painlessMesh Library</a:t>
          </a:r>
        </a:p>
      </dsp:txBody>
      <dsp:txXfrm>
        <a:off x="5907946" y="1378157"/>
        <a:ext cx="3505701" cy="1173729"/>
      </dsp:txXfrm>
    </dsp:sp>
    <dsp:sp modelId="{6BAE99EE-344F-421D-B0FE-B2995F580F00}">
      <dsp:nvSpPr>
        <dsp:cNvPr id="0" name=""/>
        <dsp:cNvSpPr/>
      </dsp:nvSpPr>
      <dsp:spPr>
        <a:xfrm>
          <a:off x="5297607" y="2747508"/>
          <a:ext cx="1173729" cy="117372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35C7E-5D6C-413A-B58E-63B05BB92BD5}">
      <dsp:nvSpPr>
        <dsp:cNvPr id="0" name=""/>
        <dsp:cNvSpPr/>
      </dsp:nvSpPr>
      <dsp:spPr>
        <a:xfrm>
          <a:off x="6471336" y="2747508"/>
          <a:ext cx="2556490" cy="1173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Json</a:t>
          </a:r>
          <a:r>
            <a:rPr lang="en-US" sz="2400" kern="1200" dirty="0"/>
            <a:t> </a:t>
          </a:r>
          <a:r>
            <a:rPr lang="en-US" sz="2400" kern="1200" dirty="0" err="1"/>
            <a:t>foramt</a:t>
          </a:r>
          <a:endParaRPr lang="en-US" sz="2400" kern="1200" dirty="0"/>
        </a:p>
      </dsp:txBody>
      <dsp:txXfrm>
        <a:off x="6471336" y="2747508"/>
        <a:ext cx="2556490" cy="1173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C7967-7359-477C-934C-022F4A097651}">
      <dsp:nvSpPr>
        <dsp:cNvPr id="0" name=""/>
        <dsp:cNvSpPr/>
      </dsp:nvSpPr>
      <dsp:spPr>
        <a:xfrm>
          <a:off x="1677709" y="1264111"/>
          <a:ext cx="3142022" cy="209572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spc="-50">
              <a:latin typeface="+mj-lt"/>
              <a:ea typeface="+mj-ea"/>
              <a:cs typeface="+mj-cs"/>
            </a:rPr>
            <a:t>Arduino libraries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kern="1200" cap="none" spc="-50">
              <a:latin typeface="+mj-lt"/>
              <a:ea typeface="+mj-ea"/>
              <a:cs typeface="+mj-cs"/>
            </a:rPr>
            <a:t>painlessMesh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kern="1200" cap="none" spc="-50">
              <a:latin typeface="+mj-lt"/>
              <a:ea typeface="+mj-ea"/>
              <a:cs typeface="+mj-cs"/>
            </a:rPr>
            <a:t>TaskScheduler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kern="1200" cap="none" spc="-50">
              <a:latin typeface="+mj-lt"/>
              <a:ea typeface="+mj-ea"/>
              <a:cs typeface="+mj-cs"/>
            </a:rPr>
            <a:t>ArduinoJson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kern="1200" cap="none" spc="-50">
              <a:latin typeface="+mj-lt"/>
              <a:ea typeface="+mj-ea"/>
              <a:cs typeface="+mj-cs"/>
            </a:rPr>
            <a:t>AsyncTCP</a:t>
          </a:r>
          <a:endParaRPr lang="en-US" sz="1900" kern="1200"/>
        </a:p>
      </dsp:txBody>
      <dsp:txXfrm>
        <a:off x="2180433" y="1264111"/>
        <a:ext cx="2639298" cy="2095728"/>
      </dsp:txXfrm>
    </dsp:sp>
    <dsp:sp modelId="{508B24B7-262D-426E-A45C-224E0D5137A1}">
      <dsp:nvSpPr>
        <dsp:cNvPr id="0" name=""/>
        <dsp:cNvSpPr/>
      </dsp:nvSpPr>
      <dsp:spPr>
        <a:xfrm>
          <a:off x="1964" y="426239"/>
          <a:ext cx="2094681" cy="20946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u="sng" kern="1200" spc="-50" dirty="0">
              <a:latin typeface="+mj-lt"/>
              <a:ea typeface="+mj-ea"/>
              <a:cs typeface="+mj-cs"/>
            </a:rPr>
            <a:t>Ready to use: </a:t>
          </a:r>
          <a:endParaRPr lang="en-US" sz="2600" kern="1200" dirty="0"/>
        </a:p>
      </dsp:txBody>
      <dsp:txXfrm>
        <a:off x="308723" y="732998"/>
        <a:ext cx="1481163" cy="1481163"/>
      </dsp:txXfrm>
    </dsp:sp>
    <dsp:sp modelId="{E23AE415-8A97-4C57-80FE-A6B447CD2050}">
      <dsp:nvSpPr>
        <dsp:cNvPr id="0" name=""/>
        <dsp:cNvSpPr/>
      </dsp:nvSpPr>
      <dsp:spPr>
        <a:xfrm>
          <a:off x="6914413" y="1264111"/>
          <a:ext cx="3142022" cy="209572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Arial" panose="020B0604020202020204" pitchFamily="34" charset="0"/>
            <a:buNone/>
          </a:pPr>
          <a:r>
            <a:rPr lang="en-US" sz="1900" b="0" kern="1200" cap="none" spc="-50"/>
            <a:t>restAPI</a:t>
          </a:r>
          <a:r>
            <a:rPr lang="en-US" sz="1900" b="0" kern="1200" cap="none" spc="-5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1900" b="0" kern="1200" cap="none" spc="-50"/>
            <a:t>Server</a:t>
          </a:r>
          <a:endParaRPr lang="en-US" sz="1900" kern="1200"/>
        </a:p>
      </dsp:txBody>
      <dsp:txXfrm>
        <a:off x="7417136" y="1264111"/>
        <a:ext cx="2639298" cy="2095728"/>
      </dsp:txXfrm>
    </dsp:sp>
    <dsp:sp modelId="{76288A01-7EC8-475F-B9B7-C6C49E75ECAB}">
      <dsp:nvSpPr>
        <dsp:cNvPr id="0" name=""/>
        <dsp:cNvSpPr/>
      </dsp:nvSpPr>
      <dsp:spPr>
        <a:xfrm>
          <a:off x="5238668" y="426239"/>
          <a:ext cx="2094681" cy="209468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2600" b="0" u="sng" kern="1200" cap="none" spc="-50"/>
            <a:t>To be </a:t>
          </a:r>
          <a:r>
            <a:rPr lang="en-US" sz="2600" u="sng" kern="1200" spc="-50"/>
            <a:t>developed: </a:t>
          </a:r>
          <a:endParaRPr lang="en-US" sz="2600" kern="1200"/>
        </a:p>
      </dsp:txBody>
      <dsp:txXfrm>
        <a:off x="5545427" y="732998"/>
        <a:ext cx="1481163" cy="1481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84B6F-3D94-4CEE-8E6A-C5E4B880F526}">
      <dsp:nvSpPr>
        <dsp:cNvPr id="0" name=""/>
        <dsp:cNvSpPr/>
      </dsp:nvSpPr>
      <dsp:spPr>
        <a:xfrm>
          <a:off x="7011" y="1"/>
          <a:ext cx="12268724" cy="6857996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22210-C5B5-48FC-AC0E-809A03196D1C}">
      <dsp:nvSpPr>
        <dsp:cNvPr id="0" name=""/>
        <dsp:cNvSpPr/>
      </dsp:nvSpPr>
      <dsp:spPr>
        <a:xfrm>
          <a:off x="286005" y="362284"/>
          <a:ext cx="4155810" cy="2737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EA1A8-6406-4BBE-871E-87613C85F1A4}">
      <dsp:nvSpPr>
        <dsp:cNvPr id="0" name=""/>
        <dsp:cNvSpPr/>
      </dsp:nvSpPr>
      <dsp:spPr>
        <a:xfrm>
          <a:off x="3454641" y="4783076"/>
          <a:ext cx="5377232" cy="492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520" tIns="83820" rIns="2235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3454641" y="4783076"/>
        <a:ext cx="5377232" cy="492391"/>
      </dsp:txXfrm>
    </dsp:sp>
    <dsp:sp modelId="{187B071F-31B3-4DDC-B4B4-48F91C06615B}">
      <dsp:nvSpPr>
        <dsp:cNvPr id="0" name=""/>
        <dsp:cNvSpPr/>
      </dsp:nvSpPr>
      <dsp:spPr>
        <a:xfrm>
          <a:off x="9501726" y="955448"/>
          <a:ext cx="2665073" cy="4148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C8246-8EF9-4666-8C36-3AB1243F0F38}">
      <dsp:nvSpPr>
        <dsp:cNvPr id="0" name=""/>
        <dsp:cNvSpPr/>
      </dsp:nvSpPr>
      <dsp:spPr>
        <a:xfrm>
          <a:off x="2617" y="659343"/>
          <a:ext cx="3867906" cy="266498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DA86A-A0A2-42CD-B6F6-67179E07E535}">
      <dsp:nvSpPr>
        <dsp:cNvPr id="0" name=""/>
        <dsp:cNvSpPr/>
      </dsp:nvSpPr>
      <dsp:spPr>
        <a:xfrm>
          <a:off x="2617" y="3324330"/>
          <a:ext cx="3867906" cy="143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Send images between </a:t>
          </a:r>
          <a:r>
            <a:rPr lang="en-US" sz="4000" kern="1200" dirty="0" err="1"/>
            <a:t>esp’s</a:t>
          </a:r>
          <a:endParaRPr lang="en-US" sz="4000" kern="1200" dirty="0"/>
        </a:p>
      </dsp:txBody>
      <dsp:txXfrm>
        <a:off x="2617" y="3324330"/>
        <a:ext cx="3867906" cy="1434993"/>
      </dsp:txXfrm>
    </dsp:sp>
    <dsp:sp modelId="{5176A646-8A09-4AC4-8C59-698745DD00CE}">
      <dsp:nvSpPr>
        <dsp:cNvPr id="0" name=""/>
        <dsp:cNvSpPr/>
      </dsp:nvSpPr>
      <dsp:spPr>
        <a:xfrm>
          <a:off x="4257476" y="659343"/>
          <a:ext cx="3867906" cy="2664987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AB7E2-07FC-45A3-A74B-45DE15BD3B9E}">
      <dsp:nvSpPr>
        <dsp:cNvPr id="0" name=""/>
        <dsp:cNvSpPr/>
      </dsp:nvSpPr>
      <dsp:spPr>
        <a:xfrm>
          <a:off x="4257476" y="3324330"/>
          <a:ext cx="3867906" cy="143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restAPI Server</a:t>
          </a:r>
        </a:p>
      </dsp:txBody>
      <dsp:txXfrm>
        <a:off x="4257476" y="3324330"/>
        <a:ext cx="3867906" cy="1434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1B3831DA-6049-4E97-A9B1-9FF77D191EB8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A6A750D-3048-4C1F-AF03-76C257232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8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8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A750D-3048-4C1F-AF03-76C257232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2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1E74-C9E9-45D3-A4FE-CD4D3C6C0ED3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0CB-9BC9-46BB-9155-CD3AE151BBBA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EA6-2D05-4449-B343-C37800A02086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2036-6022-4A1D-A1C7-EF8AD8E474ED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8ADF-716C-43B9-90F4-2BF1CB378EEF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EE5E-F020-4F78-BB7C-0419EAD3BB96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21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53EA-8256-4591-9A1C-5F3A6CA3C3C8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9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BA35-0EA2-4485-8891-1294CDADA9A6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3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2636-0557-4844-BD0D-82440B0FECD8}" type="datetime1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0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0E72-6109-4880-AE11-88DCD5B80B1D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9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5AC29A-2430-400E-8019-3234AEF83046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2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44-0856-42DE-B6FC-63DEDE9EDDED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9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F8BD-833C-4B18-86DF-7FE7D0C8273D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59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93F6-93DC-4F86-90DD-953EEBFAD94C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3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209B-02B2-40A6-9B93-AA079B2ED4F2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8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AF4751-C171-D11D-FA39-B465B8A4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014B124-28DF-9FBB-046F-C04CDE24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9AD086-4E0C-D74A-98E5-CE0FAAE7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A4CB-8076-4881-B608-74BA28805084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FFA0F1-6E03-BEFC-2AC9-9B4CC33B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37F987-1905-A88F-B699-70C4585D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30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7F12E3-74ED-EA45-2B52-7892212B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2F2A33-D3DC-7C20-A3D9-90248B5D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2BD393-6CCB-D479-F3F8-1768F6D2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7EA8-BE60-455D-9099-C956E2F4808F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6FB45A-1E72-BB2D-0E70-098849CB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502B34-EABC-97A2-A752-F7D7468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96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9CB3C-208B-ED8C-B9E8-B2683240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7F6B94B-F030-E0F7-D99E-6467BF3E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F025FB-F716-A5A4-3773-D4864828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B86D-29AB-467E-B7B9-0F8D3D187EB2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C7DAD0-7E7A-D079-0649-7F75C0A0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B3FE01-B44D-6E68-D2B0-DA123BD9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9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C7805-1A64-9F34-69A5-0D315F99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3F4108-8A95-CAA0-9BD5-951512C3F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E9D2823-2E32-6F73-12F2-57A418DD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01C219-20EF-C49F-35E0-2F9974FE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C33A-C309-41AA-A963-8B3F694C7E01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C836E7E-D9CF-E748-AA8B-7C950886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8C944C3-B6D7-B92E-F88B-94FC968B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18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80868B-6502-2870-DF4B-DD8DEA8F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352D68D-E4BE-94E4-A9D3-BF36FFAC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6966946-56B4-4ADB-ABC9-EE355B5EF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A9B126A-2A61-7B74-EA8D-15B81F81B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FC1D15D-F79C-48B4-F9A1-C9A0E027B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DD3455D-DA22-234A-1058-E4C88FAF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6975-33BB-448F-B133-804CA6B05AC3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9D91562-0181-74AA-1841-0BA4F29B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87EDDA2-2C64-5A4B-EC2F-364FE8B2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4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990587-626E-6704-99D8-C50D36B8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E9E2877-7D10-B40F-D226-ECDE4C98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5758-EF7C-4584-950B-A3026FE2FA5F}" type="datetime1">
              <a:rPr lang="en-US" smtClean="0"/>
              <a:t>12/11/2022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B683F44-E1EE-8753-36AA-22B84A7D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4E1BBEA-A905-295E-F142-BB9C5D53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6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6F14590-A918-239B-A4ED-436EBF76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E894-FC96-435F-83DC-1044B0BA7CAB}" type="datetime1">
              <a:rPr lang="en-US" smtClean="0"/>
              <a:t>12/11/2022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6491AC9-78F5-6AC7-5D2F-14466002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5BA5EF-A93F-D607-FA05-5F33C249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7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48F5-B444-4F91-8D45-31C7091656CD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5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3406D5-CF15-44DF-E656-2700FDDD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3E5C8E-D614-03FD-04D9-787343B3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F6DABCE-1E7F-97BE-FE7F-F77789583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DF139FC-4A2F-EFCF-A395-716182EE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120A-5C9D-43FE-8969-858221C27995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49EF0AF-78B4-342A-CFA4-C7DDF852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763F419-2927-EAEC-2F3C-CDB0E5E9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60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D015E8-8523-B9FA-93B1-34F57553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F9F5618-CF94-6159-F7C0-4D6678B01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3D43BAB-3DAA-3F15-A4B0-C47F9B37F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4F714B-DDDE-1030-12CE-4CD6895C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16C6-EE04-49D1-A143-4332751286EC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EF5C3F0-C9D5-459F-6BE5-FBCFB509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902D346-B0F2-E988-695D-082D4107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8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4598BA-0B1F-30F3-9E72-FCEE004D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474B446-4553-6676-ADCE-DE3BBF9D7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186D25-B413-0850-7234-AEE3DAD2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C8D-16D1-430E-863D-1DF2F2407420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1AACF3-8AA6-02A4-2FB4-3D3D707D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E3F1F7-C5ED-1EA4-F9DD-A314E022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3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A5A5085-D107-8EF3-F807-1DB1A26A7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D4F405B-CF4C-D6F4-F718-65AD9FCC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CC5DC0-A393-795E-FB1C-5CA67B16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1CF-C00D-4176-9A96-5DD9B66DCC49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81652E-40E3-58B4-558A-F49093F0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1FE6A3-4D73-EDDC-13F3-88CFA047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685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06E1F97-1290-451B-BBAE-71D28ACAFDEF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2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2D91-771B-435E-8436-62DC83BCD6E6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80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F0A8-D8CB-4C0C-A816-E76275CB9616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92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0CDC-93CB-4DD8-A498-62C2DAC1A7FD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271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DA19-AE5A-4076-9886-0F7F78011FED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869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90A-B031-4E64-ACB7-85FBFC2B5206}" type="datetime1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70D6-86BA-4698-AFF4-6B92D9E92838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6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F6C3-7E2F-4319-97E5-077018AFC801}" type="datetime1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0474-0C71-4179-951C-1688D3F3D347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00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EE1DD8A-6C83-4539-91E4-B731CBC18A58}" type="datetime1">
              <a:rPr lang="en-US" smtClean="0"/>
              <a:t>12/11/2022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3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092D-D24A-4077-9DD0-9D0A1A87BA78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5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05FB-70D2-43AA-ACDD-FAE1EF72E3D1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4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DF0E-4AF4-46DD-A970-52F58FFBE9EF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D2E-170C-424D-8E02-1BAF55D33822}" type="datetime1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333-4327-44EB-8BE3-96FF80C76FAB}" type="datetime1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F8C9-58E3-417A-9049-69FE4509C791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64-DF8B-4D2C-B3BC-A81AEBE4B023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C002EC-A06F-4DA9-9B25-035E9BBCCB72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07EA4E-E271-4B20-BFFD-17F152D6811C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7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4B5B5E6-89F8-7C6C-AC5E-08027290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DDD3792-4D32-E3F1-684B-DBCEDEA0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18B28A-EC0C-91DA-5212-35E91DC98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9ACF-379A-4BE4-B586-5F6CAD419649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5AE459-711C-1DB1-5B77-7A5C609F6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300651-4126-11FB-DD19-368F0AB6B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539CB97-D266-45F7-88DE-44A3E4CB2125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Ali Swade and Suray Swade, Winter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5F2D7F2-A8CB-4A0F-A010-E411F6BF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7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90C8E5AE-033C-00B9-F908-C942BE1A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526" y="136525"/>
            <a:ext cx="3442361" cy="103270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CE1BAE3-1F20-DEF9-7645-FAE1BC8C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76"/>
            <a:ext cx="2650630" cy="1342527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DF14A0F6-FE18-5176-89C9-7B066EAC0C86}"/>
              </a:ext>
            </a:extLst>
          </p:cNvPr>
          <p:cNvSpPr/>
          <p:nvPr/>
        </p:nvSpPr>
        <p:spPr>
          <a:xfrm>
            <a:off x="1965093" y="1768101"/>
            <a:ext cx="826181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 Communication Network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computer network of tiny computers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 Presentation</a:t>
            </a:r>
            <a:endParaRPr lang="he-IL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54C4B4FB-8C71-CF06-EC93-A01BB857F492}"/>
              </a:ext>
            </a:extLst>
          </p:cNvPr>
          <p:cNvSpPr/>
          <p:nvPr/>
        </p:nvSpPr>
        <p:spPr>
          <a:xfrm>
            <a:off x="-2620782" y="4305961"/>
            <a:ext cx="715030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</a:p>
          <a:p>
            <a:pPr marL="3771900" lvl="7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 Swade</a:t>
            </a:r>
          </a:p>
          <a:p>
            <a:pPr marL="4229100" lvl="8" indent="-571500" algn="ctr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Suray Swade</a:t>
            </a:r>
            <a:endParaRPr lang="he-IL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5C6975E6-23F6-E626-DE84-F17657F5CD42}"/>
              </a:ext>
            </a:extLst>
          </p:cNvPr>
          <p:cNvSpPr/>
          <p:nvPr/>
        </p:nvSpPr>
        <p:spPr>
          <a:xfrm>
            <a:off x="4909579" y="4445946"/>
            <a:ext cx="715030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 :</a:t>
            </a:r>
          </a:p>
          <a:p>
            <a:pPr marL="2857500" lvl="5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Roy Mitrany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he-IL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מציין מיקום של כותרת תחתונה 21">
            <a:extLst>
              <a:ext uri="{FF2B5EF4-FFF2-40B4-BE49-F238E27FC236}">
                <a16:creationId xmlns:a16="http://schemas.microsoft.com/office/drawing/2014/main" id="{366EF1D6-49BF-5C34-D127-6DEF6F9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23" name="מציין מיקום של מספר שקופית 22">
            <a:extLst>
              <a:ext uri="{FF2B5EF4-FFF2-40B4-BE49-F238E27FC236}">
                <a16:creationId xmlns:a16="http://schemas.microsoft.com/office/drawing/2014/main" id="{8134A3AA-B06C-D995-6F35-B7731883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דיאגרמה 22">
            <a:extLst>
              <a:ext uri="{FF2B5EF4-FFF2-40B4-BE49-F238E27FC236}">
                <a16:creationId xmlns:a16="http://schemas.microsoft.com/office/drawing/2014/main" id="{79AB58D7-9193-0332-A304-CC4646F0C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403151"/>
              </p:ext>
            </p:extLst>
          </p:nvPr>
        </p:nvGraphicFramePr>
        <p:xfrm>
          <a:off x="1" y="0"/>
          <a:ext cx="1242684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מלבן 25">
            <a:extLst>
              <a:ext uri="{FF2B5EF4-FFF2-40B4-BE49-F238E27FC236}">
                <a16:creationId xmlns:a16="http://schemas.microsoft.com/office/drawing/2014/main" id="{E0B4E2EE-F0F6-6A91-D454-012EF590A29D}"/>
              </a:ext>
            </a:extLst>
          </p:cNvPr>
          <p:cNvSpPr/>
          <p:nvPr/>
        </p:nvSpPr>
        <p:spPr>
          <a:xfrm>
            <a:off x="5551357" y="3098955"/>
            <a:ext cx="5361482" cy="44202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cap="none" spc="-50" dirty="0">
                <a:ln w="0"/>
                <a:latin typeface="+mj-lt"/>
                <a:ea typeface="+mj-ea"/>
                <a:cs typeface="+mj-cs"/>
              </a:rPr>
              <a:t>Esp32 cam is dual core.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0" cap="none" spc="-50" dirty="0">
              <a:ln w="0"/>
              <a:latin typeface="+mj-lt"/>
              <a:ea typeface="+mj-ea"/>
              <a:cs typeface="+mj-cs"/>
            </a:endParaRPr>
          </a:p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50" dirty="0">
                <a:ln w="0"/>
                <a:latin typeface="+mj-lt"/>
                <a:ea typeface="+mj-ea"/>
                <a:cs typeface="+mj-cs"/>
              </a:rPr>
              <a:t>It has WI-FI, camera and Bluetooth built-in.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2400" spc="-50" dirty="0">
              <a:ln w="0"/>
              <a:latin typeface="+mj-lt"/>
              <a:ea typeface="+mj-ea"/>
              <a:cs typeface="+mj-cs"/>
            </a:endParaRPr>
          </a:p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50" dirty="0">
                <a:ln w="0"/>
                <a:latin typeface="+mj-lt"/>
                <a:ea typeface="+mj-ea"/>
                <a:cs typeface="+mj-cs"/>
              </a:rPr>
              <a:t>It runs 32 bit program.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2400" spc="-50" dirty="0">
              <a:ln w="0"/>
              <a:latin typeface="+mj-lt"/>
              <a:ea typeface="+mj-ea"/>
              <a:cs typeface="+mj-cs"/>
            </a:endParaRPr>
          </a:p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spc="-50" dirty="0">
                <a:ln w="0"/>
                <a:latin typeface="+mj-lt"/>
                <a:ea typeface="+mj-ea"/>
                <a:cs typeface="+mj-cs"/>
              </a:rPr>
              <a:t>The esp32 cam can be programmed using many different development environments. Code can be written in c or in MicroPython</a:t>
            </a:r>
            <a:r>
              <a:rPr lang="en-US" sz="28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0455DCE4-E6AF-4F73-CE64-A66A0E3D51EF}"/>
              </a:ext>
            </a:extLst>
          </p:cNvPr>
          <p:cNvSpPr/>
          <p:nvPr/>
        </p:nvSpPr>
        <p:spPr>
          <a:xfrm>
            <a:off x="4719078" y="713200"/>
            <a:ext cx="3690403" cy="103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Processor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esp32 cam</a:t>
            </a:r>
            <a:endParaRPr lang="en-US" sz="4800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F5D3659E-5D08-4344-91DC-118C4AD85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752" y="3098955"/>
            <a:ext cx="4997110" cy="2822160"/>
          </a:xfrm>
          <a:prstGeom prst="rect">
            <a:avLst/>
          </a:prstGeom>
        </p:spPr>
      </p:pic>
      <p:sp>
        <p:nvSpPr>
          <p:cNvPr id="30" name="מציין מיקום של כותרת תחתונה 29">
            <a:extLst>
              <a:ext uri="{FF2B5EF4-FFF2-40B4-BE49-F238E27FC236}">
                <a16:creationId xmlns:a16="http://schemas.microsoft.com/office/drawing/2014/main" id="{47051AA0-B191-B663-018A-BF0D0788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31" name="מציין מיקום של מספר שקופית 30">
            <a:extLst>
              <a:ext uri="{FF2B5EF4-FFF2-40B4-BE49-F238E27FC236}">
                <a16:creationId xmlns:a16="http://schemas.microsoft.com/office/drawing/2014/main" id="{F2E0C274-6E6F-CF70-55D9-DF2582FE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5D1D40CF-EB1B-608D-EA27-FD7F6F56D98E}"/>
              </a:ext>
            </a:extLst>
          </p:cNvPr>
          <p:cNvSpPr/>
          <p:nvPr/>
        </p:nvSpPr>
        <p:spPr>
          <a:xfrm>
            <a:off x="0" y="53307"/>
            <a:ext cx="3057993" cy="15506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Project  Management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			</a:t>
            </a:r>
            <a:endParaRPr lang="en-US" sz="3600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2197BAD6-34AB-42E6-6658-5DE08A36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503" y="402262"/>
            <a:ext cx="8885497" cy="5818656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6B1E99C8-BED6-A696-138B-5CCD2E37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10" y="4837168"/>
            <a:ext cx="2756691" cy="1550639"/>
          </a:xfrm>
          <a:prstGeom prst="rect">
            <a:avLst/>
          </a:prstGeom>
        </p:spPr>
      </p:pic>
      <p:sp>
        <p:nvSpPr>
          <p:cNvPr id="13" name="מציין מיקום של כותרת תחתונה 12">
            <a:extLst>
              <a:ext uri="{FF2B5EF4-FFF2-40B4-BE49-F238E27FC236}">
                <a16:creationId xmlns:a16="http://schemas.microsoft.com/office/drawing/2014/main" id="{5510EC7B-BEA2-59D9-7289-3F8D7127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D6F40A1D-059A-9ED7-0352-C6DC350D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טקסט, כרטיס ביקור&#10;&#10;התיאור נוצר באופן אוטומטי">
            <a:extLst>
              <a:ext uri="{FF2B5EF4-FFF2-40B4-BE49-F238E27FC236}">
                <a16:creationId xmlns:a16="http://schemas.microsoft.com/office/drawing/2014/main" id="{5E0CB913-D499-A8C7-E406-A532FFA12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62" y="68263"/>
            <a:ext cx="6721475" cy="6721475"/>
          </a:xfrm>
          <a:prstGeom prst="rect">
            <a:avLst/>
          </a:prstGeom>
          <a:noFill/>
        </p:spPr>
      </p:pic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CED7D963-7877-1CD3-0FCE-3B3645DF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FA62B7BA-054A-98AE-F9E6-759CB1C9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9A697D52-B322-F70E-ECEE-BD33D6735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584169"/>
              </p:ext>
            </p:extLst>
          </p:nvPr>
        </p:nvGraphicFramePr>
        <p:xfrm>
          <a:off x="1775501" y="8247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מציין מיקום של כותרת תחתונה 17">
            <a:extLst>
              <a:ext uri="{FF2B5EF4-FFF2-40B4-BE49-F238E27FC236}">
                <a16:creationId xmlns:a16="http://schemas.microsoft.com/office/drawing/2014/main" id="{A418E542-C48E-7049-4155-9F805DD4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9" name="מציין מיקום של מספר שקופית 18">
            <a:extLst>
              <a:ext uri="{FF2B5EF4-FFF2-40B4-BE49-F238E27FC236}">
                <a16:creationId xmlns:a16="http://schemas.microsoft.com/office/drawing/2014/main" id="{317C6FAE-20CC-5F25-3D16-1012EE5E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846C05D-CF8F-23D5-AEFE-B7B756B58B8A}"/>
              </a:ext>
            </a:extLst>
          </p:cNvPr>
          <p:cNvSpPr/>
          <p:nvPr/>
        </p:nvSpPr>
        <p:spPr>
          <a:xfrm>
            <a:off x="7830094" y="512106"/>
            <a:ext cx="369025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-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Motivation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899D52F1-2A21-D644-7ECA-6B8AFD5B4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8" y="1529546"/>
            <a:ext cx="6909801" cy="3541273"/>
          </a:xfrm>
          <a:prstGeom prst="rect">
            <a:avLst/>
          </a:prstGeom>
        </p:spPr>
      </p:pic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59625E8E-AFD4-76FD-07AD-2BC70FC39167}"/>
              </a:ext>
            </a:extLst>
          </p:cNvPr>
          <p:cNvSpPr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Forest Fire detection systems face many obstacles: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Networking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Expensive Systems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Covering large areas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7EC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E8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מציין מיקום של כותרת תחתונה 14">
            <a:extLst>
              <a:ext uri="{FF2B5EF4-FFF2-40B4-BE49-F238E27FC236}">
                <a16:creationId xmlns:a16="http://schemas.microsoft.com/office/drawing/2014/main" id="{3709739E-D6DE-8236-84EF-59815D8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7" name="מציין מיקום של מספר שקופית 16">
            <a:extLst>
              <a:ext uri="{FF2B5EF4-FFF2-40B4-BE49-F238E27FC236}">
                <a16:creationId xmlns:a16="http://schemas.microsoft.com/office/drawing/2014/main" id="{E891B3D8-7177-9271-7534-348026CA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 descr="תמונה שמכילה טקסט, גרפיקה וקטורית&#10;&#10;התיאור נוצר באופן אוטומטי">
            <a:extLst>
              <a:ext uri="{FF2B5EF4-FFF2-40B4-BE49-F238E27FC236}">
                <a16:creationId xmlns:a16="http://schemas.microsoft.com/office/drawing/2014/main" id="{AF4BC551-FC36-4DEB-E479-3696525D5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8" b="15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>
            <a:extLst>
              <a:ext uri="{FF2B5EF4-FFF2-40B4-BE49-F238E27FC236}">
                <a16:creationId xmlns:a16="http://schemas.microsoft.com/office/drawing/2014/main" id="{04EACABA-6EF6-0153-E810-F5A31EB68A7D}"/>
              </a:ext>
            </a:extLst>
          </p:cNvPr>
          <p:cNvSpPr/>
          <p:nvPr/>
        </p:nvSpPr>
        <p:spPr>
          <a:xfrm>
            <a:off x="1097280" y="599607"/>
            <a:ext cx="9695638" cy="103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Project Goals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46F63C0C-2749-7EE3-E126-0CF3D10212B0}"/>
              </a:ext>
            </a:extLst>
          </p:cNvPr>
          <p:cNvSpPr/>
          <p:nvPr/>
        </p:nvSpPr>
        <p:spPr>
          <a:xfrm>
            <a:off x="719528" y="1845734"/>
            <a:ext cx="1043615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Establish communication between tiny computers without access point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Setting up a server that communicates with the tiny computers Network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Minimal requirements</a:t>
            </a:r>
            <a:r>
              <a:rPr lang="en-US" sz="24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Cheap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Efficiency</a:t>
            </a:r>
          </a:p>
          <a:p>
            <a:pPr lvl="2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</a:t>
            </a:r>
            <a:endParaRPr lang="en-US" sz="2400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AD894E-0868-44E3-A66D-61256D6C5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07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מציין מיקום של כותרת תחתונה 15">
            <a:extLst>
              <a:ext uri="{FF2B5EF4-FFF2-40B4-BE49-F238E27FC236}">
                <a16:creationId xmlns:a16="http://schemas.microsoft.com/office/drawing/2014/main" id="{2D2205A4-8AC4-BF40-F97A-3925A285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7" name="מציין מיקום של מספר שקופית 16">
            <a:extLst>
              <a:ext uri="{FF2B5EF4-FFF2-40B4-BE49-F238E27FC236}">
                <a16:creationId xmlns:a16="http://schemas.microsoft.com/office/drawing/2014/main" id="{D925BCC9-01D2-AB9D-2978-060FD4E7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382B17AB-2451-6C4B-560B-13ECE9383D3B}"/>
              </a:ext>
            </a:extLst>
          </p:cNvPr>
          <p:cNvSpPr/>
          <p:nvPr/>
        </p:nvSpPr>
        <p:spPr>
          <a:xfrm>
            <a:off x="1097280" y="599607"/>
            <a:ext cx="9695638" cy="103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Potential Solution</a:t>
            </a:r>
          </a:p>
        </p:txBody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6DA72E40-5A24-929C-A9A0-F8C85885F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856631"/>
              </p:ext>
            </p:extLst>
          </p:nvPr>
        </p:nvGraphicFramePr>
        <p:xfrm>
          <a:off x="1528997" y="2088655"/>
          <a:ext cx="9413822" cy="39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16C053D-E3FA-1E68-B3CD-A96B5CA5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D0AD203-F44B-0047-2302-4CAC5365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301864BA-0993-2A3F-93A2-642D1F352CE8}"/>
              </a:ext>
            </a:extLst>
          </p:cNvPr>
          <p:cNvSpPr/>
          <p:nvPr/>
        </p:nvSpPr>
        <p:spPr>
          <a:xfrm>
            <a:off x="1083289" y="622522"/>
            <a:ext cx="9695638" cy="103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Solution Diagram</a:t>
            </a:r>
          </a:p>
        </p:txBody>
      </p:sp>
      <p:pic>
        <p:nvPicPr>
          <p:cNvPr id="12" name="תמונה 11" descr="תמונה שמכילה טקסט, שמים&#10;&#10;התיאור נוצר באופן אוטומטי">
            <a:extLst>
              <a:ext uri="{FF2B5EF4-FFF2-40B4-BE49-F238E27FC236}">
                <a16:creationId xmlns:a16="http://schemas.microsoft.com/office/drawing/2014/main" id="{BE4F3E39-8CE0-1354-44B6-F639C52A4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57" y="1785481"/>
            <a:ext cx="8009994" cy="4449997"/>
          </a:xfrm>
          <a:prstGeom prst="rect">
            <a:avLst/>
          </a:prstGeom>
        </p:spPr>
      </p:pic>
      <p:sp>
        <p:nvSpPr>
          <p:cNvPr id="13" name="מציין מיקום של כותרת תחתונה 12">
            <a:extLst>
              <a:ext uri="{FF2B5EF4-FFF2-40B4-BE49-F238E27FC236}">
                <a16:creationId xmlns:a16="http://schemas.microsoft.com/office/drawing/2014/main" id="{CFD6D0A3-5D18-8BE3-AC30-C9FF3D80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F7AD76CB-F65C-3986-2443-25AAC41D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2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9E04564-4ACE-0578-7A30-046DA386D1ED}"/>
              </a:ext>
            </a:extLst>
          </p:cNvPr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cap="all" spc="-5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 Flow Chart</a:t>
            </a:r>
            <a:endParaRPr lang="en-US" sz="2600" b="0" kern="1200" cap="all" spc="-50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36F07FA-1895-292D-3ABD-14E9740ED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72" y="952937"/>
            <a:ext cx="8409816" cy="5298184"/>
          </a:xfrm>
          <a:prstGeom prst="rect">
            <a:avLst/>
          </a:prstGeom>
        </p:spPr>
      </p:pic>
      <p:sp>
        <p:nvSpPr>
          <p:cNvPr id="10" name="מציין מיקום של כותרת תחתונה 9">
            <a:extLst>
              <a:ext uri="{FF2B5EF4-FFF2-40B4-BE49-F238E27FC236}">
                <a16:creationId xmlns:a16="http://schemas.microsoft.com/office/drawing/2014/main" id="{F5D5E79F-E955-CCB7-BD58-CDF72CA8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5" name="מציין מיקום של מספר שקופית 14">
            <a:extLst>
              <a:ext uri="{FF2B5EF4-FFF2-40B4-BE49-F238E27FC236}">
                <a16:creationId xmlns:a16="http://schemas.microsoft.com/office/drawing/2014/main" id="{8D5EB9AC-9FD5-2359-8387-3F495DEA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7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9D48E54B-75E8-9216-7766-F71D01909D51}"/>
              </a:ext>
            </a:extLst>
          </p:cNvPr>
          <p:cNvSpPr/>
          <p:nvPr/>
        </p:nvSpPr>
        <p:spPr>
          <a:xfrm>
            <a:off x="716705" y="603515"/>
            <a:ext cx="9695638" cy="103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Development Environments 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92D5278-CD29-FDF2-9CF0-0A90483EEDB7}"/>
              </a:ext>
            </a:extLst>
          </p:cNvPr>
          <p:cNvSpPr/>
          <p:nvPr/>
        </p:nvSpPr>
        <p:spPr>
          <a:xfrm>
            <a:off x="716705" y="2398650"/>
            <a:ext cx="9695638" cy="103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marL="685800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800" b="0" cap="none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Software:</a:t>
            </a:r>
          </a:p>
          <a:p>
            <a:pPr marL="1143000" lvl="1" indent="-6858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spc="-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Arduino IDE</a:t>
            </a:r>
            <a:endParaRPr lang="en-US" sz="4800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27E724E-5373-7692-0C31-A5FA11815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53" y="2398650"/>
            <a:ext cx="4492018" cy="3351737"/>
          </a:xfrm>
          <a:prstGeom prst="rect">
            <a:avLst/>
          </a:prstGeom>
        </p:spPr>
      </p:pic>
      <p:sp>
        <p:nvSpPr>
          <p:cNvPr id="10" name="מציין מיקום של כותרת תחתונה 9">
            <a:extLst>
              <a:ext uri="{FF2B5EF4-FFF2-40B4-BE49-F238E27FC236}">
                <a16:creationId xmlns:a16="http://schemas.microsoft.com/office/drawing/2014/main" id="{AE6407C3-51E9-3263-32E7-D0DDDED8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BE9759E0-5A2F-C252-804C-7CE69D4D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CAEBB494-C449-4604-0719-F58B06BC18F5}"/>
              </a:ext>
            </a:extLst>
          </p:cNvPr>
          <p:cNvSpPr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Required Models</a:t>
            </a:r>
            <a:r>
              <a:rPr lang="en-US" sz="4800" b="0" cap="none" spc="-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E9233BB-20AD-482F-1369-68F550CCF8FA}"/>
              </a:ext>
            </a:extLst>
          </p:cNvPr>
          <p:cNvSpPr/>
          <p:nvPr/>
        </p:nvSpPr>
        <p:spPr>
          <a:xfrm>
            <a:off x="780712" y="2023962"/>
            <a:ext cx="6961208" cy="3845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b="0" cap="none" spc="-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7F28C37-8D10-6818-4E4F-1DD2A9B1B413}"/>
              </a:ext>
            </a:extLst>
          </p:cNvPr>
          <p:cNvSpPr/>
          <p:nvPr/>
        </p:nvSpPr>
        <p:spPr>
          <a:xfrm>
            <a:off x="716705" y="2398425"/>
            <a:ext cx="6280879" cy="3396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u="sng" spc="-50" dirty="0">
              <a:ln w="0"/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u="sng" spc="-50" dirty="0">
              <a:ln w="0"/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u="sng" spc="-50" dirty="0">
              <a:ln w="0"/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u="sng" spc="-50" dirty="0">
              <a:ln w="0"/>
              <a:latin typeface="+mj-lt"/>
              <a:ea typeface="+mj-ea"/>
              <a:cs typeface="+mj-cs"/>
            </a:endParaRP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u="sng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lvl="2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b="0" cap="none" spc="-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706F85C0-4AC7-B2B7-FF6E-191A3CD98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1111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מציין מיקום של כותרת תחתונה 9">
            <a:extLst>
              <a:ext uri="{FF2B5EF4-FFF2-40B4-BE49-F238E27FC236}">
                <a16:creationId xmlns:a16="http://schemas.microsoft.com/office/drawing/2014/main" id="{D14F1069-DB47-4751-4888-FA233A13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271732D5-4A53-52D5-A8F3-F64BEA8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תמונה 7" descr="תמונה שמכילה טקסט, אלקטרוניקה, מעגל חשמלי&#10;&#10;התיאור נוצר באופן אוטומטי">
            <a:extLst>
              <a:ext uri="{FF2B5EF4-FFF2-40B4-BE49-F238E27FC236}">
                <a16:creationId xmlns:a16="http://schemas.microsoft.com/office/drawing/2014/main" id="{36EEAE84-E02E-37C5-61F3-FF44C97C0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7" r="19300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rgbClr val="715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FA49EB1-ECF5-6755-C0D8-4225E892641E}"/>
              </a:ext>
            </a:extLst>
          </p:cNvPr>
          <p:cNvSpPr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cap="none" spc="-5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Proposed Components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221DC5-DCD9-4405-A217-1EC85DDF6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rgbClr val="E2E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מציין מיקום של כותרת תחתונה 9">
            <a:extLst>
              <a:ext uri="{FF2B5EF4-FFF2-40B4-BE49-F238E27FC236}">
                <a16:creationId xmlns:a16="http://schemas.microsoft.com/office/drawing/2014/main" id="{A765D3B4-CB8B-61B8-8BD1-3C66E290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Ali Swade and Suray Swade, Winter 2022</a:t>
            </a:r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E763C86D-0424-33F3-C31A-9FE89333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D7F2-A8CB-4A0F-A010-E411F6BF73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050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מטרופולין">
  <a:themeElements>
    <a:clrScheme name="מטרופולין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מטרופולי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מטרופולי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199</TotalTime>
  <Words>292</Words>
  <Application>Microsoft Office PowerPoint</Application>
  <PresentationFormat>מסך רחב</PresentationFormat>
  <Paragraphs>97</Paragraphs>
  <Slides>13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4</vt:i4>
      </vt:variant>
      <vt:variant>
        <vt:lpstr>כותרות שקופיות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Wingdings 2</vt:lpstr>
      <vt:lpstr>HDOfficeLightV0</vt:lpstr>
      <vt:lpstr>מבט לאחור</vt:lpstr>
      <vt:lpstr>ערכת נושא Office</vt:lpstr>
      <vt:lpstr>מטרופולין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Suray Sweed</dc:creator>
  <cp:lastModifiedBy>Suray Sweed</cp:lastModifiedBy>
  <cp:revision>28</cp:revision>
  <dcterms:created xsi:type="dcterms:W3CDTF">2022-12-11T18:09:59Z</dcterms:created>
  <dcterms:modified xsi:type="dcterms:W3CDTF">2022-12-11T21:29:12Z</dcterms:modified>
</cp:coreProperties>
</file>