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YUT SUTTISANGA" userId="b66c4974-8fad-4d22-ae10-488481750307" providerId="ADAL" clId="{218DFB2F-44E6-4F62-835F-5AD94B582652}"/>
    <pc:docChg chg="custSel modSld">
      <pc:chgData name="SURAYUT SUTTISANGA" userId="b66c4974-8fad-4d22-ae10-488481750307" providerId="ADAL" clId="{218DFB2F-44E6-4F62-835F-5AD94B582652}" dt="2023-03-22T15:49:28.915" v="22" actId="1076"/>
      <pc:docMkLst>
        <pc:docMk/>
      </pc:docMkLst>
      <pc:sldChg chg="addSp delSp modSp mod">
        <pc:chgData name="SURAYUT SUTTISANGA" userId="b66c4974-8fad-4d22-ae10-488481750307" providerId="ADAL" clId="{218DFB2F-44E6-4F62-835F-5AD94B582652}" dt="2023-03-22T15:49:28.915" v="22" actId="1076"/>
        <pc:sldMkLst>
          <pc:docMk/>
          <pc:sldMk cId="3190435126" sldId="257"/>
        </pc:sldMkLst>
        <pc:picChg chg="del">
          <ac:chgData name="SURAYUT SUTTISANGA" userId="b66c4974-8fad-4d22-ae10-488481750307" providerId="ADAL" clId="{218DFB2F-44E6-4F62-835F-5AD94B582652}" dt="2023-03-22T15:49:18.850" v="17" actId="478"/>
          <ac:picMkLst>
            <pc:docMk/>
            <pc:sldMk cId="3190435126" sldId="257"/>
            <ac:picMk id="3" creationId="{9971DDB6-3BAB-186C-9D24-624AFFCD8367}"/>
          </ac:picMkLst>
        </pc:picChg>
        <pc:picChg chg="add mod">
          <ac:chgData name="SURAYUT SUTTISANGA" userId="b66c4974-8fad-4d22-ae10-488481750307" providerId="ADAL" clId="{218DFB2F-44E6-4F62-835F-5AD94B582652}" dt="2023-03-22T15:39:44.270" v="7" actId="1076"/>
          <ac:picMkLst>
            <pc:docMk/>
            <pc:sldMk cId="3190435126" sldId="257"/>
            <ac:picMk id="4" creationId="{24E458E5-A0CD-C47A-5CD5-2CA6C1216FBB}"/>
          </ac:picMkLst>
        </pc:picChg>
        <pc:picChg chg="del">
          <ac:chgData name="SURAYUT SUTTISANGA" userId="b66c4974-8fad-4d22-ae10-488481750307" providerId="ADAL" clId="{218DFB2F-44E6-4F62-835F-5AD94B582652}" dt="2023-03-22T15:37:33.081" v="0" actId="478"/>
          <ac:picMkLst>
            <pc:docMk/>
            <pc:sldMk cId="3190435126" sldId="257"/>
            <ac:picMk id="5" creationId="{43AB97F2-7BB9-4097-614D-55F34FCEEA34}"/>
          </ac:picMkLst>
        </pc:picChg>
        <pc:picChg chg="del">
          <ac:chgData name="SURAYUT SUTTISANGA" userId="b66c4974-8fad-4d22-ae10-488481750307" providerId="ADAL" clId="{218DFB2F-44E6-4F62-835F-5AD94B582652}" dt="2023-03-22T15:37:34.832" v="1" actId="478"/>
          <ac:picMkLst>
            <pc:docMk/>
            <pc:sldMk cId="3190435126" sldId="257"/>
            <ac:picMk id="7" creationId="{D519DBB0-011F-976E-C8D3-C0F2D8A7CD88}"/>
          </ac:picMkLst>
        </pc:picChg>
        <pc:picChg chg="add mod">
          <ac:chgData name="SURAYUT SUTTISANGA" userId="b66c4974-8fad-4d22-ae10-488481750307" providerId="ADAL" clId="{218DFB2F-44E6-4F62-835F-5AD94B582652}" dt="2023-03-22T15:49:28.915" v="22" actId="1076"/>
          <ac:picMkLst>
            <pc:docMk/>
            <pc:sldMk cId="3190435126" sldId="257"/>
            <ac:picMk id="8" creationId="{87264A52-DF37-545F-BA78-4C3C1BCA9D34}"/>
          </ac:picMkLst>
        </pc:picChg>
      </pc:sldChg>
      <pc:sldChg chg="addSp delSp modSp mod">
        <pc:chgData name="SURAYUT SUTTISANGA" userId="b66c4974-8fad-4d22-ae10-488481750307" providerId="ADAL" clId="{218DFB2F-44E6-4F62-835F-5AD94B582652}" dt="2023-03-22T15:44:28.129" v="16" actId="1076"/>
        <pc:sldMkLst>
          <pc:docMk/>
          <pc:sldMk cId="317751629" sldId="258"/>
        </pc:sldMkLst>
        <pc:picChg chg="del">
          <ac:chgData name="SURAYUT SUTTISANGA" userId="b66c4974-8fad-4d22-ae10-488481750307" providerId="ADAL" clId="{218DFB2F-44E6-4F62-835F-5AD94B582652}" dt="2023-03-22T15:43:17.761" v="9" actId="478"/>
          <ac:picMkLst>
            <pc:docMk/>
            <pc:sldMk cId="317751629" sldId="258"/>
            <ac:picMk id="3" creationId="{29E88680-A9F5-E1FC-727B-6BCC88F1E0B0}"/>
          </ac:picMkLst>
        </pc:picChg>
        <pc:picChg chg="add mod">
          <ac:chgData name="SURAYUT SUTTISANGA" userId="b66c4974-8fad-4d22-ae10-488481750307" providerId="ADAL" clId="{218DFB2F-44E6-4F62-835F-5AD94B582652}" dt="2023-03-22T15:43:21.459" v="10" actId="1076"/>
          <ac:picMkLst>
            <pc:docMk/>
            <pc:sldMk cId="317751629" sldId="258"/>
            <ac:picMk id="4" creationId="{2D6DAB4B-646B-3C30-FC83-541EC917E858}"/>
          </ac:picMkLst>
        </pc:picChg>
        <pc:picChg chg="del">
          <ac:chgData name="SURAYUT SUTTISANGA" userId="b66c4974-8fad-4d22-ae10-488481750307" providerId="ADAL" clId="{218DFB2F-44E6-4F62-835F-5AD94B582652}" dt="2023-03-22T15:43:24.649" v="11" actId="478"/>
          <ac:picMkLst>
            <pc:docMk/>
            <pc:sldMk cId="317751629" sldId="258"/>
            <ac:picMk id="5" creationId="{668DD138-BAAB-5D66-275F-845E1A465CE1}"/>
          </ac:picMkLst>
        </pc:picChg>
        <pc:picChg chg="add mod">
          <ac:chgData name="SURAYUT SUTTISANGA" userId="b66c4974-8fad-4d22-ae10-488481750307" providerId="ADAL" clId="{218DFB2F-44E6-4F62-835F-5AD94B582652}" dt="2023-03-22T15:44:28.129" v="16" actId="1076"/>
          <ac:picMkLst>
            <pc:docMk/>
            <pc:sldMk cId="317751629" sldId="258"/>
            <ac:picMk id="7" creationId="{D8BF4905-B760-EB2D-A703-41C76577A8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418-44B3-1163-CE16-427AC509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C7FAF-695A-E217-B1E4-345F2FA2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875C-72C3-6177-81D6-D9379E1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EF38-8042-BB4D-EEC7-3269CE05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B6C-45EF-DD27-9682-B9F1A93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762B-6ACF-9E71-8437-520F534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E22BC-3320-9B01-9E9C-62DF3867A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7C58-58FA-C2B2-07B9-F2FF4BA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2F57-0E2E-5D06-800C-097E303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5B8-88CA-C62C-9058-39D6527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39C18-8F4A-CFFD-9D7B-EABAE0B8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2D79-E7BB-AF73-527B-05081CFE3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F5B8-A42B-7D31-5048-7EBAA49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6998-8349-D487-D1AE-F36449C5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3204-AC95-F190-F345-199D434A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80EA-CC51-88F2-17D0-F94C216D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E91B-16AC-0203-9B66-7B79F6BB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1C14-225A-99E1-860F-E80A6B4D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513E-6602-833E-2219-AE93BCE1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9042-526F-8989-A729-0DC7BE5A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118-5AFF-9771-0A58-19F449A8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8BE3-C41D-FA94-D9BB-CE4F1ABC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DCA4-82BA-C652-ABE7-E44654D9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9750-67E7-0B7F-44A0-DF3B3C25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6FB5-E8FE-9876-E690-D3F5919D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8782-804C-3220-42CF-A79F24C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52CB-4C92-5FA3-855A-04C35C49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94B4-8B44-5CAC-5563-DFC403306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4ED9-E03B-38E0-0F64-DC7AA175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7954-2E3A-B18B-AF3D-D012EE52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93DB-3CFB-8FFA-3BEE-F69B89D7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95BA-028A-3C90-D341-3277C43D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CC34-BAF9-53BD-E14B-FD8BDC25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823DB-DF5A-D5AA-34F5-4BE43527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B551-5569-9B21-DD5B-998AA9CB3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A7DFF-CA21-26B0-3470-93D26E6BD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DAE6-3177-D353-4512-FB6835A1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A1DB6-DBBF-1A6A-E6EF-54834CB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BFF1B-9FC9-AF9E-5B85-C67AB108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71C-E8AD-E366-90EB-2DBEFE0E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1DBEB-0BB4-98D6-BCDF-11A21D2D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D0FEA-091C-5E19-B04C-AEB01AAF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D7C2B-D6EC-5A49-5AA5-4160A303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2BC8-E576-6B31-B95A-54DFB9E0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3B0C5-A49F-E283-910F-A4423C6B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9DAB-ADF7-F125-B820-8C32302E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7BAF-1F78-4CFD-6338-7A9E43BB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ADFB-92CF-3346-E1AF-7079F842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5C20A-C8A6-78D7-B846-1596EC62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73F2-551F-9F92-25DD-A3AA3073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776A-F7B3-6B40-21B8-4A219C3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6184-129D-0671-B7D5-7986DE4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FD30-8115-0E36-47BC-54DC3BF9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C5FEC-CE69-0D3D-1167-04B31D98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D831-509A-9701-1FDC-FFAD1B96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9D7-07A4-4CCA-320E-023B10E2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8ACF-96D1-D91C-CC6F-323E005C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9A11F-BCAB-F8F4-AA6A-35BC34F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48E1-BDFC-FC0A-9D1F-41571F46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4639-6DC5-0563-00FD-8E51CBB5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7E24-8579-739F-9347-ED50642C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9B8B-B4F5-424B-8605-63B4457C4A1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886D-A41A-4ECC-15C0-F4276616C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CB52-1A88-83BC-8D0A-3541602A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4F20-9BAE-4572-B620-4EC852FD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D190E02-D864-BDA1-BDB2-9514986F6FC8}"/>
              </a:ext>
            </a:extLst>
          </p:cNvPr>
          <p:cNvSpPr/>
          <p:nvPr/>
        </p:nvSpPr>
        <p:spPr>
          <a:xfrm>
            <a:off x="3850104" y="2184857"/>
            <a:ext cx="1887220" cy="18999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5DB1F-DE7F-559B-B311-C01C56B0CABF}"/>
              </a:ext>
            </a:extLst>
          </p:cNvPr>
          <p:cNvSpPr txBox="1"/>
          <p:nvPr/>
        </p:nvSpPr>
        <p:spPr>
          <a:xfrm>
            <a:off x="3941544" y="2534652"/>
            <a:ext cx="642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</a:rPr>
              <a:t>ระบบ</a:t>
            </a:r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  </a:t>
            </a:r>
            <a:r>
              <a:rPr lang="th-TH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โรงรับจำนำ</a:t>
            </a:r>
            <a:endParaRPr lang="en-US" sz="72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1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0561C-73F7-4B11-2A0F-4019D9DC488B}"/>
              </a:ext>
            </a:extLst>
          </p:cNvPr>
          <p:cNvSpPr/>
          <p:nvPr/>
        </p:nvSpPr>
        <p:spPr>
          <a:xfrm>
            <a:off x="4591784" y="2184856"/>
            <a:ext cx="1887220" cy="18999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EFFA4-32A8-77CD-4849-DFDC38935FE9}"/>
              </a:ext>
            </a:extLst>
          </p:cNvPr>
          <p:cNvSpPr txBox="1"/>
          <p:nvPr/>
        </p:nvSpPr>
        <p:spPr>
          <a:xfrm>
            <a:off x="4866104" y="2534651"/>
            <a:ext cx="642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</a:rPr>
              <a:t>ภาพ</a:t>
            </a:r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  </a:t>
            </a:r>
            <a:r>
              <a:rPr lang="th-TH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รวม</a:t>
            </a:r>
            <a:endParaRPr lang="en-US" sz="72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F3DD94-0E0D-B126-46EB-418E8337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84" y="2744260"/>
            <a:ext cx="2780127" cy="3009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E458E5-A0CD-C47A-5CD5-2CA6C121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1" y="2016651"/>
            <a:ext cx="6467406" cy="214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64A52-DF37-545F-BA78-4C3C1BCA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19" y="682840"/>
            <a:ext cx="2209892" cy="17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6DAB4B-646B-3C30-FC83-541EC917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34" y="1178402"/>
            <a:ext cx="3718882" cy="3627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F4905-B760-EB2D-A703-41C7657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877695"/>
            <a:ext cx="6791325" cy="23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41A2D4-471E-97B4-D2A2-75C236A76AC8}"/>
              </a:ext>
            </a:extLst>
          </p:cNvPr>
          <p:cNvSpPr/>
          <p:nvPr/>
        </p:nvSpPr>
        <p:spPr>
          <a:xfrm>
            <a:off x="4591784" y="2184856"/>
            <a:ext cx="1887220" cy="18999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A0D4A-7292-D205-A7CA-B91BE12B6784}"/>
              </a:ext>
            </a:extLst>
          </p:cNvPr>
          <p:cNvSpPr txBox="1"/>
          <p:nvPr/>
        </p:nvSpPr>
        <p:spPr>
          <a:xfrm>
            <a:off x="4937224" y="2534651"/>
            <a:ext cx="642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</a:rPr>
              <a:t>การ</a:t>
            </a:r>
            <a:r>
              <a:rPr lang="en-US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  </a:t>
            </a:r>
            <a:r>
              <a:rPr lang="th-TH" sz="7200" b="1" dirty="0">
                <a:latin typeface="Sans Serif Collection" panose="020B0502040504020204" pitchFamily="34" charset="0"/>
                <a:ea typeface="Sans Serif Collection" panose="020B0502040504020204" pitchFamily="34" charset="0"/>
              </a:rPr>
              <a:t> ใช้งาน</a:t>
            </a:r>
            <a:endParaRPr lang="en-US" sz="72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Sans Serif Collection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SURAYUT SUTTISANGA</dc:creator>
  <cp:lastModifiedBy>SURAYUT SUTTISANGA</cp:lastModifiedBy>
  <cp:revision>1</cp:revision>
  <dcterms:created xsi:type="dcterms:W3CDTF">2023-03-15T13:51:12Z</dcterms:created>
  <dcterms:modified xsi:type="dcterms:W3CDTF">2023-03-22T15:49:39Z</dcterms:modified>
</cp:coreProperties>
</file>