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62" r:id="rId3"/>
    <p:sldId id="257" r:id="rId4"/>
    <p:sldId id="263" r:id="rId5"/>
    <p:sldId id="258" r:id="rId6"/>
    <p:sldId id="259" r:id="rId7"/>
    <p:sldId id="260"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C0A0C-DC50-408B-AC45-34C0B7DCC21B}" v="132" dt="2021-11-20T20:06:52.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سريع" userId="99c004a9f084bf82" providerId="LiveId" clId="{A68C0A0C-DC50-408B-AC45-34C0B7DCC21B}"/>
    <pc:docChg chg="undo redo custSel addSld modSld">
      <pc:chgData name="سريع" userId="99c004a9f084bf82" providerId="LiveId" clId="{A68C0A0C-DC50-408B-AC45-34C0B7DCC21B}" dt="2021-11-21T05:16:03.840" v="2941" actId="14100"/>
      <pc:docMkLst>
        <pc:docMk/>
      </pc:docMkLst>
      <pc:sldChg chg="addSp delSp modSp new mod setBg addAnim modAnim">
        <pc:chgData name="سريع" userId="99c004a9f084bf82" providerId="LiveId" clId="{A68C0A0C-DC50-408B-AC45-34C0B7DCC21B}" dt="2021-11-20T11:32:40.956" v="200" actId="255"/>
        <pc:sldMkLst>
          <pc:docMk/>
          <pc:sldMk cId="4168888745" sldId="256"/>
        </pc:sldMkLst>
        <pc:spChg chg="mod">
          <ac:chgData name="سريع" userId="99c004a9f084bf82" providerId="LiveId" clId="{A68C0A0C-DC50-408B-AC45-34C0B7DCC21B}" dt="2021-11-20T11:31:33.158" v="144" actId="20577"/>
          <ac:spMkLst>
            <pc:docMk/>
            <pc:sldMk cId="4168888745" sldId="256"/>
            <ac:spMk id="2" creationId="{0B777465-EC2A-4557-8F65-E18CDE694508}"/>
          </ac:spMkLst>
        </pc:spChg>
        <pc:spChg chg="mod">
          <ac:chgData name="سريع" userId="99c004a9f084bf82" providerId="LiveId" clId="{A68C0A0C-DC50-408B-AC45-34C0B7DCC21B}" dt="2021-11-20T11:32:40.956" v="200" actId="255"/>
          <ac:spMkLst>
            <pc:docMk/>
            <pc:sldMk cId="4168888745" sldId="256"/>
            <ac:spMk id="3" creationId="{A680DCC6-101C-4063-B65C-828DAF4DFDA6}"/>
          </ac:spMkLst>
        </pc:spChg>
        <pc:spChg chg="add ord">
          <ac:chgData name="سريع" userId="99c004a9f084bf82" providerId="LiveId" clId="{A68C0A0C-DC50-408B-AC45-34C0B7DCC21B}" dt="2021-11-20T11:07:19.836" v="116" actId="26606"/>
          <ac:spMkLst>
            <pc:docMk/>
            <pc:sldMk cId="4168888745" sldId="256"/>
            <ac:spMk id="4" creationId="{83D2CAE4-11C0-4433-8913-2C80E6509645}"/>
          </ac:spMkLst>
        </pc:spChg>
        <pc:spChg chg="add del">
          <ac:chgData name="سريع" userId="99c004a9f084bf82" providerId="LiveId" clId="{A68C0A0C-DC50-408B-AC45-34C0B7DCC21B}" dt="2021-11-20T11:09:52.830" v="133" actId="26606"/>
          <ac:spMkLst>
            <pc:docMk/>
            <pc:sldMk cId="4168888745" sldId="256"/>
            <ac:spMk id="73" creationId="{EFB0C39A-F8CA-4A79-AFFC-E9780FB1991A}"/>
          </ac:spMkLst>
        </pc:spChg>
        <pc:spChg chg="add del">
          <ac:chgData name="سريع" userId="99c004a9f084bf82" providerId="LiveId" clId="{A68C0A0C-DC50-408B-AC45-34C0B7DCC21B}" dt="2021-11-20T11:09:52.240" v="131" actId="26606"/>
          <ac:spMkLst>
            <pc:docMk/>
            <pc:sldMk cId="4168888745" sldId="256"/>
            <ac:spMk id="79" creationId="{EFB0C39A-F8CA-4A79-AFFC-E9780FB1991A}"/>
          </ac:spMkLst>
        </pc:spChg>
        <pc:spChg chg="add del">
          <ac:chgData name="سريع" userId="99c004a9f084bf82" providerId="LiveId" clId="{A68C0A0C-DC50-408B-AC45-34C0B7DCC21B}" dt="2021-11-20T11:09:52.830" v="133" actId="26606"/>
          <ac:spMkLst>
            <pc:docMk/>
            <pc:sldMk cId="4168888745" sldId="256"/>
            <ac:spMk id="137" creationId="{EFB0C39A-F8CA-4A79-AFFC-E9780FB1991A}"/>
          </ac:spMkLst>
        </pc:spChg>
        <pc:spChg chg="add del">
          <ac:chgData name="سريع" userId="99c004a9f084bf82" providerId="LiveId" clId="{A68C0A0C-DC50-408B-AC45-34C0B7DCC21B}" dt="2021-11-20T11:09:12.138" v="124" actId="26606"/>
          <ac:spMkLst>
            <pc:docMk/>
            <pc:sldMk cId="4168888745" sldId="256"/>
            <ac:spMk id="192" creationId="{22D982D4-2536-4421-A3B2-A1A256DC3F02}"/>
          </ac:spMkLst>
        </pc:spChg>
        <pc:spChg chg="add del">
          <ac:chgData name="سريع" userId="99c004a9f084bf82" providerId="LiveId" clId="{A68C0A0C-DC50-408B-AC45-34C0B7DCC21B}" dt="2021-11-20T11:09:12.138" v="124" actId="26606"/>
          <ac:spMkLst>
            <pc:docMk/>
            <pc:sldMk cId="4168888745" sldId="256"/>
            <ac:spMk id="193" creationId="{FD524136-2AA1-46F5-A843-66E9B20FFA22}"/>
          </ac:spMkLst>
        </pc:spChg>
        <pc:spChg chg="add del">
          <ac:chgData name="سريع" userId="99c004a9f084bf82" providerId="LiveId" clId="{A68C0A0C-DC50-408B-AC45-34C0B7DCC21B}" dt="2021-11-20T11:09:12.138" v="124" actId="26606"/>
          <ac:spMkLst>
            <pc:docMk/>
            <pc:sldMk cId="4168888745" sldId="256"/>
            <ac:spMk id="194" creationId="{E4386D1F-5841-4698-A90D-5EC11CE95D71}"/>
          </ac:spMkLst>
        </pc:spChg>
        <pc:spChg chg="add del">
          <ac:chgData name="سريع" userId="99c004a9f084bf82" providerId="LiveId" clId="{A68C0A0C-DC50-408B-AC45-34C0B7DCC21B}" dt="2021-11-20T11:09:19.014" v="126" actId="26606"/>
          <ac:spMkLst>
            <pc:docMk/>
            <pc:sldMk cId="4168888745" sldId="256"/>
            <ac:spMk id="1030" creationId="{F774E8E4-3A52-4B19-AFD7-B242CE61A7A9}"/>
          </ac:spMkLst>
        </pc:spChg>
        <pc:spChg chg="add del">
          <ac:chgData name="سريع" userId="99c004a9f084bf82" providerId="LiveId" clId="{A68C0A0C-DC50-408B-AC45-34C0B7DCC21B}" dt="2021-11-20T11:09:52.567" v="132" actId="26606"/>
          <ac:spMkLst>
            <pc:docMk/>
            <pc:sldMk cId="4168888745" sldId="256"/>
            <ac:spMk id="1032" creationId="{64F97EC1-3569-4A79-9DB8-CC79407DFFE2}"/>
          </ac:spMkLst>
        </pc:spChg>
        <pc:spChg chg="add del">
          <ac:chgData name="سريع" userId="99c004a9f084bf82" providerId="LiveId" clId="{A68C0A0C-DC50-408B-AC45-34C0B7DCC21B}" dt="2021-11-20T11:09:52.567" v="132" actId="26606"/>
          <ac:spMkLst>
            <pc:docMk/>
            <pc:sldMk cId="4168888745" sldId="256"/>
            <ac:spMk id="1033" creationId="{13E08444-43C3-4332-B02D-F2DBC8C1DBD5}"/>
          </ac:spMkLst>
        </pc:spChg>
        <pc:picChg chg="add mod ord">
          <ac:chgData name="سريع" userId="99c004a9f084bf82" providerId="LiveId" clId="{A68C0A0C-DC50-408B-AC45-34C0B7DCC21B}" dt="2021-11-20T11:09:52.567" v="132" actId="26606"/>
          <ac:picMkLst>
            <pc:docMk/>
            <pc:sldMk cId="4168888745" sldId="256"/>
            <ac:picMk id="1028" creationId="{727CB504-6148-4641-AF67-F7A7B205924A}"/>
          </ac:picMkLst>
        </pc:picChg>
        <pc:cxnChg chg="add del">
          <ac:chgData name="سريع" userId="99c004a9f084bf82" providerId="LiveId" clId="{A68C0A0C-DC50-408B-AC45-34C0B7DCC21B}" dt="2021-11-20T11:09:52.567" v="132" actId="26606"/>
          <ac:cxnSpMkLst>
            <pc:docMk/>
            <pc:sldMk cId="4168888745" sldId="256"/>
            <ac:cxnSpMk id="1034" creationId="{4D848F31-B9E9-4B45-86EB-66A7D70D487A}"/>
          </ac:cxnSpMkLst>
        </pc:cxnChg>
      </pc:sldChg>
      <pc:sldChg chg="addSp delSp modSp new mod setBg">
        <pc:chgData name="سريع" userId="99c004a9f084bf82" providerId="LiveId" clId="{A68C0A0C-DC50-408B-AC45-34C0B7DCC21B}" dt="2021-11-20T18:14:13.204" v="1474" actId="1076"/>
        <pc:sldMkLst>
          <pc:docMk/>
          <pc:sldMk cId="2104154232" sldId="257"/>
        </pc:sldMkLst>
        <pc:spChg chg="mod">
          <ac:chgData name="سريع" userId="99c004a9f084bf82" providerId="LiveId" clId="{A68C0A0C-DC50-408B-AC45-34C0B7DCC21B}" dt="2021-11-20T18:14:13.204" v="1474" actId="1076"/>
          <ac:spMkLst>
            <pc:docMk/>
            <pc:sldMk cId="2104154232" sldId="257"/>
            <ac:spMk id="2" creationId="{39369553-3486-401A-993A-6D8A97CCF90D}"/>
          </ac:spMkLst>
        </pc:spChg>
        <pc:spChg chg="mod">
          <ac:chgData name="سريع" userId="99c004a9f084bf82" providerId="LiveId" clId="{A68C0A0C-DC50-408B-AC45-34C0B7DCC21B}" dt="2021-11-20T15:05:15.203" v="514" actId="1076"/>
          <ac:spMkLst>
            <pc:docMk/>
            <pc:sldMk cId="2104154232" sldId="257"/>
            <ac:spMk id="3" creationId="{7E36C772-0416-4FEB-B629-4FEEA3D30AB0}"/>
          </ac:spMkLst>
        </pc:spChg>
        <pc:spChg chg="add del">
          <ac:chgData name="سريع" userId="99c004a9f084bf82" providerId="LiveId" clId="{A68C0A0C-DC50-408B-AC45-34C0B7DCC21B}" dt="2021-11-20T13:27:29.696" v="434" actId="26606"/>
          <ac:spMkLst>
            <pc:docMk/>
            <pc:sldMk cId="2104154232" sldId="257"/>
            <ac:spMk id="71" creationId="{50CF6C96-4596-4D83-A9F9-A3AB22AB4D89}"/>
          </ac:spMkLst>
        </pc:spChg>
        <pc:picChg chg="add mod">
          <ac:chgData name="سريع" userId="99c004a9f084bf82" providerId="LiveId" clId="{A68C0A0C-DC50-408B-AC45-34C0B7DCC21B}" dt="2021-11-20T15:05:19.159" v="515" actId="14100"/>
          <ac:picMkLst>
            <pc:docMk/>
            <pc:sldMk cId="2104154232" sldId="257"/>
            <ac:picMk id="3074" creationId="{2D6D1486-AA14-4B70-A1D1-B992B6CDB3D8}"/>
          </ac:picMkLst>
        </pc:picChg>
      </pc:sldChg>
      <pc:sldChg chg="addSp modSp new mod">
        <pc:chgData name="سريع" userId="99c004a9f084bf82" providerId="LiveId" clId="{A68C0A0C-DC50-408B-AC45-34C0B7DCC21B}" dt="2021-11-21T05:08:07.228" v="2936" actId="13926"/>
        <pc:sldMkLst>
          <pc:docMk/>
          <pc:sldMk cId="2238051418" sldId="258"/>
        </pc:sldMkLst>
        <pc:spChg chg="mod">
          <ac:chgData name="سريع" userId="99c004a9f084bf82" providerId="LiveId" clId="{A68C0A0C-DC50-408B-AC45-34C0B7DCC21B}" dt="2021-11-20T15:56:03.793" v="916" actId="1076"/>
          <ac:spMkLst>
            <pc:docMk/>
            <pc:sldMk cId="2238051418" sldId="258"/>
            <ac:spMk id="2" creationId="{634D10B4-AF4F-4835-BDE7-964FD437068C}"/>
          </ac:spMkLst>
        </pc:spChg>
        <pc:spChg chg="mod">
          <ac:chgData name="سريع" userId="99c004a9f084bf82" providerId="LiveId" clId="{A68C0A0C-DC50-408B-AC45-34C0B7DCC21B}" dt="2021-11-21T05:08:07.228" v="2936" actId="13926"/>
          <ac:spMkLst>
            <pc:docMk/>
            <pc:sldMk cId="2238051418" sldId="258"/>
            <ac:spMk id="3" creationId="{14EC5365-1794-4F8F-AFD5-EEE3B628D1C2}"/>
          </ac:spMkLst>
        </pc:spChg>
        <pc:picChg chg="add mod">
          <ac:chgData name="سريع" userId="99c004a9f084bf82" providerId="LiveId" clId="{A68C0A0C-DC50-408B-AC45-34C0B7DCC21B}" dt="2021-11-20T15:25:32.732" v="667" actId="1076"/>
          <ac:picMkLst>
            <pc:docMk/>
            <pc:sldMk cId="2238051418" sldId="258"/>
            <ac:picMk id="5" creationId="{DFACAC6C-26C2-41CC-8FBD-AE56CC71A74F}"/>
          </ac:picMkLst>
        </pc:picChg>
      </pc:sldChg>
      <pc:sldChg chg="addSp modSp new mod">
        <pc:chgData name="سريع" userId="99c004a9f084bf82" providerId="LiveId" clId="{A68C0A0C-DC50-408B-AC45-34C0B7DCC21B}" dt="2021-11-20T16:48:31.628" v="1214" actId="20577"/>
        <pc:sldMkLst>
          <pc:docMk/>
          <pc:sldMk cId="1999761453" sldId="259"/>
        </pc:sldMkLst>
        <pc:spChg chg="mod">
          <ac:chgData name="سريع" userId="99c004a9f084bf82" providerId="LiveId" clId="{A68C0A0C-DC50-408B-AC45-34C0B7DCC21B}" dt="2021-11-20T15:55:40.861" v="911" actId="1076"/>
          <ac:spMkLst>
            <pc:docMk/>
            <pc:sldMk cId="1999761453" sldId="259"/>
            <ac:spMk id="2" creationId="{58380BBE-4C6A-47DA-AEA7-5E0CC7B0C0E3}"/>
          </ac:spMkLst>
        </pc:spChg>
        <pc:spChg chg="mod">
          <ac:chgData name="سريع" userId="99c004a9f084bf82" providerId="LiveId" clId="{A68C0A0C-DC50-408B-AC45-34C0B7DCC21B}" dt="2021-11-20T16:48:31.628" v="1214" actId="20577"/>
          <ac:spMkLst>
            <pc:docMk/>
            <pc:sldMk cId="1999761453" sldId="259"/>
            <ac:spMk id="3" creationId="{944B0EEC-6FDA-4060-B9A4-CCA29FEEED08}"/>
          </ac:spMkLst>
        </pc:spChg>
        <pc:picChg chg="add mod">
          <ac:chgData name="سريع" userId="99c004a9f084bf82" providerId="LiveId" clId="{A68C0A0C-DC50-408B-AC45-34C0B7DCC21B}" dt="2021-11-20T15:55:48.250" v="913" actId="1076"/>
          <ac:picMkLst>
            <pc:docMk/>
            <pc:sldMk cId="1999761453" sldId="259"/>
            <ac:picMk id="5" creationId="{DDAFCEA2-57B7-407D-8E57-688AA9BE11A1}"/>
          </ac:picMkLst>
        </pc:picChg>
        <pc:picChg chg="add mod">
          <ac:chgData name="سريع" userId="99c004a9f084bf82" providerId="LiveId" clId="{A68C0A0C-DC50-408B-AC45-34C0B7DCC21B}" dt="2021-11-20T16:09:51.961" v="1102" actId="1076"/>
          <ac:picMkLst>
            <pc:docMk/>
            <pc:sldMk cId="1999761453" sldId="259"/>
            <ac:picMk id="7" creationId="{0EEB794D-6F40-4B4F-8FE1-33760C86B079}"/>
          </ac:picMkLst>
        </pc:picChg>
        <pc:picChg chg="add mod">
          <ac:chgData name="سريع" userId="99c004a9f084bf82" providerId="LiveId" clId="{A68C0A0C-DC50-408B-AC45-34C0B7DCC21B}" dt="2021-11-20T16:22:52.031" v="1208" actId="1076"/>
          <ac:picMkLst>
            <pc:docMk/>
            <pc:sldMk cId="1999761453" sldId="259"/>
            <ac:picMk id="9" creationId="{7AD0C817-CDD9-4EB3-A4B1-F4DDE6269E1E}"/>
          </ac:picMkLst>
        </pc:picChg>
      </pc:sldChg>
      <pc:sldChg chg="addSp modSp new mod">
        <pc:chgData name="سريع" userId="99c004a9f084bf82" providerId="LiveId" clId="{A68C0A0C-DC50-408B-AC45-34C0B7DCC21B}" dt="2021-11-21T05:16:03.840" v="2941" actId="14100"/>
        <pc:sldMkLst>
          <pc:docMk/>
          <pc:sldMk cId="1628743987" sldId="260"/>
        </pc:sldMkLst>
        <pc:spChg chg="mod">
          <ac:chgData name="سريع" userId="99c004a9f084bf82" providerId="LiveId" clId="{A68C0A0C-DC50-408B-AC45-34C0B7DCC21B}" dt="2021-11-20T18:19:38.463" v="1637" actId="14100"/>
          <ac:spMkLst>
            <pc:docMk/>
            <pc:sldMk cId="1628743987" sldId="260"/>
            <ac:spMk id="2" creationId="{E5C5E7B1-C03C-4E65-9B18-A7132A3BA28B}"/>
          </ac:spMkLst>
        </pc:spChg>
        <pc:spChg chg="mod">
          <ac:chgData name="سريع" userId="99c004a9f084bf82" providerId="LiveId" clId="{A68C0A0C-DC50-408B-AC45-34C0B7DCC21B}" dt="2021-11-21T05:15:30.345" v="2939" actId="14100"/>
          <ac:spMkLst>
            <pc:docMk/>
            <pc:sldMk cId="1628743987" sldId="260"/>
            <ac:spMk id="3" creationId="{E47EA6AA-FAAE-4105-AB20-D226916ED6F5}"/>
          </ac:spMkLst>
        </pc:spChg>
        <pc:picChg chg="add mod">
          <ac:chgData name="سريع" userId="99c004a9f084bf82" providerId="LiveId" clId="{A68C0A0C-DC50-408B-AC45-34C0B7DCC21B}" dt="2021-11-21T05:16:03.840" v="2941" actId="14100"/>
          <ac:picMkLst>
            <pc:docMk/>
            <pc:sldMk cId="1628743987" sldId="260"/>
            <ac:picMk id="5" creationId="{7A8E43D3-049D-45D0-AF04-BE6088402C34}"/>
          </ac:picMkLst>
        </pc:picChg>
      </pc:sldChg>
      <pc:sldChg chg="addSp modSp new mod setBg">
        <pc:chgData name="سريع" userId="99c004a9f084bf82" providerId="LiveId" clId="{A68C0A0C-DC50-408B-AC45-34C0B7DCC21B}" dt="2021-11-20T20:06:52.180" v="2932" actId="1076"/>
        <pc:sldMkLst>
          <pc:docMk/>
          <pc:sldMk cId="593451817" sldId="261"/>
        </pc:sldMkLst>
        <pc:spChg chg="mod">
          <ac:chgData name="سريع" userId="99c004a9f084bf82" providerId="LiveId" clId="{A68C0A0C-DC50-408B-AC45-34C0B7DCC21B}" dt="2021-11-20T19:41:48.352" v="2927" actId="26606"/>
          <ac:spMkLst>
            <pc:docMk/>
            <pc:sldMk cId="593451817" sldId="261"/>
            <ac:spMk id="2" creationId="{D5811A65-5F82-42C5-9AFB-677FC342FDE4}"/>
          </ac:spMkLst>
        </pc:spChg>
        <pc:spChg chg="mod">
          <ac:chgData name="سريع" userId="99c004a9f084bf82" providerId="LiveId" clId="{A68C0A0C-DC50-408B-AC45-34C0B7DCC21B}" dt="2021-11-20T19:41:48.352" v="2927" actId="26606"/>
          <ac:spMkLst>
            <pc:docMk/>
            <pc:sldMk cId="593451817" sldId="261"/>
            <ac:spMk id="3" creationId="{B57F035D-8A35-4D09-B241-3E0C5474F79E}"/>
          </ac:spMkLst>
        </pc:spChg>
        <pc:picChg chg="add mod">
          <ac:chgData name="سريع" userId="99c004a9f084bf82" providerId="LiveId" clId="{A68C0A0C-DC50-408B-AC45-34C0B7DCC21B}" dt="2021-11-20T20:06:52.180" v="2932" actId="1076"/>
          <ac:picMkLst>
            <pc:docMk/>
            <pc:sldMk cId="593451817" sldId="261"/>
            <ac:picMk id="3074" creationId="{6677862F-CAEE-4587-8A68-2701A7ECBFB1}"/>
          </ac:picMkLst>
        </pc:picChg>
      </pc:sldChg>
      <pc:sldChg chg="addSp delSp modSp new mod setBg">
        <pc:chgData name="سريع" userId="99c004a9f084bf82" providerId="LiveId" clId="{A68C0A0C-DC50-408B-AC45-34C0B7DCC21B}" dt="2021-11-20T11:44:48.880" v="282" actId="14100"/>
        <pc:sldMkLst>
          <pc:docMk/>
          <pc:sldMk cId="800606412" sldId="262"/>
        </pc:sldMkLst>
        <pc:spChg chg="mod">
          <ac:chgData name="سريع" userId="99c004a9f084bf82" providerId="LiveId" clId="{A68C0A0C-DC50-408B-AC45-34C0B7DCC21B}" dt="2021-11-20T11:44:39.636" v="281" actId="26606"/>
          <ac:spMkLst>
            <pc:docMk/>
            <pc:sldMk cId="800606412" sldId="262"/>
            <ac:spMk id="2" creationId="{E0396FAD-330A-4468-8366-79C5FA10F089}"/>
          </ac:spMkLst>
        </pc:spChg>
        <pc:spChg chg="mod">
          <ac:chgData name="سريع" userId="99c004a9f084bf82" providerId="LiveId" clId="{A68C0A0C-DC50-408B-AC45-34C0B7DCC21B}" dt="2021-11-20T11:44:48.880" v="282" actId="14100"/>
          <ac:spMkLst>
            <pc:docMk/>
            <pc:sldMk cId="800606412" sldId="262"/>
            <ac:spMk id="3" creationId="{2D328789-FF8C-44CE-91A4-E94D4827F47D}"/>
          </ac:spMkLst>
        </pc:spChg>
        <pc:spChg chg="add del">
          <ac:chgData name="سريع" userId="99c004a9f084bf82" providerId="LiveId" clId="{A68C0A0C-DC50-408B-AC45-34C0B7DCC21B}" dt="2021-11-20T11:44:29.204" v="278" actId="26606"/>
          <ac:spMkLst>
            <pc:docMk/>
            <pc:sldMk cId="800606412" sldId="262"/>
            <ac:spMk id="71" creationId="{0B67D982-25C5-4CC2-AA64-276BE3B2CA75}"/>
          </ac:spMkLst>
        </pc:spChg>
        <pc:spChg chg="add">
          <ac:chgData name="سريع" userId="99c004a9f084bf82" providerId="LiveId" clId="{A68C0A0C-DC50-408B-AC45-34C0B7DCC21B}" dt="2021-11-20T11:44:39.636" v="281" actId="26606"/>
          <ac:spMkLst>
            <pc:docMk/>
            <pc:sldMk cId="800606412" sldId="262"/>
            <ac:spMk id="73" creationId="{50CF6C96-4596-4D83-A9F9-A3AB22AB4D89}"/>
          </ac:spMkLst>
        </pc:spChg>
        <pc:spChg chg="add del">
          <ac:chgData name="سريع" userId="99c004a9f084bf82" providerId="LiveId" clId="{A68C0A0C-DC50-408B-AC45-34C0B7DCC21B}" dt="2021-11-20T11:44:39.636" v="281" actId="26606"/>
          <ac:spMkLst>
            <pc:docMk/>
            <pc:sldMk cId="800606412" sldId="262"/>
            <ac:spMk id="2052" creationId="{B4147794-66B7-4CDE-BC75-BBDC48B2FCEB}"/>
          </ac:spMkLst>
        </pc:spChg>
        <pc:picChg chg="add mod ord">
          <ac:chgData name="سريع" userId="99c004a9f084bf82" providerId="LiveId" clId="{A68C0A0C-DC50-408B-AC45-34C0B7DCC21B}" dt="2021-11-20T11:44:39.636" v="281" actId="26606"/>
          <ac:picMkLst>
            <pc:docMk/>
            <pc:sldMk cId="800606412" sldId="262"/>
            <ac:picMk id="2050" creationId="{A0985053-A62B-4F96-95B6-F54178281BA0}"/>
          </ac:picMkLst>
        </pc:picChg>
      </pc:sldChg>
      <pc:sldChg chg="addSp delSp modSp new mod setBg">
        <pc:chgData name="سريع" userId="99c004a9f084bf82" providerId="LiveId" clId="{A68C0A0C-DC50-408B-AC45-34C0B7DCC21B}" dt="2021-11-20T18:28:35.851" v="1789" actId="20577"/>
        <pc:sldMkLst>
          <pc:docMk/>
          <pc:sldMk cId="577349716" sldId="263"/>
        </pc:sldMkLst>
        <pc:spChg chg="mod">
          <ac:chgData name="سريع" userId="99c004a9f084bf82" providerId="LiveId" clId="{A68C0A0C-DC50-408B-AC45-34C0B7DCC21B}" dt="2021-11-20T15:02:29.663" v="509" actId="1076"/>
          <ac:spMkLst>
            <pc:docMk/>
            <pc:sldMk cId="577349716" sldId="263"/>
            <ac:spMk id="2" creationId="{73015ED6-6794-4E72-A780-5812DED5D30A}"/>
          </ac:spMkLst>
        </pc:spChg>
        <pc:spChg chg="mod ord">
          <ac:chgData name="سريع" userId="99c004a9f084bf82" providerId="LiveId" clId="{A68C0A0C-DC50-408B-AC45-34C0B7DCC21B}" dt="2021-11-20T18:28:35.851" v="1789" actId="20577"/>
          <ac:spMkLst>
            <pc:docMk/>
            <pc:sldMk cId="577349716" sldId="263"/>
            <ac:spMk id="3" creationId="{CB131BB6-B7E6-4659-AE15-3FB2D3132D69}"/>
          </ac:spMkLst>
        </pc:spChg>
        <pc:spChg chg="add del">
          <ac:chgData name="سريع" userId="99c004a9f084bf82" providerId="LiveId" clId="{A68C0A0C-DC50-408B-AC45-34C0B7DCC21B}" dt="2021-11-20T15:01:47.867" v="497" actId="26606"/>
          <ac:spMkLst>
            <pc:docMk/>
            <pc:sldMk cId="577349716" sldId="263"/>
            <ac:spMk id="75" creationId="{B4147794-66B7-4CDE-BC75-BBDC48B2FCEB}"/>
          </ac:spMkLst>
        </pc:spChg>
        <pc:spChg chg="add">
          <ac:chgData name="سريع" userId="99c004a9f084bf82" providerId="LiveId" clId="{A68C0A0C-DC50-408B-AC45-34C0B7DCC21B}" dt="2021-11-20T15:01:55.566" v="500" actId="26606"/>
          <ac:spMkLst>
            <pc:docMk/>
            <pc:sldMk cId="577349716" sldId="263"/>
            <ac:spMk id="4104" creationId="{50CF6C96-4596-4D83-A9F9-A3AB22AB4D89}"/>
          </ac:spMkLst>
        </pc:spChg>
        <pc:picChg chg="add del mod">
          <ac:chgData name="سريع" userId="99c004a9f084bf82" providerId="LiveId" clId="{A68C0A0C-DC50-408B-AC45-34C0B7DCC21B}" dt="2021-11-20T14:58:30.065" v="489"/>
          <ac:picMkLst>
            <pc:docMk/>
            <pc:sldMk cId="577349716" sldId="263"/>
            <ac:picMk id="4098" creationId="{E311F272-E9FD-486B-9FDE-38B79C2B9111}"/>
          </ac:picMkLst>
        </pc:picChg>
        <pc:picChg chg="add del mod">
          <ac:chgData name="سريع" userId="99c004a9f084bf82" providerId="LiveId" clId="{A68C0A0C-DC50-408B-AC45-34C0B7DCC21B}" dt="2021-11-20T14:59:59.791" v="493" actId="478"/>
          <ac:picMkLst>
            <pc:docMk/>
            <pc:sldMk cId="577349716" sldId="263"/>
            <ac:picMk id="4100" creationId="{4B5A166D-CEC3-49FB-857E-96B3B1C4702F}"/>
          </ac:picMkLst>
        </pc:picChg>
        <pc:picChg chg="add mod ord">
          <ac:chgData name="سريع" userId="99c004a9f084bf82" providerId="LiveId" clId="{A68C0A0C-DC50-408B-AC45-34C0B7DCC21B}" dt="2021-11-20T15:02:21.998" v="506" actId="14100"/>
          <ac:picMkLst>
            <pc:docMk/>
            <pc:sldMk cId="577349716" sldId="263"/>
            <ac:picMk id="4102" creationId="{44EF6AA5-4BC8-46C1-8EA0-89C98C3C5D35}"/>
          </ac:picMkLst>
        </pc:picChg>
      </pc:sldChg>
      <pc:sldChg chg="addSp modSp new mod">
        <pc:chgData name="سريع" userId="99c004a9f084bf82" providerId="LiveId" clId="{A68C0A0C-DC50-408B-AC45-34C0B7DCC21B}" dt="2021-11-20T18:57:41.704" v="2156" actId="20577"/>
        <pc:sldMkLst>
          <pc:docMk/>
          <pc:sldMk cId="1249170285" sldId="264"/>
        </pc:sldMkLst>
        <pc:spChg chg="mod">
          <ac:chgData name="سريع" userId="99c004a9f084bf82" providerId="LiveId" clId="{A68C0A0C-DC50-408B-AC45-34C0B7DCC21B}" dt="2021-11-20T18:36:21.176" v="1926"/>
          <ac:spMkLst>
            <pc:docMk/>
            <pc:sldMk cId="1249170285" sldId="264"/>
            <ac:spMk id="2" creationId="{C6779D9F-6AF3-4FE3-BCA9-0FD2ED8D929A}"/>
          </ac:spMkLst>
        </pc:spChg>
        <pc:spChg chg="mod">
          <ac:chgData name="سريع" userId="99c004a9f084bf82" providerId="LiveId" clId="{A68C0A0C-DC50-408B-AC45-34C0B7DCC21B}" dt="2021-11-20T18:57:41.704" v="2156" actId="20577"/>
          <ac:spMkLst>
            <pc:docMk/>
            <pc:sldMk cId="1249170285" sldId="264"/>
            <ac:spMk id="3" creationId="{83758368-DE20-4A2C-9550-D380376CB9D2}"/>
          </ac:spMkLst>
        </pc:spChg>
        <pc:picChg chg="add mod">
          <ac:chgData name="سريع" userId="99c004a9f084bf82" providerId="LiveId" clId="{A68C0A0C-DC50-408B-AC45-34C0B7DCC21B}" dt="2021-11-20T18:57:01.303" v="2130" actId="1076"/>
          <ac:picMkLst>
            <pc:docMk/>
            <pc:sldMk cId="1249170285" sldId="264"/>
            <ac:picMk id="5" creationId="{2A6BACA8-82F6-4C98-A1DC-2D0525C0DE55}"/>
          </ac:picMkLst>
        </pc:picChg>
        <pc:picChg chg="add mod">
          <ac:chgData name="سريع" userId="99c004a9f084bf82" providerId="LiveId" clId="{A68C0A0C-DC50-408B-AC45-34C0B7DCC21B}" dt="2021-11-20T18:57:22.815" v="2141" actId="14100"/>
          <ac:picMkLst>
            <pc:docMk/>
            <pc:sldMk cId="1249170285" sldId="264"/>
            <ac:picMk id="1026" creationId="{07B47C3C-B35C-44B2-B3A0-399732016C68}"/>
          </ac:picMkLst>
        </pc:picChg>
      </pc:sldChg>
      <pc:sldChg chg="addSp delSp modSp new mod">
        <pc:chgData name="سريع" userId="99c004a9f084bf82" providerId="LiveId" clId="{A68C0A0C-DC50-408B-AC45-34C0B7DCC21B}" dt="2021-11-20T19:25:42.564" v="2493" actId="20577"/>
        <pc:sldMkLst>
          <pc:docMk/>
          <pc:sldMk cId="690953835" sldId="265"/>
        </pc:sldMkLst>
        <pc:spChg chg="mod">
          <ac:chgData name="سريع" userId="99c004a9f084bf82" providerId="LiveId" clId="{A68C0A0C-DC50-408B-AC45-34C0B7DCC21B}" dt="2021-11-20T18:59:06.158" v="2165" actId="20577"/>
          <ac:spMkLst>
            <pc:docMk/>
            <pc:sldMk cId="690953835" sldId="265"/>
            <ac:spMk id="2" creationId="{4BEEE759-224B-4343-A863-12A6980F20BB}"/>
          </ac:spMkLst>
        </pc:spChg>
        <pc:spChg chg="mod">
          <ac:chgData name="سريع" userId="99c004a9f084bf82" providerId="LiveId" clId="{A68C0A0C-DC50-408B-AC45-34C0B7DCC21B}" dt="2021-11-20T19:25:42.564" v="2493" actId="20577"/>
          <ac:spMkLst>
            <pc:docMk/>
            <pc:sldMk cId="690953835" sldId="265"/>
            <ac:spMk id="3" creationId="{FE15AB03-84BB-4E16-8C80-2D8E1FB88A33}"/>
          </ac:spMkLst>
        </pc:spChg>
        <pc:spChg chg="add del mod">
          <ac:chgData name="سريع" userId="99c004a9f084bf82" providerId="LiveId" clId="{A68C0A0C-DC50-408B-AC45-34C0B7DCC21B}" dt="2021-11-20T19:08:00.538" v="2376" actId="478"/>
          <ac:spMkLst>
            <pc:docMk/>
            <pc:sldMk cId="690953835" sldId="265"/>
            <ac:spMk id="5" creationId="{E356A57E-C3C0-453F-8487-B5F436BCC7EB}"/>
          </ac:spMkLst>
        </pc:spChg>
        <pc:graphicFrameChg chg="add del mod">
          <ac:chgData name="سريع" userId="99c004a9f084bf82" providerId="LiveId" clId="{A68C0A0C-DC50-408B-AC45-34C0B7DCC21B}" dt="2021-11-20T19:08:00.538" v="2376" actId="478"/>
          <ac:graphicFrameMkLst>
            <pc:docMk/>
            <pc:sldMk cId="690953835" sldId="265"/>
            <ac:graphicFrameMk id="4" creationId="{9C860C03-39D3-4430-AFD6-D6BCF24B7B9F}"/>
          </ac:graphicFrameMkLst>
        </pc:graphicFrameChg>
      </pc:sldChg>
      <pc:sldChg chg="addSp modSp new mod">
        <pc:chgData name="سريع" userId="99c004a9f084bf82" providerId="LiveId" clId="{A68C0A0C-DC50-408B-AC45-34C0B7DCC21B}" dt="2021-11-20T20:09:51.068" v="2934" actId="20577"/>
        <pc:sldMkLst>
          <pc:docMk/>
          <pc:sldMk cId="1494013025" sldId="266"/>
        </pc:sldMkLst>
        <pc:spChg chg="mod">
          <ac:chgData name="سريع" userId="99c004a9f084bf82" providerId="LiveId" clId="{A68C0A0C-DC50-408B-AC45-34C0B7DCC21B}" dt="2021-11-20T20:09:51.068" v="2934" actId="20577"/>
          <ac:spMkLst>
            <pc:docMk/>
            <pc:sldMk cId="1494013025" sldId="266"/>
            <ac:spMk id="2" creationId="{1C95335D-B99C-4735-B315-0D567A8330B7}"/>
          </ac:spMkLst>
        </pc:spChg>
        <pc:spChg chg="mod">
          <ac:chgData name="سريع" userId="99c004a9f084bf82" providerId="LiveId" clId="{A68C0A0C-DC50-408B-AC45-34C0B7DCC21B}" dt="2021-11-20T19:27:30.415" v="2564" actId="14100"/>
          <ac:spMkLst>
            <pc:docMk/>
            <pc:sldMk cId="1494013025" sldId="266"/>
            <ac:spMk id="3" creationId="{ECFE5259-B9E8-4F24-9CC9-68B07DC4E3AA}"/>
          </ac:spMkLst>
        </pc:spChg>
        <pc:picChg chg="add mod">
          <ac:chgData name="سريع" userId="99c004a9f084bf82" providerId="LiveId" clId="{A68C0A0C-DC50-408B-AC45-34C0B7DCC21B}" dt="2021-11-20T19:29:02.499" v="2571" actId="14100"/>
          <ac:picMkLst>
            <pc:docMk/>
            <pc:sldMk cId="1494013025" sldId="266"/>
            <ac:picMk id="5" creationId="{CBC9ACC1-90B8-4855-B5C8-EA442F827E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D5CDB-D3F9-4450-911A-D4633374A081}"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15016-4722-4E6C-A104-C641FA94EACA}" type="slidenum">
              <a:rPr lang="en-US" smtClean="0"/>
              <a:t>‹#›</a:t>
            </a:fld>
            <a:endParaRPr lang="en-US"/>
          </a:p>
        </p:txBody>
      </p:sp>
    </p:spTree>
    <p:extLst>
      <p:ext uri="{BB962C8B-B14F-4D97-AF65-F5344CB8AC3E}">
        <p14:creationId xmlns:p14="http://schemas.microsoft.com/office/powerpoint/2010/main" val="278385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15016-4722-4E6C-A104-C641FA94EACA}" type="slidenum">
              <a:rPr lang="en-US" smtClean="0"/>
              <a:t>11</a:t>
            </a:fld>
            <a:endParaRPr lang="en-US"/>
          </a:p>
        </p:txBody>
      </p:sp>
    </p:spTree>
    <p:extLst>
      <p:ext uri="{BB962C8B-B14F-4D97-AF65-F5344CB8AC3E}">
        <p14:creationId xmlns:p14="http://schemas.microsoft.com/office/powerpoint/2010/main" val="29049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F140755-22D5-406A-A800-D2F73B893FA2}" type="datetimeFigureOut">
              <a:rPr lang="en-US" smtClean="0"/>
              <a:t>11/20/2021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23E2E13-2A9C-44E0-B12B-DFCA85974B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27111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40755-22D5-406A-A800-D2F73B893FA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139664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40755-22D5-406A-A800-D2F73B893FA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154285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40755-22D5-406A-A800-D2F73B893FA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48876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40755-22D5-406A-A800-D2F73B893FA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E2E13-2A9C-44E0-B12B-DFCA85974B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687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140755-22D5-406A-A800-D2F73B893FA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22274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140755-22D5-406A-A800-D2F73B893FA2}"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6705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140755-22D5-406A-A800-D2F73B893FA2}"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220141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40755-22D5-406A-A800-D2F73B893FA2}"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84910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140755-22D5-406A-A800-D2F73B893FA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314240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140755-22D5-406A-A800-D2F73B893FA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E2E13-2A9C-44E0-B12B-DFCA85974B41}" type="slidenum">
              <a:rPr lang="en-US" smtClean="0"/>
              <a:t>‹#›</a:t>
            </a:fld>
            <a:endParaRPr lang="en-US"/>
          </a:p>
        </p:txBody>
      </p:sp>
    </p:spTree>
    <p:extLst>
      <p:ext uri="{BB962C8B-B14F-4D97-AF65-F5344CB8AC3E}">
        <p14:creationId xmlns:p14="http://schemas.microsoft.com/office/powerpoint/2010/main" val="258054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140755-22D5-406A-A800-D2F73B893FA2}" type="datetimeFigureOut">
              <a:rPr lang="en-US" smtClean="0"/>
              <a:t>11/20/2021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23E2E13-2A9C-44E0-B12B-DFCA85974B41}" type="slidenum">
              <a:rPr lang="en-US" smtClean="0"/>
              <a:t>‹#›</a:t>
            </a:fld>
            <a:endParaRPr lang="en-US"/>
          </a:p>
        </p:txBody>
      </p:sp>
    </p:spTree>
    <p:extLst>
      <p:ext uri="{BB962C8B-B14F-4D97-AF65-F5344CB8AC3E}">
        <p14:creationId xmlns:p14="http://schemas.microsoft.com/office/powerpoint/2010/main" val="37312014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cognize These Early Warning Signs of a Stroke - Carrus Health">
            <a:extLst>
              <a:ext uri="{FF2B5EF4-FFF2-40B4-BE49-F238E27FC236}">
                <a16:creationId xmlns:a16="http://schemas.microsoft.com/office/drawing/2014/main" id="{727CB504-6148-4641-AF67-F7A7B205924A}"/>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15730"/>
          <a:stretch/>
        </p:blipFill>
        <p:spPr bwMode="auto">
          <a:xfrm>
            <a:off x="20" y="-2"/>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777465-EC2A-4557-8F65-E18CDE694508}"/>
              </a:ext>
            </a:extLst>
          </p:cNvPr>
          <p:cNvSpPr>
            <a:spLocks noGrp="1"/>
          </p:cNvSpPr>
          <p:nvPr>
            <p:ph type="ctrTitle"/>
          </p:nvPr>
        </p:nvSpPr>
        <p:spPr>
          <a:xfrm>
            <a:off x="1386840" y="262842"/>
            <a:ext cx="9418320" cy="4041648"/>
          </a:xfrm>
        </p:spPr>
        <p:txBody>
          <a:bodyPr>
            <a:normAutofit/>
          </a:bodyPr>
          <a:lstStyle/>
          <a:p>
            <a:r>
              <a:rPr lang="en-US" sz="4600" dirty="0"/>
              <a:t>Descriptive  Analytics  for  Stroke</a:t>
            </a:r>
          </a:p>
        </p:txBody>
      </p:sp>
      <p:sp>
        <p:nvSpPr>
          <p:cNvPr id="3" name="Subtitle 2">
            <a:extLst>
              <a:ext uri="{FF2B5EF4-FFF2-40B4-BE49-F238E27FC236}">
                <a16:creationId xmlns:a16="http://schemas.microsoft.com/office/drawing/2014/main" id="{A680DCC6-101C-4063-B65C-828DAF4DFDA6}"/>
              </a:ext>
            </a:extLst>
          </p:cNvPr>
          <p:cNvSpPr>
            <a:spLocks noGrp="1"/>
          </p:cNvSpPr>
          <p:nvPr>
            <p:ph type="subTitle" idx="1"/>
          </p:nvPr>
        </p:nvSpPr>
        <p:spPr>
          <a:xfrm>
            <a:off x="1261872" y="4800600"/>
            <a:ext cx="9418320" cy="1691640"/>
          </a:xfrm>
        </p:spPr>
        <p:txBody>
          <a:bodyPr>
            <a:normAutofit/>
          </a:bodyPr>
          <a:lstStyle/>
          <a:p>
            <a:endParaRPr lang="en-US" dirty="0">
              <a:solidFill>
                <a:schemeClr val="tx1"/>
              </a:solidFill>
            </a:endParaRPr>
          </a:p>
          <a:p>
            <a:r>
              <a:rPr lang="en-US" dirty="0">
                <a:solidFill>
                  <a:schemeClr val="tx1"/>
                </a:solidFill>
              </a:rPr>
              <a:t>Surayyi Alqahtani </a:t>
            </a:r>
          </a:p>
          <a:p>
            <a:r>
              <a:rPr lang="en-US" sz="1600" dirty="0">
                <a:solidFill>
                  <a:schemeClr val="tx1"/>
                </a:solidFill>
              </a:rPr>
              <a:t>Health Informatics specialist  </a:t>
            </a:r>
          </a:p>
        </p:txBody>
      </p:sp>
      <p:sp>
        <p:nvSpPr>
          <p:cNvPr id="4" name="AutoShape 2" descr="Recognize These Early Warning Signs of a Stroke - Carrus Health">
            <a:extLst>
              <a:ext uri="{FF2B5EF4-FFF2-40B4-BE49-F238E27FC236}">
                <a16:creationId xmlns:a16="http://schemas.microsoft.com/office/drawing/2014/main" id="{83D2CAE4-11C0-4433-8913-2C80E65096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888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335D-B99C-4735-B315-0D567A8330B7}"/>
              </a:ext>
            </a:extLst>
          </p:cNvPr>
          <p:cNvSpPr>
            <a:spLocks noGrp="1"/>
          </p:cNvSpPr>
          <p:nvPr>
            <p:ph type="title"/>
          </p:nvPr>
        </p:nvSpPr>
        <p:spPr>
          <a:xfrm>
            <a:off x="630276" y="318702"/>
            <a:ext cx="9692640" cy="718322"/>
          </a:xfrm>
        </p:spPr>
        <p:txBody>
          <a:bodyPr>
            <a:normAutofit/>
          </a:bodyPr>
          <a:lstStyle/>
          <a:p>
            <a:r>
              <a:rPr lang="en-US" sz="4000" dirty="0"/>
              <a:t>The Result:</a:t>
            </a:r>
          </a:p>
        </p:txBody>
      </p:sp>
      <p:sp>
        <p:nvSpPr>
          <p:cNvPr id="3" name="Content Placeholder 2">
            <a:extLst>
              <a:ext uri="{FF2B5EF4-FFF2-40B4-BE49-F238E27FC236}">
                <a16:creationId xmlns:a16="http://schemas.microsoft.com/office/drawing/2014/main" id="{ECFE5259-B9E8-4F24-9CC9-68B07DC4E3AA}"/>
              </a:ext>
            </a:extLst>
          </p:cNvPr>
          <p:cNvSpPr>
            <a:spLocks noGrp="1"/>
          </p:cNvSpPr>
          <p:nvPr>
            <p:ph idx="1"/>
          </p:nvPr>
        </p:nvSpPr>
        <p:spPr>
          <a:xfrm>
            <a:off x="395925" y="1178352"/>
            <a:ext cx="10143241" cy="5001786"/>
          </a:xfrm>
        </p:spPr>
        <p:txBody>
          <a:bodyPr/>
          <a:lstStyle/>
          <a:p>
            <a:r>
              <a:rPr lang="en-US" dirty="0"/>
              <a:t>This is bar graph showing the top common diseases associated with stroke </a:t>
            </a:r>
          </a:p>
        </p:txBody>
      </p:sp>
      <p:pic>
        <p:nvPicPr>
          <p:cNvPr id="5" name="Picture 4" descr="Chart, bar chart&#10;&#10;Description automatically generated">
            <a:extLst>
              <a:ext uri="{FF2B5EF4-FFF2-40B4-BE49-F238E27FC236}">
                <a16:creationId xmlns:a16="http://schemas.microsoft.com/office/drawing/2014/main" id="{CBC9ACC1-90B8-4855-B5C8-EA442F827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17" y="2055347"/>
            <a:ext cx="9066179" cy="4266119"/>
          </a:xfrm>
          <a:prstGeom prst="rect">
            <a:avLst/>
          </a:prstGeom>
        </p:spPr>
      </p:pic>
    </p:spTree>
    <p:extLst>
      <p:ext uri="{BB962C8B-B14F-4D97-AF65-F5344CB8AC3E}">
        <p14:creationId xmlns:p14="http://schemas.microsoft.com/office/powerpoint/2010/main" val="149401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1A65-5F82-42C5-9AFB-677FC342FDE4}"/>
              </a:ext>
            </a:extLst>
          </p:cNvPr>
          <p:cNvSpPr>
            <a:spLocks noGrp="1"/>
          </p:cNvSpPr>
          <p:nvPr>
            <p:ph type="title"/>
          </p:nvPr>
        </p:nvSpPr>
        <p:spPr>
          <a:xfrm>
            <a:off x="592569" y="299848"/>
            <a:ext cx="7043142" cy="756030"/>
          </a:xfrm>
        </p:spPr>
        <p:txBody>
          <a:bodyPr>
            <a:normAutofit/>
          </a:bodyPr>
          <a:lstStyle/>
          <a:p>
            <a:r>
              <a:rPr lang="en-US" sz="3600"/>
              <a:t>Conclusion:</a:t>
            </a:r>
            <a:endParaRPr lang="en-US" sz="3600" dirty="0"/>
          </a:p>
        </p:txBody>
      </p:sp>
      <p:sp>
        <p:nvSpPr>
          <p:cNvPr id="3" name="Content Placeholder 2">
            <a:extLst>
              <a:ext uri="{FF2B5EF4-FFF2-40B4-BE49-F238E27FC236}">
                <a16:creationId xmlns:a16="http://schemas.microsoft.com/office/drawing/2014/main" id="{B57F035D-8A35-4D09-B241-3E0C5474F79E}"/>
              </a:ext>
            </a:extLst>
          </p:cNvPr>
          <p:cNvSpPr>
            <a:spLocks noGrp="1"/>
          </p:cNvSpPr>
          <p:nvPr>
            <p:ph idx="1"/>
          </p:nvPr>
        </p:nvSpPr>
        <p:spPr>
          <a:xfrm>
            <a:off x="301657" y="989814"/>
            <a:ext cx="10369485" cy="5250729"/>
          </a:xfrm>
        </p:spPr>
        <p:txBody>
          <a:bodyPr/>
          <a:lstStyle/>
          <a:p>
            <a:pPr marL="0" indent="0">
              <a:buNone/>
            </a:pPr>
            <a:endParaRPr lang="en-US" dirty="0"/>
          </a:p>
          <a:p>
            <a:r>
              <a:rPr lang="en-US" dirty="0"/>
              <a:t>Finally, </a:t>
            </a:r>
            <a:r>
              <a:rPr lang="en-US" sz="1800" b="0" i="0" u="none" strike="noStrike" baseline="0" dirty="0">
                <a:solidFill>
                  <a:srgbClr val="000000"/>
                </a:solidFill>
                <a:latin typeface="Times New Roman" panose="02020603050405020304" pitchFamily="18" charset="0"/>
              </a:rPr>
              <a:t>Stroke is a life-threatening condition that is caused by a lack of blood and oxygen flow to the brain cells.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We can order the diseases that associated with stroke based on analysis phase as follow:</a:t>
            </a:r>
          </a:p>
          <a:p>
            <a:r>
              <a:rPr lang="en-US" dirty="0">
                <a:solidFill>
                  <a:srgbClr val="000000"/>
                </a:solidFill>
                <a:latin typeface="Times New Roman" panose="02020603050405020304" pitchFamily="18" charset="0"/>
              </a:rPr>
              <a:t>1- Obesity.</a:t>
            </a:r>
          </a:p>
          <a:p>
            <a:r>
              <a:rPr lang="en-US" dirty="0">
                <a:solidFill>
                  <a:srgbClr val="000000"/>
                </a:solidFill>
                <a:latin typeface="Times New Roman" panose="02020603050405020304" pitchFamily="18" charset="0"/>
              </a:rPr>
              <a:t>2- Hypertension.</a:t>
            </a:r>
          </a:p>
          <a:p>
            <a:r>
              <a:rPr lang="en-US" dirty="0">
                <a:solidFill>
                  <a:srgbClr val="000000"/>
                </a:solidFill>
                <a:latin typeface="Times New Roman" panose="02020603050405020304" pitchFamily="18" charset="0"/>
              </a:rPr>
              <a:t>3- Heart Disease.</a:t>
            </a:r>
          </a:p>
          <a:p>
            <a:r>
              <a:rPr lang="en-US" dirty="0">
                <a:solidFill>
                  <a:srgbClr val="000000"/>
                </a:solidFill>
                <a:latin typeface="Times New Roman" panose="02020603050405020304" pitchFamily="18" charset="0"/>
              </a:rPr>
              <a:t>4- Smoking.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In conclusion, the most disease that can cause the stroke is obesity.</a:t>
            </a:r>
          </a:p>
          <a:p>
            <a:endParaRPr lang="en-US" dirty="0"/>
          </a:p>
        </p:txBody>
      </p:sp>
      <p:pic>
        <p:nvPicPr>
          <p:cNvPr id="3074" name="Picture 2" descr="Study shows efficacy of mRNA vaccines against SARS-CoV-2 in individuals  with obesity">
            <a:extLst>
              <a:ext uri="{FF2B5EF4-FFF2-40B4-BE49-F238E27FC236}">
                <a16:creationId xmlns:a16="http://schemas.microsoft.com/office/drawing/2014/main" id="{6677862F-CAEE-4587-8A68-2701A7ECB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170" y="3180944"/>
            <a:ext cx="3035431" cy="3132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45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6FAD-330A-4468-8366-79C5FA10F089}"/>
              </a:ext>
            </a:extLst>
          </p:cNvPr>
          <p:cNvSpPr>
            <a:spLocks noGrp="1"/>
          </p:cNvSpPr>
          <p:nvPr>
            <p:ph type="title"/>
          </p:nvPr>
        </p:nvSpPr>
        <p:spPr>
          <a:xfrm>
            <a:off x="1237489" y="566382"/>
            <a:ext cx="4534047" cy="1550284"/>
          </a:xfrm>
        </p:spPr>
        <p:txBody>
          <a:bodyPr>
            <a:normAutofit/>
          </a:bodyPr>
          <a:lstStyle/>
          <a:p>
            <a:r>
              <a:rPr lang="en-US" dirty="0"/>
              <a:t>Outline: </a:t>
            </a:r>
          </a:p>
        </p:txBody>
      </p:sp>
      <p:sp>
        <p:nvSpPr>
          <p:cNvPr id="73" name="Rectangle 72">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D328789-FF8C-44CE-91A4-E94D4827F47D}"/>
              </a:ext>
            </a:extLst>
          </p:cNvPr>
          <p:cNvSpPr>
            <a:spLocks noGrp="1"/>
          </p:cNvSpPr>
          <p:nvPr>
            <p:ph idx="1"/>
          </p:nvPr>
        </p:nvSpPr>
        <p:spPr>
          <a:xfrm>
            <a:off x="1199535" y="2438399"/>
            <a:ext cx="5113716" cy="3853219"/>
          </a:xfrm>
        </p:spPr>
        <p:txBody>
          <a:bodyPr>
            <a:normAutofit/>
          </a:bodyPr>
          <a:lstStyle/>
          <a:p>
            <a:endParaRPr lang="en-US" dirty="0"/>
          </a:p>
          <a:p>
            <a:r>
              <a:rPr lang="en-US" dirty="0"/>
              <a:t>Introduction to Stroke.</a:t>
            </a:r>
            <a:endParaRPr lang="en-US" b="0" i="0" u="none" strike="noStrike" baseline="0" dirty="0"/>
          </a:p>
          <a:p>
            <a:r>
              <a:rPr lang="en-US" b="0" i="0" u="none" strike="noStrike" baseline="0" dirty="0"/>
              <a:t>Question/Problem statement.</a:t>
            </a:r>
          </a:p>
          <a:p>
            <a:r>
              <a:rPr lang="en-US" dirty="0"/>
              <a:t>Data Structure.</a:t>
            </a:r>
          </a:p>
          <a:p>
            <a:r>
              <a:rPr lang="en-US" dirty="0"/>
              <a:t>Data Cleaning.</a:t>
            </a:r>
          </a:p>
          <a:p>
            <a:r>
              <a:rPr lang="en-US" dirty="0"/>
              <a:t>Data Analysis.</a:t>
            </a:r>
          </a:p>
          <a:p>
            <a:r>
              <a:rPr lang="en-US" dirty="0"/>
              <a:t>Conclusion.</a:t>
            </a:r>
          </a:p>
          <a:p>
            <a:endParaRPr lang="en-US" dirty="0"/>
          </a:p>
          <a:p>
            <a:endParaRPr lang="en-US" dirty="0"/>
          </a:p>
          <a:p>
            <a:endParaRPr lang="en-US" dirty="0"/>
          </a:p>
          <a:p>
            <a:endParaRPr lang="en-US" dirty="0"/>
          </a:p>
          <a:p>
            <a:pPr marL="0" indent="0">
              <a:buNone/>
            </a:pPr>
            <a:endParaRPr lang="en-US" dirty="0"/>
          </a:p>
        </p:txBody>
      </p:sp>
      <p:pic>
        <p:nvPicPr>
          <p:cNvPr id="2050" name="Picture 2" descr="Cerebral stroke is a time-dependent disease, celebrating World Stroke Day">
            <a:extLst>
              <a:ext uri="{FF2B5EF4-FFF2-40B4-BE49-F238E27FC236}">
                <a16:creationId xmlns:a16="http://schemas.microsoft.com/office/drawing/2014/main" id="{A0985053-A62B-4F96-95B6-F54178281B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50" r="31672" b="1"/>
          <a:stretch/>
        </p:blipFill>
        <p:spPr bwMode="auto">
          <a:xfrm>
            <a:off x="6097181" y="10"/>
            <a:ext cx="609481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60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9553-3486-401A-993A-6D8A97CCF90D}"/>
              </a:ext>
            </a:extLst>
          </p:cNvPr>
          <p:cNvSpPr>
            <a:spLocks noGrp="1"/>
          </p:cNvSpPr>
          <p:nvPr>
            <p:ph type="title"/>
          </p:nvPr>
        </p:nvSpPr>
        <p:spPr>
          <a:xfrm>
            <a:off x="297499" y="810706"/>
            <a:ext cx="4474821" cy="834500"/>
          </a:xfrm>
        </p:spPr>
        <p:txBody>
          <a:bodyPr>
            <a:normAutofit/>
          </a:bodyPr>
          <a:lstStyle/>
          <a:p>
            <a:r>
              <a:rPr lang="en-US" sz="3200" dirty="0"/>
              <a:t>Introduction to Stroke:</a:t>
            </a:r>
          </a:p>
        </p:txBody>
      </p:sp>
      <p:sp>
        <p:nvSpPr>
          <p:cNvPr id="3" name="Content Placeholder 2">
            <a:extLst>
              <a:ext uri="{FF2B5EF4-FFF2-40B4-BE49-F238E27FC236}">
                <a16:creationId xmlns:a16="http://schemas.microsoft.com/office/drawing/2014/main" id="{7E36C772-0416-4FEB-B629-4FEEA3D30AB0}"/>
              </a:ext>
            </a:extLst>
          </p:cNvPr>
          <p:cNvSpPr>
            <a:spLocks noGrp="1"/>
          </p:cNvSpPr>
          <p:nvPr>
            <p:ph idx="1"/>
          </p:nvPr>
        </p:nvSpPr>
        <p:spPr>
          <a:xfrm>
            <a:off x="297499" y="1955406"/>
            <a:ext cx="5329586" cy="4186946"/>
          </a:xfrm>
        </p:spPr>
        <p:txBody>
          <a:bodyPr>
            <a:normAutofit/>
          </a:bodyPr>
          <a:lstStyle/>
          <a:p>
            <a:endParaRPr lang="en-US" sz="1600" dirty="0"/>
          </a:p>
          <a:p>
            <a:r>
              <a:rPr lang="en-US" sz="1600" b="1" dirty="0"/>
              <a:t>A stroke </a:t>
            </a:r>
            <a:r>
              <a:rPr lang="en-US" sz="1600" dirty="0"/>
              <a:t>occurs when the blood supply to part of brain is interrupted or reduced, preventing brain tissue from getting oxygen and nutrients. </a:t>
            </a:r>
          </a:p>
          <a:p>
            <a:pPr marL="0" indent="0">
              <a:buNone/>
            </a:pPr>
            <a:endParaRPr lang="en-US" sz="1600" dirty="0"/>
          </a:p>
          <a:p>
            <a:r>
              <a:rPr lang="en-US" sz="1600" b="1" dirty="0"/>
              <a:t>What Are the Types of Strokes?</a:t>
            </a:r>
          </a:p>
          <a:p>
            <a:pPr marL="0" indent="0">
              <a:buNone/>
            </a:pPr>
            <a:r>
              <a:rPr lang="en-US" sz="1600" dirty="0"/>
              <a:t>  ●  - Ischemic Stroke.</a:t>
            </a:r>
          </a:p>
          <a:p>
            <a:pPr marL="0" indent="0">
              <a:buNone/>
            </a:pPr>
            <a:r>
              <a:rPr lang="en-US" sz="1600" dirty="0"/>
              <a:t>  ●  - Hemorrhagic Stroke.</a:t>
            </a:r>
          </a:p>
          <a:p>
            <a:endParaRPr lang="en-US" sz="1600" dirty="0"/>
          </a:p>
          <a:p>
            <a:endParaRPr lang="en-US" sz="1600" dirty="0"/>
          </a:p>
          <a:p>
            <a:pPr marL="0" indent="0">
              <a:buNone/>
            </a:pPr>
            <a:endParaRPr lang="en-US" sz="1600" dirty="0"/>
          </a:p>
          <a:p>
            <a:pPr marL="0" indent="0">
              <a:buNone/>
            </a:pPr>
            <a:endParaRPr lang="en-US" sz="1600" dirty="0"/>
          </a:p>
        </p:txBody>
      </p:sp>
      <p:pic>
        <p:nvPicPr>
          <p:cNvPr id="3074" name="Picture 2" descr="Ischemic versus hemorrhagic stroke. | Download Scientific Diagram">
            <a:extLst>
              <a:ext uri="{FF2B5EF4-FFF2-40B4-BE49-F238E27FC236}">
                <a16:creationId xmlns:a16="http://schemas.microsoft.com/office/drawing/2014/main" id="{2D6D1486-AA14-4B70-A1D1-B992B6CDB3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556" y="715648"/>
            <a:ext cx="5512475" cy="542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5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5ED6-6794-4E72-A780-5812DED5D30A}"/>
              </a:ext>
            </a:extLst>
          </p:cNvPr>
          <p:cNvSpPr>
            <a:spLocks noGrp="1"/>
          </p:cNvSpPr>
          <p:nvPr>
            <p:ph type="title"/>
          </p:nvPr>
        </p:nvSpPr>
        <p:spPr>
          <a:xfrm>
            <a:off x="1199534" y="347721"/>
            <a:ext cx="6513231" cy="1550284"/>
          </a:xfrm>
        </p:spPr>
        <p:txBody>
          <a:bodyPr>
            <a:normAutofit/>
          </a:bodyPr>
          <a:lstStyle/>
          <a:p>
            <a:r>
              <a:rPr lang="en-US" sz="3400" b="0" i="0" u="none" strike="noStrike" baseline="0" dirty="0"/>
              <a:t>Question/Problem statement: </a:t>
            </a:r>
            <a:br>
              <a:rPr lang="en-US" sz="3400" b="0" i="0" u="none" strike="noStrike" baseline="0" dirty="0"/>
            </a:br>
            <a:endParaRPr lang="en-US" sz="3400" dirty="0"/>
          </a:p>
        </p:txBody>
      </p:sp>
      <p:sp>
        <p:nvSpPr>
          <p:cNvPr id="4104" name="Rectangle 74">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B131BB6-B7E6-4659-AE15-3FB2D3132D69}"/>
              </a:ext>
            </a:extLst>
          </p:cNvPr>
          <p:cNvSpPr>
            <a:spLocks noGrp="1"/>
          </p:cNvSpPr>
          <p:nvPr>
            <p:ph idx="1"/>
          </p:nvPr>
        </p:nvSpPr>
        <p:spPr>
          <a:xfrm>
            <a:off x="1199534" y="1789889"/>
            <a:ext cx="7098159" cy="4501729"/>
          </a:xfrm>
        </p:spPr>
        <p:txBody>
          <a:bodyPr>
            <a:normAutofit/>
          </a:bodyPr>
          <a:lstStyle/>
          <a:p>
            <a:endParaRPr lang="en-US" b="0" i="0" u="none" strike="noStrike" baseline="0" dirty="0">
              <a:latin typeface="Times New Roman" panose="02020603050405020304" pitchFamily="18" charset="0"/>
            </a:endParaRPr>
          </a:p>
          <a:p>
            <a:r>
              <a:rPr lang="en-US" b="1" i="0" u="none" strike="noStrike" baseline="0" dirty="0">
                <a:latin typeface="Times New Roman" panose="02020603050405020304" pitchFamily="18" charset="0"/>
              </a:rPr>
              <a:t>Scenario: </a:t>
            </a:r>
            <a:r>
              <a:rPr lang="en-US" b="0" i="0" u="none" strike="noStrike" baseline="0" dirty="0">
                <a:latin typeface="Times New Roman" panose="02020603050405020304" pitchFamily="18" charset="0"/>
              </a:rPr>
              <a:t>The Ministry of Health intends to establish an awareness campaign to raise awareness about the risk of stroke and wants to choose the right clinic that contributes to reaching the largest possible number of patients likely to have a stroke. </a:t>
            </a:r>
          </a:p>
          <a:p>
            <a:endParaRPr lang="en-US" dirty="0">
              <a:latin typeface="Times New Roman" panose="02020603050405020304" pitchFamily="18" charset="0"/>
            </a:endParaRPr>
          </a:p>
          <a:p>
            <a:endParaRPr lang="en-US" dirty="0">
              <a:latin typeface="Times New Roman" panose="02020603050405020304" pitchFamily="18" charset="0"/>
            </a:endParaRPr>
          </a:p>
          <a:p>
            <a:r>
              <a:rPr lang="en-US" b="1" i="0" u="none" strike="noStrike" baseline="0" dirty="0">
                <a:latin typeface="Times New Roman" panose="02020603050405020304" pitchFamily="18" charset="0"/>
              </a:rPr>
              <a:t>Q\What are the most common diseases that associated with stroke?</a:t>
            </a:r>
          </a:p>
          <a:p>
            <a:endParaRPr lang="en-US" b="1" dirty="0">
              <a:latin typeface="Times New Roman" panose="02020603050405020304" pitchFamily="18" charset="0"/>
            </a:endParaRPr>
          </a:p>
        </p:txBody>
      </p:sp>
      <p:pic>
        <p:nvPicPr>
          <p:cNvPr id="4102" name="Picture 6" descr="World Stroke Day Vector Logo Poster Illustration Of World Stroke Day On  October 29th Health Care Awareness Campaign Stock Illustration - Download  Image Now - iStock">
            <a:extLst>
              <a:ext uri="{FF2B5EF4-FFF2-40B4-BE49-F238E27FC236}">
                <a16:creationId xmlns:a16="http://schemas.microsoft.com/office/drawing/2014/main" id="{44EF6AA5-4BC8-46C1-8EA0-89C98C3C5D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28"/>
          <a:stretch/>
        </p:blipFill>
        <p:spPr bwMode="auto">
          <a:xfrm>
            <a:off x="8793804" y="10"/>
            <a:ext cx="339819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34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10B4-AF4F-4835-BDE7-964FD437068C}"/>
              </a:ext>
            </a:extLst>
          </p:cNvPr>
          <p:cNvSpPr>
            <a:spLocks noGrp="1"/>
          </p:cNvSpPr>
          <p:nvPr>
            <p:ph type="title"/>
          </p:nvPr>
        </p:nvSpPr>
        <p:spPr>
          <a:xfrm>
            <a:off x="466741" y="485029"/>
            <a:ext cx="9692640" cy="777240"/>
          </a:xfrm>
        </p:spPr>
        <p:txBody>
          <a:bodyPr>
            <a:normAutofit/>
          </a:bodyPr>
          <a:lstStyle/>
          <a:p>
            <a:r>
              <a:rPr lang="en-US" sz="4000" dirty="0"/>
              <a:t>Data Structure:</a:t>
            </a:r>
          </a:p>
        </p:txBody>
      </p:sp>
      <p:sp>
        <p:nvSpPr>
          <p:cNvPr id="3" name="Content Placeholder 2">
            <a:extLst>
              <a:ext uri="{FF2B5EF4-FFF2-40B4-BE49-F238E27FC236}">
                <a16:creationId xmlns:a16="http://schemas.microsoft.com/office/drawing/2014/main" id="{14EC5365-1794-4F8F-AFD5-EEE3B628D1C2}"/>
              </a:ext>
            </a:extLst>
          </p:cNvPr>
          <p:cNvSpPr>
            <a:spLocks noGrp="1"/>
          </p:cNvSpPr>
          <p:nvPr>
            <p:ph idx="1"/>
          </p:nvPr>
        </p:nvSpPr>
        <p:spPr>
          <a:xfrm>
            <a:off x="377687" y="1719469"/>
            <a:ext cx="8595360" cy="4351337"/>
          </a:xfrm>
        </p:spPr>
        <p:txBody>
          <a:bodyPr/>
          <a:lstStyle/>
          <a:p>
            <a:r>
              <a:rPr lang="en-US" dirty="0"/>
              <a:t>The Dataset is form Kaggle (Stroke Prediction Dataset) .</a:t>
            </a:r>
          </a:p>
          <a:p>
            <a:r>
              <a:rPr lang="en-US" dirty="0"/>
              <a:t>It is consisted of 12 columns and 5111 rows. </a:t>
            </a:r>
          </a:p>
          <a:p>
            <a:endParaRPr lang="en-US" dirty="0"/>
          </a:p>
          <a:p>
            <a:endParaRPr lang="en-US" dirty="0"/>
          </a:p>
          <a:p>
            <a:r>
              <a:rPr lang="en-US" dirty="0" err="1"/>
              <a:t>df.head</a:t>
            </a:r>
            <a:r>
              <a:rPr lang="en-US" dirty="0"/>
              <a:t>(3)</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FACAC6C-26C2-41CC-8FBD-AE56CC71A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87" y="4374320"/>
            <a:ext cx="10552441" cy="1805817"/>
          </a:xfrm>
          <a:prstGeom prst="rect">
            <a:avLst/>
          </a:prstGeom>
        </p:spPr>
      </p:pic>
    </p:spTree>
    <p:extLst>
      <p:ext uri="{BB962C8B-B14F-4D97-AF65-F5344CB8AC3E}">
        <p14:creationId xmlns:p14="http://schemas.microsoft.com/office/powerpoint/2010/main" val="223805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0BBE-4C6A-47DA-AEA7-5E0CC7B0C0E3}"/>
              </a:ext>
            </a:extLst>
          </p:cNvPr>
          <p:cNvSpPr>
            <a:spLocks noGrp="1"/>
          </p:cNvSpPr>
          <p:nvPr>
            <p:ph type="title"/>
          </p:nvPr>
        </p:nvSpPr>
        <p:spPr>
          <a:xfrm>
            <a:off x="665524" y="150095"/>
            <a:ext cx="9692640" cy="896510"/>
          </a:xfrm>
        </p:spPr>
        <p:txBody>
          <a:bodyPr>
            <a:normAutofit/>
          </a:bodyPr>
          <a:lstStyle/>
          <a:p>
            <a:r>
              <a:rPr lang="en-US" sz="4000" dirty="0"/>
              <a:t>Data Cleaning: </a:t>
            </a:r>
          </a:p>
        </p:txBody>
      </p:sp>
      <p:sp>
        <p:nvSpPr>
          <p:cNvPr id="3" name="Content Placeholder 2">
            <a:extLst>
              <a:ext uri="{FF2B5EF4-FFF2-40B4-BE49-F238E27FC236}">
                <a16:creationId xmlns:a16="http://schemas.microsoft.com/office/drawing/2014/main" id="{944B0EEC-6FDA-4060-B9A4-CCA29FEEED08}"/>
              </a:ext>
            </a:extLst>
          </p:cNvPr>
          <p:cNvSpPr>
            <a:spLocks noGrp="1"/>
          </p:cNvSpPr>
          <p:nvPr>
            <p:ph idx="1"/>
          </p:nvPr>
        </p:nvSpPr>
        <p:spPr>
          <a:xfrm>
            <a:off x="248080" y="1769165"/>
            <a:ext cx="8595360" cy="4351337"/>
          </a:xfrm>
        </p:spPr>
        <p:txBody>
          <a:bodyPr/>
          <a:lstStyle/>
          <a:p>
            <a:r>
              <a:rPr lang="en-US" dirty="0"/>
              <a:t>We have around 200 missing values in </a:t>
            </a:r>
            <a:r>
              <a:rPr lang="en-US" dirty="0">
                <a:highlight>
                  <a:srgbClr val="FFFF00"/>
                </a:highlight>
              </a:rPr>
              <a:t>BMI</a:t>
            </a:r>
            <a:r>
              <a:rPr lang="en-US" dirty="0"/>
              <a:t> column.</a:t>
            </a:r>
          </a:p>
          <a:p>
            <a:r>
              <a:rPr lang="en-US" dirty="0"/>
              <a:t>First, We want to see the distribution of BMI to decide by which we will Replace the </a:t>
            </a:r>
            <a:r>
              <a:rPr lang="en-US" dirty="0" err="1"/>
              <a:t>NaN</a:t>
            </a:r>
            <a:r>
              <a:rPr lang="en-US" dirty="0"/>
              <a:t> values. mean or median ?</a:t>
            </a:r>
          </a:p>
          <a:p>
            <a:endParaRPr lang="en-US" dirty="0"/>
          </a:p>
          <a:p>
            <a:r>
              <a:rPr lang="en-US" dirty="0"/>
              <a:t>It is Skewed distribution , so the median is the best.</a:t>
            </a:r>
          </a:p>
          <a:p>
            <a:r>
              <a:rPr lang="en-US" dirty="0"/>
              <a:t>The median = 28.1  </a:t>
            </a:r>
          </a:p>
          <a:p>
            <a:r>
              <a:rPr lang="en-US" dirty="0"/>
              <a:t>After cleaning: </a:t>
            </a:r>
            <a:r>
              <a:rPr lang="en-US" dirty="0" err="1"/>
              <a:t>df.head</a:t>
            </a:r>
            <a:r>
              <a:rPr lang="en-US" dirty="0"/>
              <a:t>(3)</a:t>
            </a:r>
            <a:endParaRPr lang="ar-SA" dirty="0"/>
          </a:p>
          <a:p>
            <a:endParaRPr lang="ar-SA" dirty="0"/>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DAFCEA2-57B7-407D-8E57-688AA9BE1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64" y="1769165"/>
            <a:ext cx="3558848" cy="357810"/>
          </a:xfrm>
          <a:prstGeom prst="rect">
            <a:avLst/>
          </a:prstGeom>
        </p:spPr>
      </p:pic>
      <p:pic>
        <p:nvPicPr>
          <p:cNvPr id="7" name="Picture 6" descr="Chart, histogram&#10;&#10;Description automatically generated">
            <a:extLst>
              <a:ext uri="{FF2B5EF4-FFF2-40B4-BE49-F238E27FC236}">
                <a16:creationId xmlns:a16="http://schemas.microsoft.com/office/drawing/2014/main" id="{0EEB794D-6F40-4B4F-8FE1-33760C86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655" y="2503657"/>
            <a:ext cx="5275962" cy="2564299"/>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AD0C817-CDD9-4EB3-A4B1-F4DDE62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08" y="5223812"/>
            <a:ext cx="11131826" cy="1619250"/>
          </a:xfrm>
          <a:prstGeom prst="rect">
            <a:avLst/>
          </a:prstGeom>
        </p:spPr>
      </p:pic>
    </p:spTree>
    <p:extLst>
      <p:ext uri="{BB962C8B-B14F-4D97-AF65-F5344CB8AC3E}">
        <p14:creationId xmlns:p14="http://schemas.microsoft.com/office/powerpoint/2010/main" val="199976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E7B1-C03C-4E65-9B18-A7132A3BA28B}"/>
              </a:ext>
            </a:extLst>
          </p:cNvPr>
          <p:cNvSpPr>
            <a:spLocks noGrp="1"/>
          </p:cNvSpPr>
          <p:nvPr>
            <p:ph type="title"/>
          </p:nvPr>
        </p:nvSpPr>
        <p:spPr>
          <a:xfrm>
            <a:off x="356899" y="309274"/>
            <a:ext cx="6015621" cy="554917"/>
          </a:xfrm>
        </p:spPr>
        <p:txBody>
          <a:bodyPr>
            <a:normAutofit fontScale="90000"/>
          </a:bodyPr>
          <a:lstStyle/>
          <a:p>
            <a:r>
              <a:rPr lang="en-US" dirty="0"/>
              <a:t>Data Analysis:</a:t>
            </a:r>
          </a:p>
        </p:txBody>
      </p:sp>
      <p:sp>
        <p:nvSpPr>
          <p:cNvPr id="3" name="Content Placeholder 2">
            <a:extLst>
              <a:ext uri="{FF2B5EF4-FFF2-40B4-BE49-F238E27FC236}">
                <a16:creationId xmlns:a16="http://schemas.microsoft.com/office/drawing/2014/main" id="{E47EA6AA-FAAE-4105-AB20-D226916ED6F5}"/>
              </a:ext>
            </a:extLst>
          </p:cNvPr>
          <p:cNvSpPr>
            <a:spLocks noGrp="1"/>
          </p:cNvSpPr>
          <p:nvPr>
            <p:ph idx="1"/>
          </p:nvPr>
        </p:nvSpPr>
        <p:spPr>
          <a:xfrm>
            <a:off x="0" y="1313937"/>
            <a:ext cx="11236751" cy="5030067"/>
          </a:xfrm>
        </p:spPr>
        <p:txBody>
          <a:bodyPr/>
          <a:lstStyle/>
          <a:p>
            <a:r>
              <a:rPr lang="en-US" dirty="0"/>
              <a:t>Correlation is not the proper way to our project because most of data is categorical data not numerical .</a:t>
            </a:r>
          </a:p>
          <a:p>
            <a:r>
              <a:rPr lang="en-US" dirty="0"/>
              <a:t>The best way is counting patients by each disease with stroke using mask method.</a:t>
            </a:r>
          </a:p>
          <a:p>
            <a:r>
              <a:rPr lang="en-US" dirty="0"/>
              <a:t>For example, when we want to count the number of patients who have hypertension and stroke: </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r>
              <a:rPr lang="en-US" dirty="0"/>
              <a:t>We will apply this method to all diseases to count the total number of patients in each.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A8E43D3-049D-45D0-AF04-BE6088402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90" y="3042768"/>
            <a:ext cx="10054370" cy="1246428"/>
          </a:xfrm>
          <a:prstGeom prst="rect">
            <a:avLst/>
          </a:prstGeom>
        </p:spPr>
      </p:pic>
    </p:spTree>
    <p:extLst>
      <p:ext uri="{BB962C8B-B14F-4D97-AF65-F5344CB8AC3E}">
        <p14:creationId xmlns:p14="http://schemas.microsoft.com/office/powerpoint/2010/main" val="162874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9D9F-6AF3-4FE3-BCA9-0FD2ED8D929A}"/>
              </a:ext>
            </a:extLst>
          </p:cNvPr>
          <p:cNvSpPr>
            <a:spLocks noGrp="1"/>
          </p:cNvSpPr>
          <p:nvPr>
            <p:ph type="title"/>
          </p:nvPr>
        </p:nvSpPr>
        <p:spPr>
          <a:xfrm>
            <a:off x="394606" y="309199"/>
            <a:ext cx="9692640" cy="576920"/>
          </a:xfrm>
        </p:spPr>
        <p:txBody>
          <a:bodyPr>
            <a:noAutofit/>
          </a:bodyPr>
          <a:lstStyle/>
          <a:p>
            <a:r>
              <a:rPr lang="en-US" sz="3600" dirty="0"/>
              <a:t>Data Analysis (part2):</a:t>
            </a:r>
          </a:p>
        </p:txBody>
      </p:sp>
      <p:sp>
        <p:nvSpPr>
          <p:cNvPr id="3" name="Content Placeholder 2">
            <a:extLst>
              <a:ext uri="{FF2B5EF4-FFF2-40B4-BE49-F238E27FC236}">
                <a16:creationId xmlns:a16="http://schemas.microsoft.com/office/drawing/2014/main" id="{83758368-DE20-4A2C-9550-D380376CB9D2}"/>
              </a:ext>
            </a:extLst>
          </p:cNvPr>
          <p:cNvSpPr>
            <a:spLocks noGrp="1"/>
          </p:cNvSpPr>
          <p:nvPr>
            <p:ph idx="1"/>
          </p:nvPr>
        </p:nvSpPr>
        <p:spPr>
          <a:xfrm>
            <a:off x="273377" y="1027522"/>
            <a:ext cx="10397765" cy="5152615"/>
          </a:xfrm>
        </p:spPr>
        <p:txBody>
          <a:bodyPr>
            <a:normAutofit/>
          </a:bodyPr>
          <a:lstStyle/>
          <a:p>
            <a:r>
              <a:rPr lang="en-US" dirty="0"/>
              <a:t>In BMI , we will generate new column based on BMI type as following picture:</a:t>
            </a:r>
          </a:p>
          <a:p>
            <a:endParaRPr lang="en-US" dirty="0"/>
          </a:p>
          <a:p>
            <a:endParaRPr lang="en-US" dirty="0"/>
          </a:p>
          <a:p>
            <a:endParaRPr lang="en-US" dirty="0"/>
          </a:p>
          <a:p>
            <a:endParaRPr lang="en-US" dirty="0"/>
          </a:p>
          <a:p>
            <a:pPr marL="0" indent="0">
              <a:buNone/>
            </a:pPr>
            <a:endParaRPr lang="en-US" dirty="0"/>
          </a:p>
          <a:p>
            <a:r>
              <a:rPr lang="en-US" dirty="0" err="1"/>
              <a:t>df.sample</a:t>
            </a:r>
            <a:r>
              <a:rPr lang="en-US" dirty="0"/>
              <a:t>(3)</a:t>
            </a:r>
          </a:p>
          <a:p>
            <a:endParaRPr lang="en-US" dirty="0"/>
          </a:p>
          <a:p>
            <a:endParaRPr lang="en-US" dirty="0"/>
          </a:p>
          <a:p>
            <a:endParaRPr lang="en-US" dirty="0"/>
          </a:p>
          <a:p>
            <a:r>
              <a:rPr lang="en-US" dirty="0"/>
              <a:t>After that we are focusing on obesity and extreme obesity and do mask also. </a:t>
            </a:r>
          </a:p>
          <a:p>
            <a:endParaRPr lang="en-US" dirty="0"/>
          </a:p>
          <a:p>
            <a:pPr marL="0" indent="0">
              <a:buNone/>
            </a:pPr>
            <a:endParaRPr lang="en-US" dirty="0"/>
          </a:p>
        </p:txBody>
      </p:sp>
      <p:pic>
        <p:nvPicPr>
          <p:cNvPr id="1026" name="Picture 2" descr="About Adult BMI | Healthy Weight, Nutrition, and Physical Activity | CDC">
            <a:extLst>
              <a:ext uri="{FF2B5EF4-FFF2-40B4-BE49-F238E27FC236}">
                <a16:creationId xmlns:a16="http://schemas.microsoft.com/office/drawing/2014/main" id="{07B47C3C-B35C-44B2-B3A0-399732016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876" y="1422196"/>
            <a:ext cx="8968902" cy="21317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A6BACA8-82F6-4C98-A1DC-2D0525C0D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77" y="4220274"/>
            <a:ext cx="10033445" cy="1450798"/>
          </a:xfrm>
          <a:prstGeom prst="rect">
            <a:avLst/>
          </a:prstGeom>
        </p:spPr>
      </p:pic>
    </p:spTree>
    <p:extLst>
      <p:ext uri="{BB962C8B-B14F-4D97-AF65-F5344CB8AC3E}">
        <p14:creationId xmlns:p14="http://schemas.microsoft.com/office/powerpoint/2010/main" val="124917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759-224B-4343-A863-12A6980F20BB}"/>
              </a:ext>
            </a:extLst>
          </p:cNvPr>
          <p:cNvSpPr>
            <a:spLocks noGrp="1"/>
          </p:cNvSpPr>
          <p:nvPr>
            <p:ph type="title"/>
          </p:nvPr>
        </p:nvSpPr>
        <p:spPr>
          <a:xfrm>
            <a:off x="253204" y="328052"/>
            <a:ext cx="9692640" cy="548640"/>
          </a:xfrm>
        </p:spPr>
        <p:txBody>
          <a:bodyPr>
            <a:noAutofit/>
          </a:bodyPr>
          <a:lstStyle/>
          <a:p>
            <a:r>
              <a:rPr lang="en-US" sz="3600" dirty="0"/>
              <a:t>Data Analysis (part3):</a:t>
            </a:r>
          </a:p>
        </p:txBody>
      </p:sp>
      <p:sp>
        <p:nvSpPr>
          <p:cNvPr id="3" name="Content Placeholder 2">
            <a:extLst>
              <a:ext uri="{FF2B5EF4-FFF2-40B4-BE49-F238E27FC236}">
                <a16:creationId xmlns:a16="http://schemas.microsoft.com/office/drawing/2014/main" id="{FE15AB03-84BB-4E16-8C80-2D8E1FB88A33}"/>
              </a:ext>
            </a:extLst>
          </p:cNvPr>
          <p:cNvSpPr>
            <a:spLocks noGrp="1"/>
          </p:cNvSpPr>
          <p:nvPr>
            <p:ph idx="1"/>
          </p:nvPr>
        </p:nvSpPr>
        <p:spPr>
          <a:xfrm>
            <a:off x="253204" y="1055802"/>
            <a:ext cx="10314244" cy="5124335"/>
          </a:xfrm>
        </p:spPr>
        <p:txBody>
          <a:bodyPr/>
          <a:lstStyle/>
          <a:p>
            <a:r>
              <a:rPr lang="en-US" dirty="0"/>
              <a:t>In heart disease, we follow same technique as hypertension </a:t>
            </a:r>
          </a:p>
          <a:p>
            <a:endParaRPr lang="en-US" dirty="0"/>
          </a:p>
          <a:p>
            <a:endParaRPr lang="en-US" dirty="0"/>
          </a:p>
          <a:p>
            <a:r>
              <a:rPr lang="en-US" dirty="0"/>
              <a:t>In smoking status , we are focusing just on smokers' patients, without patients who was formerly smoked .	</a:t>
            </a:r>
          </a:p>
          <a:p>
            <a:endParaRPr lang="en-US" dirty="0"/>
          </a:p>
          <a:p>
            <a:endParaRPr lang="en-US" dirty="0"/>
          </a:p>
          <a:p>
            <a:r>
              <a:rPr lang="en-US" dirty="0"/>
              <a:t>Last, average glucose level we can't decide if the patient is diabetic or not. why? there is important missing information which is when the test was taken and is the patient fasting or after meal ?</a:t>
            </a:r>
          </a:p>
          <a:p>
            <a:endParaRPr lang="en-US" dirty="0"/>
          </a:p>
          <a:p>
            <a:endParaRPr lang="en-US" dirty="0"/>
          </a:p>
        </p:txBody>
      </p:sp>
    </p:spTree>
    <p:extLst>
      <p:ext uri="{BB962C8B-B14F-4D97-AF65-F5344CB8AC3E}">
        <p14:creationId xmlns:p14="http://schemas.microsoft.com/office/powerpoint/2010/main" val="6909538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1929</TotalTime>
  <Words>509</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Times New Roman</vt:lpstr>
      <vt:lpstr>Wingdings 2</vt:lpstr>
      <vt:lpstr>View</vt:lpstr>
      <vt:lpstr>Descriptive  Analytics  for  Stroke</vt:lpstr>
      <vt:lpstr>Outline: </vt:lpstr>
      <vt:lpstr>Introduction to Stroke:</vt:lpstr>
      <vt:lpstr>Question/Problem statement:  </vt:lpstr>
      <vt:lpstr>Data Structure:</vt:lpstr>
      <vt:lpstr>Data Cleaning: </vt:lpstr>
      <vt:lpstr>Data Analysis:</vt:lpstr>
      <vt:lpstr>Data Analysis (part2):</vt:lpstr>
      <vt:lpstr>Data Analysis (part3):</vt:lpstr>
      <vt:lpstr>The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سريع</dc:creator>
  <cp:lastModifiedBy>سريع</cp:lastModifiedBy>
  <cp:revision>1</cp:revision>
  <dcterms:created xsi:type="dcterms:W3CDTF">2021-11-14T17:23:28Z</dcterms:created>
  <dcterms:modified xsi:type="dcterms:W3CDTF">2021-11-21T05:16:06Z</dcterms:modified>
</cp:coreProperties>
</file>