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FE31-A9B1-4986-886F-BA3C905A0E8F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08A1-6014-4A0F-B1C3-9348DD32F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781800" y="990600"/>
            <a:ext cx="1524000" cy="1066800"/>
          </a:xfrm>
          <a:prstGeom prst="leftArrow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838200"/>
            <a:ext cx="1600200" cy="58477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exit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7138" y="3152775"/>
            <a:ext cx="16097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Isosceles Triangle 8"/>
          <p:cNvSpPr/>
          <p:nvPr/>
        </p:nvSpPr>
        <p:spPr>
          <a:xfrm rot="16200000">
            <a:off x="1752600" y="1295400"/>
            <a:ext cx="838200" cy="762000"/>
          </a:xfrm>
          <a:prstGeom prst="triangle">
            <a:avLst>
              <a:gd name="adj" fmla="val 51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648200"/>
            <a:ext cx="3657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676400" y="4724400"/>
            <a:ext cx="3505200" cy="1752600"/>
            <a:chOff x="1524000" y="5105400"/>
            <a:chExt cx="3505200" cy="17526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2128" t="4167"/>
            <a:stretch>
              <a:fillRect/>
            </a:stretch>
          </p:blipFill>
          <p:spPr bwMode="auto">
            <a:xfrm>
              <a:off x="1524000" y="5105400"/>
              <a:ext cx="35052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1676400" y="5410200"/>
              <a:ext cx="3276600" cy="1295400"/>
              <a:chOff x="1676400" y="5410200"/>
              <a:chExt cx="3276600" cy="1295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676400" y="5791200"/>
                <a:ext cx="2103120" cy="646331"/>
              </a:xfrm>
              <a:prstGeom prst="rect">
                <a:avLst/>
              </a:prstGeom>
              <a:blipFill>
                <a:blip r:embed="rId6" cstate="print"/>
                <a:tile tx="0" ty="0" sx="100000" sy="100000" flip="none" algn="tl"/>
              </a:blipFill>
              <a:ln w="28575">
                <a:solidFill>
                  <a:schemeClr val="tx2"/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 X I T</a:t>
                </a:r>
                <a:endParaRPr lang="en-US" sz="3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3733800" y="5486400"/>
                <a:ext cx="1295400" cy="1143000"/>
              </a:xfrm>
              <a:prstGeom prst="triangle">
                <a:avLst/>
              </a:prstGeom>
              <a:blipFill>
                <a:blip r:embed="rId6" cstate="print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7563" y="2809875"/>
            <a:ext cx="2428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191000" y="3733800"/>
            <a:ext cx="1676400" cy="609600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438400"/>
            <a:ext cx="1619250" cy="781050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62313" y="2905125"/>
            <a:ext cx="2619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505200"/>
            <a:ext cx="2457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2743200"/>
            <a:ext cx="24669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</cp:revision>
  <dcterms:created xsi:type="dcterms:W3CDTF">2017-05-06T13:35:35Z</dcterms:created>
  <dcterms:modified xsi:type="dcterms:W3CDTF">2017-06-18T09:22:23Z</dcterms:modified>
</cp:coreProperties>
</file>