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8813-761A-4F8E-AF0A-D41737E60F82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7A1A-C2C9-4BC7-A9ED-9963E335B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0" y="0"/>
            <a:ext cx="9982200" cy="73914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2017-04-22T04:21:10Z</dcterms:created>
  <dcterms:modified xsi:type="dcterms:W3CDTF">2017-04-22T12:59:54Z</dcterms:modified>
</cp:coreProperties>
</file>