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2DFF9-612D-4BD2-A6EE-624B519089F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5525DAC-D76B-4973-8F36-CF072A7A7156}">
      <dgm:prSet/>
      <dgm:spPr/>
      <dgm:t>
        <a:bodyPr/>
        <a:lstStyle/>
        <a:p>
          <a:r>
            <a:rPr lang="en-IN"/>
            <a:t>Project risk is dubious condition that have direct impact on project scope and objective which results in success or failure of the project</a:t>
          </a:r>
          <a:endParaRPr lang="en-US"/>
        </a:p>
      </dgm:t>
    </dgm:pt>
    <dgm:pt modelId="{AA9D1AE9-3404-4AC0-BD91-C66370DA7598}" type="parTrans" cxnId="{5091D2C5-0D12-47EF-8920-A48EE909B3FC}">
      <dgm:prSet/>
      <dgm:spPr/>
      <dgm:t>
        <a:bodyPr/>
        <a:lstStyle/>
        <a:p>
          <a:endParaRPr lang="en-US"/>
        </a:p>
      </dgm:t>
    </dgm:pt>
    <dgm:pt modelId="{A951E551-A4B9-41B0-9686-13135C65C7EA}" type="sibTrans" cxnId="{5091D2C5-0D12-47EF-8920-A48EE909B3FC}">
      <dgm:prSet/>
      <dgm:spPr/>
      <dgm:t>
        <a:bodyPr/>
        <a:lstStyle/>
        <a:p>
          <a:endParaRPr lang="en-US"/>
        </a:p>
      </dgm:t>
    </dgm:pt>
    <dgm:pt modelId="{A1CEBAFF-8599-4D32-A052-C62B1854DDA5}">
      <dgm:prSet/>
      <dgm:spPr/>
      <dgm:t>
        <a:bodyPr/>
        <a:lstStyle/>
        <a:p>
          <a:r>
            <a:rPr lang="en-IN"/>
            <a:t>Risk management helps in identifying the risk and their assessment to manage and minimize the outcome of risk</a:t>
          </a:r>
          <a:endParaRPr lang="en-US"/>
        </a:p>
      </dgm:t>
    </dgm:pt>
    <dgm:pt modelId="{F49C786C-571A-456E-A419-FB4006AA5592}" type="parTrans" cxnId="{3BFD9E5E-5A65-4D8B-9153-E3F83CF42669}">
      <dgm:prSet/>
      <dgm:spPr/>
      <dgm:t>
        <a:bodyPr/>
        <a:lstStyle/>
        <a:p>
          <a:endParaRPr lang="en-US"/>
        </a:p>
      </dgm:t>
    </dgm:pt>
    <dgm:pt modelId="{0A87B01D-65BF-4309-97F9-751AA1554AAE}" type="sibTrans" cxnId="{3BFD9E5E-5A65-4D8B-9153-E3F83CF42669}">
      <dgm:prSet/>
      <dgm:spPr/>
      <dgm:t>
        <a:bodyPr/>
        <a:lstStyle/>
        <a:p>
          <a:endParaRPr lang="en-US"/>
        </a:p>
      </dgm:t>
    </dgm:pt>
    <dgm:pt modelId="{15ACBD00-0CCB-4FD9-9B07-97CA952DC71D}" type="pres">
      <dgm:prSet presAssocID="{D982DFF9-612D-4BD2-A6EE-624B519089FB}" presName="linear" presStyleCnt="0">
        <dgm:presLayoutVars>
          <dgm:animLvl val="lvl"/>
          <dgm:resizeHandles val="exact"/>
        </dgm:presLayoutVars>
      </dgm:prSet>
      <dgm:spPr/>
    </dgm:pt>
    <dgm:pt modelId="{6A081A48-D715-4E8C-9459-58582D76FD65}" type="pres">
      <dgm:prSet presAssocID="{85525DAC-D76B-4973-8F36-CF072A7A7156}" presName="parentText" presStyleLbl="node1" presStyleIdx="0" presStyleCnt="2">
        <dgm:presLayoutVars>
          <dgm:chMax val="0"/>
          <dgm:bulletEnabled val="1"/>
        </dgm:presLayoutVars>
      </dgm:prSet>
      <dgm:spPr/>
    </dgm:pt>
    <dgm:pt modelId="{8B0CFF34-42C5-4016-9B04-81D2F9677676}" type="pres">
      <dgm:prSet presAssocID="{A951E551-A4B9-41B0-9686-13135C65C7EA}" presName="spacer" presStyleCnt="0"/>
      <dgm:spPr/>
    </dgm:pt>
    <dgm:pt modelId="{F6A7D176-28C6-4666-80E6-22260C4095C8}" type="pres">
      <dgm:prSet presAssocID="{A1CEBAFF-8599-4D32-A052-C62B1854DDA5}" presName="parentText" presStyleLbl="node1" presStyleIdx="1" presStyleCnt="2">
        <dgm:presLayoutVars>
          <dgm:chMax val="0"/>
          <dgm:bulletEnabled val="1"/>
        </dgm:presLayoutVars>
      </dgm:prSet>
      <dgm:spPr/>
    </dgm:pt>
  </dgm:ptLst>
  <dgm:cxnLst>
    <dgm:cxn modelId="{3BFD9E5E-5A65-4D8B-9153-E3F83CF42669}" srcId="{D982DFF9-612D-4BD2-A6EE-624B519089FB}" destId="{A1CEBAFF-8599-4D32-A052-C62B1854DDA5}" srcOrd="1" destOrd="0" parTransId="{F49C786C-571A-456E-A419-FB4006AA5592}" sibTransId="{0A87B01D-65BF-4309-97F9-751AA1554AAE}"/>
    <dgm:cxn modelId="{D8E48156-64DA-42A3-BE21-20139E6BA1BB}" type="presOf" srcId="{A1CEBAFF-8599-4D32-A052-C62B1854DDA5}" destId="{F6A7D176-28C6-4666-80E6-22260C4095C8}" srcOrd="0" destOrd="0" presId="urn:microsoft.com/office/officeart/2005/8/layout/vList2"/>
    <dgm:cxn modelId="{5091D2C5-0D12-47EF-8920-A48EE909B3FC}" srcId="{D982DFF9-612D-4BD2-A6EE-624B519089FB}" destId="{85525DAC-D76B-4973-8F36-CF072A7A7156}" srcOrd="0" destOrd="0" parTransId="{AA9D1AE9-3404-4AC0-BD91-C66370DA7598}" sibTransId="{A951E551-A4B9-41B0-9686-13135C65C7EA}"/>
    <dgm:cxn modelId="{3850E1D4-9DA6-4817-8676-BE24535BA693}" type="presOf" srcId="{D982DFF9-612D-4BD2-A6EE-624B519089FB}" destId="{15ACBD00-0CCB-4FD9-9B07-97CA952DC71D}" srcOrd="0" destOrd="0" presId="urn:microsoft.com/office/officeart/2005/8/layout/vList2"/>
    <dgm:cxn modelId="{F8AEC2D5-E263-4E51-ADA1-FBBEB5E8D786}" type="presOf" srcId="{85525DAC-D76B-4973-8F36-CF072A7A7156}" destId="{6A081A48-D715-4E8C-9459-58582D76FD65}" srcOrd="0" destOrd="0" presId="urn:microsoft.com/office/officeart/2005/8/layout/vList2"/>
    <dgm:cxn modelId="{FBCCE411-801D-40C1-9338-40EE7FBDD79B}" type="presParOf" srcId="{15ACBD00-0CCB-4FD9-9B07-97CA952DC71D}" destId="{6A081A48-D715-4E8C-9459-58582D76FD65}" srcOrd="0" destOrd="0" presId="urn:microsoft.com/office/officeart/2005/8/layout/vList2"/>
    <dgm:cxn modelId="{3E2AD2FB-8DD9-4DCD-A8FB-030D19E4037F}" type="presParOf" srcId="{15ACBD00-0CCB-4FD9-9B07-97CA952DC71D}" destId="{8B0CFF34-42C5-4016-9B04-81D2F9677676}" srcOrd="1" destOrd="0" presId="urn:microsoft.com/office/officeart/2005/8/layout/vList2"/>
    <dgm:cxn modelId="{CA6FCBED-8ACB-4E0A-BE9C-9292CD7B1542}" type="presParOf" srcId="{15ACBD00-0CCB-4FD9-9B07-97CA952DC71D}" destId="{F6A7D176-28C6-4666-80E6-22260C4095C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F5AF5-42A5-4F44-BFDC-213E8C4DA92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IN"/>
        </a:p>
      </dgm:t>
    </dgm:pt>
    <dgm:pt modelId="{822900F7-51A7-40DC-8110-2CF04CD8EEF1}">
      <dgm:prSet phldrT="[Text]"/>
      <dgm:spPr/>
      <dgm:t>
        <a:bodyPr/>
        <a:lstStyle/>
        <a:p>
          <a:pPr algn="ctr"/>
          <a:r>
            <a:rPr lang="en-IN" b="1"/>
            <a:t>Risk Identification</a:t>
          </a:r>
        </a:p>
      </dgm:t>
    </dgm:pt>
    <dgm:pt modelId="{8553DF69-6367-4709-89C0-47FC5603402D}" type="sibTrans" cxnId="{20609BE1-7DFB-4FAF-9FFC-DAF0764A20C5}">
      <dgm:prSet/>
      <dgm:spPr/>
      <dgm:t>
        <a:bodyPr/>
        <a:lstStyle/>
        <a:p>
          <a:endParaRPr lang="en-IN"/>
        </a:p>
      </dgm:t>
    </dgm:pt>
    <dgm:pt modelId="{F4007056-DBEE-4B97-B079-C583B88E3B89}" type="parTrans" cxnId="{20609BE1-7DFB-4FAF-9FFC-DAF0764A20C5}">
      <dgm:prSet/>
      <dgm:spPr/>
      <dgm:t>
        <a:bodyPr/>
        <a:lstStyle/>
        <a:p>
          <a:endParaRPr lang="en-IN"/>
        </a:p>
      </dgm:t>
    </dgm:pt>
    <dgm:pt modelId="{6949347F-95F0-4F00-AFF9-85AC6C020481}">
      <dgm:prSet phldrT="[Text]"/>
      <dgm:spPr/>
      <dgm:t>
        <a:bodyPr/>
        <a:lstStyle/>
        <a:p>
          <a:pPr algn="ctr"/>
          <a:r>
            <a:rPr lang="en-IN" b="1" dirty="0"/>
            <a:t>Qualitative Risk analysis</a:t>
          </a:r>
        </a:p>
      </dgm:t>
    </dgm:pt>
    <dgm:pt modelId="{BEC495DA-3438-4A1C-843C-B607B0543DD3}" type="sibTrans" cxnId="{84F6C56D-50F6-4025-9FA5-B5611A7A1F22}">
      <dgm:prSet/>
      <dgm:spPr/>
      <dgm:t>
        <a:bodyPr/>
        <a:lstStyle/>
        <a:p>
          <a:endParaRPr lang="en-IN"/>
        </a:p>
      </dgm:t>
    </dgm:pt>
    <dgm:pt modelId="{1790F79B-4BD6-4C54-ABC5-9C0BC80A5778}" type="parTrans" cxnId="{84F6C56D-50F6-4025-9FA5-B5611A7A1F22}">
      <dgm:prSet/>
      <dgm:spPr/>
      <dgm:t>
        <a:bodyPr/>
        <a:lstStyle/>
        <a:p>
          <a:endParaRPr lang="en-IN"/>
        </a:p>
      </dgm:t>
    </dgm:pt>
    <dgm:pt modelId="{26ACFF47-79E8-4531-B1A7-95BBC28DB313}">
      <dgm:prSet phldrT="[Text]"/>
      <dgm:spPr/>
      <dgm:t>
        <a:bodyPr/>
        <a:lstStyle/>
        <a:p>
          <a:pPr algn="ctr"/>
          <a:r>
            <a:rPr lang="en-IN" b="1"/>
            <a:t>Quantitative Risk Analysis</a:t>
          </a:r>
        </a:p>
      </dgm:t>
    </dgm:pt>
    <dgm:pt modelId="{C9402BDF-E3E0-4B08-AE7B-FE5FF5C76EF5}" type="parTrans" cxnId="{29A805A0-510B-4B36-8EB0-075CA37BFB17}">
      <dgm:prSet/>
      <dgm:spPr/>
      <dgm:t>
        <a:bodyPr/>
        <a:lstStyle/>
        <a:p>
          <a:endParaRPr lang="en-IN"/>
        </a:p>
      </dgm:t>
    </dgm:pt>
    <dgm:pt modelId="{07FB0D1F-FA68-4C80-BB10-C5676619202F}" type="sibTrans" cxnId="{29A805A0-510B-4B36-8EB0-075CA37BFB17}">
      <dgm:prSet/>
      <dgm:spPr/>
      <dgm:t>
        <a:bodyPr/>
        <a:lstStyle/>
        <a:p>
          <a:endParaRPr lang="en-IN"/>
        </a:p>
      </dgm:t>
    </dgm:pt>
    <dgm:pt modelId="{282862EE-1EE8-4DF5-A935-B98209A4C0A0}">
      <dgm:prSet phldrT="[Text]"/>
      <dgm:spPr/>
      <dgm:t>
        <a:bodyPr/>
        <a:lstStyle/>
        <a:p>
          <a:pPr algn="ctr"/>
          <a:r>
            <a:rPr lang="en-IN" b="1"/>
            <a:t>Risk Response Planning</a:t>
          </a:r>
        </a:p>
      </dgm:t>
    </dgm:pt>
    <dgm:pt modelId="{008A0A8D-0461-4BE1-B56E-9D198238F80A}" type="parTrans" cxnId="{5DF08224-2AA6-4CFA-9CB6-1F836220D77A}">
      <dgm:prSet/>
      <dgm:spPr/>
      <dgm:t>
        <a:bodyPr/>
        <a:lstStyle/>
        <a:p>
          <a:endParaRPr lang="en-IN"/>
        </a:p>
      </dgm:t>
    </dgm:pt>
    <dgm:pt modelId="{E1BA521C-97D1-4508-B661-B4AF69948CAB}" type="sibTrans" cxnId="{5DF08224-2AA6-4CFA-9CB6-1F836220D77A}">
      <dgm:prSet/>
      <dgm:spPr/>
      <dgm:t>
        <a:bodyPr/>
        <a:lstStyle/>
        <a:p>
          <a:endParaRPr lang="en-IN"/>
        </a:p>
      </dgm:t>
    </dgm:pt>
    <dgm:pt modelId="{9449531E-9C49-430E-9EA9-6F62A15606D6}">
      <dgm:prSet phldrT="[Text]"/>
      <dgm:spPr/>
      <dgm:t>
        <a:bodyPr/>
        <a:lstStyle/>
        <a:p>
          <a:pPr algn="ctr"/>
          <a:r>
            <a:rPr lang="en-IN" b="1"/>
            <a:t>Risk monitoring and Control</a:t>
          </a:r>
        </a:p>
      </dgm:t>
    </dgm:pt>
    <dgm:pt modelId="{7614B73E-E905-4DF6-B4C6-DC85CE340109}" type="parTrans" cxnId="{F785156F-A539-4A7D-9E79-B65D880CDAD3}">
      <dgm:prSet/>
      <dgm:spPr/>
      <dgm:t>
        <a:bodyPr/>
        <a:lstStyle/>
        <a:p>
          <a:endParaRPr lang="en-IN"/>
        </a:p>
      </dgm:t>
    </dgm:pt>
    <dgm:pt modelId="{7AA12853-DF4C-41F9-8474-7C29515783D4}" type="sibTrans" cxnId="{F785156F-A539-4A7D-9E79-B65D880CDAD3}">
      <dgm:prSet/>
      <dgm:spPr/>
      <dgm:t>
        <a:bodyPr/>
        <a:lstStyle/>
        <a:p>
          <a:endParaRPr lang="en-IN"/>
        </a:p>
      </dgm:t>
    </dgm:pt>
    <dgm:pt modelId="{E4BB6080-FE5B-41B6-8852-95570B54BB8F}">
      <dgm:prSet phldrT="[Text]"/>
      <dgm:spPr/>
      <dgm:t>
        <a:bodyPr/>
        <a:lstStyle/>
        <a:p>
          <a:pPr algn="ctr"/>
          <a:r>
            <a:rPr lang="en-IN" b="1"/>
            <a:t>Risk Planning</a:t>
          </a:r>
        </a:p>
      </dgm:t>
    </dgm:pt>
    <dgm:pt modelId="{A2F31934-2497-4B59-8F05-7A8186A45E0A}" type="sibTrans" cxnId="{9E068475-6971-420F-B1AE-85786F47CE92}">
      <dgm:prSet/>
      <dgm:spPr/>
      <dgm:t>
        <a:bodyPr/>
        <a:lstStyle/>
        <a:p>
          <a:endParaRPr lang="en-IN"/>
        </a:p>
      </dgm:t>
    </dgm:pt>
    <dgm:pt modelId="{1F044CA1-2244-48A3-94D0-B9335879DACB}" type="parTrans" cxnId="{9E068475-6971-420F-B1AE-85786F47CE92}">
      <dgm:prSet/>
      <dgm:spPr/>
      <dgm:t>
        <a:bodyPr/>
        <a:lstStyle/>
        <a:p>
          <a:endParaRPr lang="en-IN"/>
        </a:p>
      </dgm:t>
    </dgm:pt>
    <dgm:pt modelId="{B923841B-8942-4EC6-949C-FB29E6D251D8}" type="pres">
      <dgm:prSet presAssocID="{A79F5AF5-42A5-4F44-BFDC-213E8C4DA928}" presName="linear" presStyleCnt="0">
        <dgm:presLayoutVars>
          <dgm:dir/>
          <dgm:animLvl val="lvl"/>
          <dgm:resizeHandles val="exact"/>
        </dgm:presLayoutVars>
      </dgm:prSet>
      <dgm:spPr/>
    </dgm:pt>
    <dgm:pt modelId="{E5E0E80C-A4E4-4F94-8C4B-7607BA976B2C}" type="pres">
      <dgm:prSet presAssocID="{E4BB6080-FE5B-41B6-8852-95570B54BB8F}" presName="parentLin" presStyleCnt="0"/>
      <dgm:spPr/>
    </dgm:pt>
    <dgm:pt modelId="{A508DC3C-627F-420E-B45B-41A4A31FD318}" type="pres">
      <dgm:prSet presAssocID="{E4BB6080-FE5B-41B6-8852-95570B54BB8F}" presName="parentLeftMargin" presStyleLbl="node1" presStyleIdx="0" presStyleCnt="6"/>
      <dgm:spPr/>
    </dgm:pt>
    <dgm:pt modelId="{BA1DC921-98CB-4DAD-BC87-0B6FF15EC044}" type="pres">
      <dgm:prSet presAssocID="{E4BB6080-FE5B-41B6-8852-95570B54BB8F}" presName="parentText" presStyleLbl="node1" presStyleIdx="0" presStyleCnt="6" custLinFactNeighborX="18587" custLinFactNeighborY="10938">
        <dgm:presLayoutVars>
          <dgm:chMax val="0"/>
          <dgm:bulletEnabled val="1"/>
        </dgm:presLayoutVars>
      </dgm:prSet>
      <dgm:spPr/>
    </dgm:pt>
    <dgm:pt modelId="{32B8AF5B-7783-4E5C-87E8-6675252731F5}" type="pres">
      <dgm:prSet presAssocID="{E4BB6080-FE5B-41B6-8852-95570B54BB8F}" presName="negativeSpace" presStyleCnt="0"/>
      <dgm:spPr/>
    </dgm:pt>
    <dgm:pt modelId="{0186BA4C-31AB-4561-A9D0-D1C8EB065469}" type="pres">
      <dgm:prSet presAssocID="{E4BB6080-FE5B-41B6-8852-95570B54BB8F}" presName="childText" presStyleLbl="conFgAcc1" presStyleIdx="0" presStyleCnt="6">
        <dgm:presLayoutVars>
          <dgm:bulletEnabled val="1"/>
        </dgm:presLayoutVars>
      </dgm:prSet>
      <dgm:spPr/>
    </dgm:pt>
    <dgm:pt modelId="{B3DA3919-C1B1-4ECF-BB20-17BA897E52CD}" type="pres">
      <dgm:prSet presAssocID="{A2F31934-2497-4B59-8F05-7A8186A45E0A}" presName="spaceBetweenRectangles" presStyleCnt="0"/>
      <dgm:spPr/>
    </dgm:pt>
    <dgm:pt modelId="{1275A543-F11B-4344-96EF-BA92F2295563}" type="pres">
      <dgm:prSet presAssocID="{822900F7-51A7-40DC-8110-2CF04CD8EEF1}" presName="parentLin" presStyleCnt="0"/>
      <dgm:spPr/>
    </dgm:pt>
    <dgm:pt modelId="{B0E8A72B-E38C-4BAA-B66A-32B93EE3104F}" type="pres">
      <dgm:prSet presAssocID="{822900F7-51A7-40DC-8110-2CF04CD8EEF1}" presName="parentLeftMargin" presStyleLbl="node1" presStyleIdx="0" presStyleCnt="6"/>
      <dgm:spPr/>
    </dgm:pt>
    <dgm:pt modelId="{BD005D2C-87AD-43F1-AE04-6487B0E9B89D}" type="pres">
      <dgm:prSet presAssocID="{822900F7-51A7-40DC-8110-2CF04CD8EEF1}" presName="parentText" presStyleLbl="node1" presStyleIdx="1" presStyleCnt="6" custLinFactNeighborX="8368" custLinFactNeighborY="-5250">
        <dgm:presLayoutVars>
          <dgm:chMax val="0"/>
          <dgm:bulletEnabled val="1"/>
        </dgm:presLayoutVars>
      </dgm:prSet>
      <dgm:spPr/>
    </dgm:pt>
    <dgm:pt modelId="{57821432-D1D1-4B92-A23B-CBA39BFB4EDC}" type="pres">
      <dgm:prSet presAssocID="{822900F7-51A7-40DC-8110-2CF04CD8EEF1}" presName="negativeSpace" presStyleCnt="0"/>
      <dgm:spPr/>
    </dgm:pt>
    <dgm:pt modelId="{73678FC4-6D09-4745-8126-E211EA299D14}" type="pres">
      <dgm:prSet presAssocID="{822900F7-51A7-40DC-8110-2CF04CD8EEF1}" presName="childText" presStyleLbl="conFgAcc1" presStyleIdx="1" presStyleCnt="6">
        <dgm:presLayoutVars>
          <dgm:bulletEnabled val="1"/>
        </dgm:presLayoutVars>
      </dgm:prSet>
      <dgm:spPr/>
    </dgm:pt>
    <dgm:pt modelId="{403D43C0-0CB6-4F4C-95AF-65F0DCF27D72}" type="pres">
      <dgm:prSet presAssocID="{8553DF69-6367-4709-89C0-47FC5603402D}" presName="spaceBetweenRectangles" presStyleCnt="0"/>
      <dgm:spPr/>
    </dgm:pt>
    <dgm:pt modelId="{00E61162-631F-4871-BDAD-B61386A7DE75}" type="pres">
      <dgm:prSet presAssocID="{6949347F-95F0-4F00-AFF9-85AC6C020481}" presName="parentLin" presStyleCnt="0"/>
      <dgm:spPr/>
    </dgm:pt>
    <dgm:pt modelId="{147E5EF3-3E2B-4934-B059-0EFC23CFC4FF}" type="pres">
      <dgm:prSet presAssocID="{6949347F-95F0-4F00-AFF9-85AC6C020481}" presName="parentLeftMargin" presStyleLbl="node1" presStyleIdx="1" presStyleCnt="6"/>
      <dgm:spPr/>
    </dgm:pt>
    <dgm:pt modelId="{C4F010E7-BB01-45D3-B6E4-D3BF0C3C569F}" type="pres">
      <dgm:prSet presAssocID="{6949347F-95F0-4F00-AFF9-85AC6C020481}" presName="parentText" presStyleLbl="node1" presStyleIdx="2" presStyleCnt="6">
        <dgm:presLayoutVars>
          <dgm:chMax val="0"/>
          <dgm:bulletEnabled val="1"/>
        </dgm:presLayoutVars>
      </dgm:prSet>
      <dgm:spPr/>
    </dgm:pt>
    <dgm:pt modelId="{565A8355-BAE0-408C-8504-40DB78A9EF50}" type="pres">
      <dgm:prSet presAssocID="{6949347F-95F0-4F00-AFF9-85AC6C020481}" presName="negativeSpace" presStyleCnt="0"/>
      <dgm:spPr/>
    </dgm:pt>
    <dgm:pt modelId="{CE94E6B8-A476-4955-A362-27424D28BACD}" type="pres">
      <dgm:prSet presAssocID="{6949347F-95F0-4F00-AFF9-85AC6C020481}" presName="childText" presStyleLbl="conFgAcc1" presStyleIdx="2" presStyleCnt="6">
        <dgm:presLayoutVars>
          <dgm:bulletEnabled val="1"/>
        </dgm:presLayoutVars>
      </dgm:prSet>
      <dgm:spPr/>
    </dgm:pt>
    <dgm:pt modelId="{68C71920-BD36-46E7-8D4D-4E114F06CE2D}" type="pres">
      <dgm:prSet presAssocID="{BEC495DA-3438-4A1C-843C-B607B0543DD3}" presName="spaceBetweenRectangles" presStyleCnt="0"/>
      <dgm:spPr/>
    </dgm:pt>
    <dgm:pt modelId="{78212E39-B9CC-41E7-B6A8-069CBF7C1115}" type="pres">
      <dgm:prSet presAssocID="{26ACFF47-79E8-4531-B1A7-95BBC28DB313}" presName="parentLin" presStyleCnt="0"/>
      <dgm:spPr/>
    </dgm:pt>
    <dgm:pt modelId="{4F793C12-3F0C-4503-93FB-264898E08F9F}" type="pres">
      <dgm:prSet presAssocID="{26ACFF47-79E8-4531-B1A7-95BBC28DB313}" presName="parentLeftMargin" presStyleLbl="node1" presStyleIdx="2" presStyleCnt="6"/>
      <dgm:spPr/>
    </dgm:pt>
    <dgm:pt modelId="{46AB1595-FA3F-436A-BFD7-BF317A63E108}" type="pres">
      <dgm:prSet presAssocID="{26ACFF47-79E8-4531-B1A7-95BBC28DB313}" presName="parentText" presStyleLbl="node1" presStyleIdx="3" presStyleCnt="6">
        <dgm:presLayoutVars>
          <dgm:chMax val="0"/>
          <dgm:bulletEnabled val="1"/>
        </dgm:presLayoutVars>
      </dgm:prSet>
      <dgm:spPr/>
    </dgm:pt>
    <dgm:pt modelId="{66A46C4F-DF28-469F-BFDB-1BF93A02CAA0}" type="pres">
      <dgm:prSet presAssocID="{26ACFF47-79E8-4531-B1A7-95BBC28DB313}" presName="negativeSpace" presStyleCnt="0"/>
      <dgm:spPr/>
    </dgm:pt>
    <dgm:pt modelId="{31BF78CD-E759-474D-A7FC-11D9A687DEE5}" type="pres">
      <dgm:prSet presAssocID="{26ACFF47-79E8-4531-B1A7-95BBC28DB313}" presName="childText" presStyleLbl="conFgAcc1" presStyleIdx="3" presStyleCnt="6">
        <dgm:presLayoutVars>
          <dgm:bulletEnabled val="1"/>
        </dgm:presLayoutVars>
      </dgm:prSet>
      <dgm:spPr/>
    </dgm:pt>
    <dgm:pt modelId="{1E11B23A-7D0F-4D56-9DAD-AA9D3F79E03B}" type="pres">
      <dgm:prSet presAssocID="{07FB0D1F-FA68-4C80-BB10-C5676619202F}" presName="spaceBetweenRectangles" presStyleCnt="0"/>
      <dgm:spPr/>
    </dgm:pt>
    <dgm:pt modelId="{A0361F52-6277-4178-8D49-BBE9E704AEB3}" type="pres">
      <dgm:prSet presAssocID="{282862EE-1EE8-4DF5-A935-B98209A4C0A0}" presName="parentLin" presStyleCnt="0"/>
      <dgm:spPr/>
    </dgm:pt>
    <dgm:pt modelId="{4022B458-71C7-4E2A-B71C-8925B53315A9}" type="pres">
      <dgm:prSet presAssocID="{282862EE-1EE8-4DF5-A935-B98209A4C0A0}" presName="parentLeftMargin" presStyleLbl="node1" presStyleIdx="3" presStyleCnt="6"/>
      <dgm:spPr/>
    </dgm:pt>
    <dgm:pt modelId="{750226BF-6663-4BF1-BF69-6BB9C788D9D3}" type="pres">
      <dgm:prSet presAssocID="{282862EE-1EE8-4DF5-A935-B98209A4C0A0}" presName="parentText" presStyleLbl="node1" presStyleIdx="4" presStyleCnt="6">
        <dgm:presLayoutVars>
          <dgm:chMax val="0"/>
          <dgm:bulletEnabled val="1"/>
        </dgm:presLayoutVars>
      </dgm:prSet>
      <dgm:spPr/>
    </dgm:pt>
    <dgm:pt modelId="{934BBBC6-A25B-4013-811A-731A989E4DCA}" type="pres">
      <dgm:prSet presAssocID="{282862EE-1EE8-4DF5-A935-B98209A4C0A0}" presName="negativeSpace" presStyleCnt="0"/>
      <dgm:spPr/>
    </dgm:pt>
    <dgm:pt modelId="{1B28A0E3-D118-4ABD-A3D4-E51AFE2A2141}" type="pres">
      <dgm:prSet presAssocID="{282862EE-1EE8-4DF5-A935-B98209A4C0A0}" presName="childText" presStyleLbl="conFgAcc1" presStyleIdx="4" presStyleCnt="6">
        <dgm:presLayoutVars>
          <dgm:bulletEnabled val="1"/>
        </dgm:presLayoutVars>
      </dgm:prSet>
      <dgm:spPr/>
    </dgm:pt>
    <dgm:pt modelId="{9112A470-DA38-4DDF-BDC9-48731E8D9170}" type="pres">
      <dgm:prSet presAssocID="{E1BA521C-97D1-4508-B661-B4AF69948CAB}" presName="spaceBetweenRectangles" presStyleCnt="0"/>
      <dgm:spPr/>
    </dgm:pt>
    <dgm:pt modelId="{1D7D6F25-FDC1-4F5F-93D3-330A5523B67E}" type="pres">
      <dgm:prSet presAssocID="{9449531E-9C49-430E-9EA9-6F62A15606D6}" presName="parentLin" presStyleCnt="0"/>
      <dgm:spPr/>
    </dgm:pt>
    <dgm:pt modelId="{2A101298-FD18-4839-B541-7CA74B27F454}" type="pres">
      <dgm:prSet presAssocID="{9449531E-9C49-430E-9EA9-6F62A15606D6}" presName="parentLeftMargin" presStyleLbl="node1" presStyleIdx="4" presStyleCnt="6"/>
      <dgm:spPr/>
    </dgm:pt>
    <dgm:pt modelId="{0A2FCD15-35A7-434C-8AE9-ABB6A0D9BB7A}" type="pres">
      <dgm:prSet presAssocID="{9449531E-9C49-430E-9EA9-6F62A15606D6}" presName="parentText" presStyleLbl="node1" presStyleIdx="5" presStyleCnt="6">
        <dgm:presLayoutVars>
          <dgm:chMax val="0"/>
          <dgm:bulletEnabled val="1"/>
        </dgm:presLayoutVars>
      </dgm:prSet>
      <dgm:spPr/>
    </dgm:pt>
    <dgm:pt modelId="{03F9751A-20E2-461A-BF34-5D335562CB50}" type="pres">
      <dgm:prSet presAssocID="{9449531E-9C49-430E-9EA9-6F62A15606D6}" presName="negativeSpace" presStyleCnt="0"/>
      <dgm:spPr/>
    </dgm:pt>
    <dgm:pt modelId="{F8B451AC-0FE9-42AB-A62D-8AEFCF8C7036}" type="pres">
      <dgm:prSet presAssocID="{9449531E-9C49-430E-9EA9-6F62A15606D6}" presName="childText" presStyleLbl="conFgAcc1" presStyleIdx="5" presStyleCnt="6">
        <dgm:presLayoutVars>
          <dgm:bulletEnabled val="1"/>
        </dgm:presLayoutVars>
      </dgm:prSet>
      <dgm:spPr/>
    </dgm:pt>
  </dgm:ptLst>
  <dgm:cxnLst>
    <dgm:cxn modelId="{A23E6906-BC85-4001-978C-C9DE67AEDEC8}" type="presOf" srcId="{6949347F-95F0-4F00-AFF9-85AC6C020481}" destId="{C4F010E7-BB01-45D3-B6E4-D3BF0C3C569F}" srcOrd="1" destOrd="0" presId="urn:microsoft.com/office/officeart/2005/8/layout/list1"/>
    <dgm:cxn modelId="{F7D97114-0AC4-431A-95E3-2414AD15B339}" type="presOf" srcId="{9449531E-9C49-430E-9EA9-6F62A15606D6}" destId="{0A2FCD15-35A7-434C-8AE9-ABB6A0D9BB7A}" srcOrd="1" destOrd="0" presId="urn:microsoft.com/office/officeart/2005/8/layout/list1"/>
    <dgm:cxn modelId="{10C93719-D49A-4B3B-AD63-0273895C96C2}" type="presOf" srcId="{E4BB6080-FE5B-41B6-8852-95570B54BB8F}" destId="{BA1DC921-98CB-4DAD-BC87-0B6FF15EC044}" srcOrd="1" destOrd="0" presId="urn:microsoft.com/office/officeart/2005/8/layout/list1"/>
    <dgm:cxn modelId="{5DF08224-2AA6-4CFA-9CB6-1F836220D77A}" srcId="{A79F5AF5-42A5-4F44-BFDC-213E8C4DA928}" destId="{282862EE-1EE8-4DF5-A935-B98209A4C0A0}" srcOrd="4" destOrd="0" parTransId="{008A0A8D-0461-4BE1-B56E-9D198238F80A}" sibTransId="{E1BA521C-97D1-4508-B661-B4AF69948CAB}"/>
    <dgm:cxn modelId="{AFB7E737-AAB1-48DC-9E81-DF3DB3BD7468}" type="presOf" srcId="{26ACFF47-79E8-4531-B1A7-95BBC28DB313}" destId="{4F793C12-3F0C-4503-93FB-264898E08F9F}" srcOrd="0" destOrd="0" presId="urn:microsoft.com/office/officeart/2005/8/layout/list1"/>
    <dgm:cxn modelId="{E654D33B-8B0C-4D51-8CF1-862A53795F1B}" type="presOf" srcId="{26ACFF47-79E8-4531-B1A7-95BBC28DB313}" destId="{46AB1595-FA3F-436A-BFD7-BF317A63E108}" srcOrd="1" destOrd="0" presId="urn:microsoft.com/office/officeart/2005/8/layout/list1"/>
    <dgm:cxn modelId="{7DC7B65B-756B-4EEF-810B-400656A42F55}" type="presOf" srcId="{A79F5AF5-42A5-4F44-BFDC-213E8C4DA928}" destId="{B923841B-8942-4EC6-949C-FB29E6D251D8}" srcOrd="0" destOrd="0" presId="urn:microsoft.com/office/officeart/2005/8/layout/list1"/>
    <dgm:cxn modelId="{84F6C56D-50F6-4025-9FA5-B5611A7A1F22}" srcId="{A79F5AF5-42A5-4F44-BFDC-213E8C4DA928}" destId="{6949347F-95F0-4F00-AFF9-85AC6C020481}" srcOrd="2" destOrd="0" parTransId="{1790F79B-4BD6-4C54-ABC5-9C0BC80A5778}" sibTransId="{BEC495DA-3438-4A1C-843C-B607B0543DD3}"/>
    <dgm:cxn modelId="{F785156F-A539-4A7D-9E79-B65D880CDAD3}" srcId="{A79F5AF5-42A5-4F44-BFDC-213E8C4DA928}" destId="{9449531E-9C49-430E-9EA9-6F62A15606D6}" srcOrd="5" destOrd="0" parTransId="{7614B73E-E905-4DF6-B4C6-DC85CE340109}" sibTransId="{7AA12853-DF4C-41F9-8474-7C29515783D4}"/>
    <dgm:cxn modelId="{9E068475-6971-420F-B1AE-85786F47CE92}" srcId="{A79F5AF5-42A5-4F44-BFDC-213E8C4DA928}" destId="{E4BB6080-FE5B-41B6-8852-95570B54BB8F}" srcOrd="0" destOrd="0" parTransId="{1F044CA1-2244-48A3-94D0-B9335879DACB}" sibTransId="{A2F31934-2497-4B59-8F05-7A8186A45E0A}"/>
    <dgm:cxn modelId="{40D9C559-BC73-48CD-92EC-615001FFF611}" type="presOf" srcId="{282862EE-1EE8-4DF5-A935-B98209A4C0A0}" destId="{750226BF-6663-4BF1-BF69-6BB9C788D9D3}" srcOrd="1" destOrd="0" presId="urn:microsoft.com/office/officeart/2005/8/layout/list1"/>
    <dgm:cxn modelId="{AEFC218D-7BA2-4823-8E91-37C821EE98EF}" type="presOf" srcId="{6949347F-95F0-4F00-AFF9-85AC6C020481}" destId="{147E5EF3-3E2B-4934-B059-0EFC23CFC4FF}" srcOrd="0" destOrd="0" presId="urn:microsoft.com/office/officeart/2005/8/layout/list1"/>
    <dgm:cxn modelId="{29A805A0-510B-4B36-8EB0-075CA37BFB17}" srcId="{A79F5AF5-42A5-4F44-BFDC-213E8C4DA928}" destId="{26ACFF47-79E8-4531-B1A7-95BBC28DB313}" srcOrd="3" destOrd="0" parTransId="{C9402BDF-E3E0-4B08-AE7B-FE5FF5C76EF5}" sibTransId="{07FB0D1F-FA68-4C80-BB10-C5676619202F}"/>
    <dgm:cxn modelId="{C07933B5-551A-4DE9-A583-D30EAC2DE21C}" type="presOf" srcId="{E4BB6080-FE5B-41B6-8852-95570B54BB8F}" destId="{A508DC3C-627F-420E-B45B-41A4A31FD318}" srcOrd="0" destOrd="0" presId="urn:microsoft.com/office/officeart/2005/8/layout/list1"/>
    <dgm:cxn modelId="{ED65C5D4-9637-40B4-9F13-CE1B3AA5EDB5}" type="presOf" srcId="{282862EE-1EE8-4DF5-A935-B98209A4C0A0}" destId="{4022B458-71C7-4E2A-B71C-8925B53315A9}" srcOrd="0" destOrd="0" presId="urn:microsoft.com/office/officeart/2005/8/layout/list1"/>
    <dgm:cxn modelId="{3D77F1D8-046A-4B0D-B7BB-13076BAFC94B}" type="presOf" srcId="{822900F7-51A7-40DC-8110-2CF04CD8EEF1}" destId="{BD005D2C-87AD-43F1-AE04-6487B0E9B89D}" srcOrd="1" destOrd="0" presId="urn:microsoft.com/office/officeart/2005/8/layout/list1"/>
    <dgm:cxn modelId="{20609BE1-7DFB-4FAF-9FFC-DAF0764A20C5}" srcId="{A79F5AF5-42A5-4F44-BFDC-213E8C4DA928}" destId="{822900F7-51A7-40DC-8110-2CF04CD8EEF1}" srcOrd="1" destOrd="0" parTransId="{F4007056-DBEE-4B97-B079-C583B88E3B89}" sibTransId="{8553DF69-6367-4709-89C0-47FC5603402D}"/>
    <dgm:cxn modelId="{308F48E6-B83F-4481-A474-2C876E0ADEB4}" type="presOf" srcId="{822900F7-51A7-40DC-8110-2CF04CD8EEF1}" destId="{B0E8A72B-E38C-4BAA-B66A-32B93EE3104F}" srcOrd="0" destOrd="0" presId="urn:microsoft.com/office/officeart/2005/8/layout/list1"/>
    <dgm:cxn modelId="{5ABE26ED-31F0-49DD-9D5C-595C6BC21B59}" type="presOf" srcId="{9449531E-9C49-430E-9EA9-6F62A15606D6}" destId="{2A101298-FD18-4839-B541-7CA74B27F454}" srcOrd="0" destOrd="0" presId="urn:microsoft.com/office/officeart/2005/8/layout/list1"/>
    <dgm:cxn modelId="{D8C4D6FF-D27C-4161-A353-2BCB264577D6}" type="presParOf" srcId="{B923841B-8942-4EC6-949C-FB29E6D251D8}" destId="{E5E0E80C-A4E4-4F94-8C4B-7607BA976B2C}" srcOrd="0" destOrd="0" presId="urn:microsoft.com/office/officeart/2005/8/layout/list1"/>
    <dgm:cxn modelId="{767DD8AC-B04C-4F39-A6FC-5A455729FAD2}" type="presParOf" srcId="{E5E0E80C-A4E4-4F94-8C4B-7607BA976B2C}" destId="{A508DC3C-627F-420E-B45B-41A4A31FD318}" srcOrd="0" destOrd="0" presId="urn:microsoft.com/office/officeart/2005/8/layout/list1"/>
    <dgm:cxn modelId="{692B7D0C-3C55-4C6F-9FA8-02D57DE76A7A}" type="presParOf" srcId="{E5E0E80C-A4E4-4F94-8C4B-7607BA976B2C}" destId="{BA1DC921-98CB-4DAD-BC87-0B6FF15EC044}" srcOrd="1" destOrd="0" presId="urn:microsoft.com/office/officeart/2005/8/layout/list1"/>
    <dgm:cxn modelId="{6C19ADE1-0699-4A1B-8AAA-318A340FD846}" type="presParOf" srcId="{B923841B-8942-4EC6-949C-FB29E6D251D8}" destId="{32B8AF5B-7783-4E5C-87E8-6675252731F5}" srcOrd="1" destOrd="0" presId="urn:microsoft.com/office/officeart/2005/8/layout/list1"/>
    <dgm:cxn modelId="{14C695A3-0399-4AD1-AD2F-303869CDBAA4}" type="presParOf" srcId="{B923841B-8942-4EC6-949C-FB29E6D251D8}" destId="{0186BA4C-31AB-4561-A9D0-D1C8EB065469}" srcOrd="2" destOrd="0" presId="urn:microsoft.com/office/officeart/2005/8/layout/list1"/>
    <dgm:cxn modelId="{27640928-4F4A-4C72-98B4-CC1282C70F65}" type="presParOf" srcId="{B923841B-8942-4EC6-949C-FB29E6D251D8}" destId="{B3DA3919-C1B1-4ECF-BB20-17BA897E52CD}" srcOrd="3" destOrd="0" presId="urn:microsoft.com/office/officeart/2005/8/layout/list1"/>
    <dgm:cxn modelId="{D313F85D-B9A9-458C-A1C3-0657B0F5C41A}" type="presParOf" srcId="{B923841B-8942-4EC6-949C-FB29E6D251D8}" destId="{1275A543-F11B-4344-96EF-BA92F2295563}" srcOrd="4" destOrd="0" presId="urn:microsoft.com/office/officeart/2005/8/layout/list1"/>
    <dgm:cxn modelId="{F800A683-BAAF-4D68-8244-6D042558C68A}" type="presParOf" srcId="{1275A543-F11B-4344-96EF-BA92F2295563}" destId="{B0E8A72B-E38C-4BAA-B66A-32B93EE3104F}" srcOrd="0" destOrd="0" presId="urn:microsoft.com/office/officeart/2005/8/layout/list1"/>
    <dgm:cxn modelId="{94BE9F7F-3377-4D2D-8368-C9BC9D571919}" type="presParOf" srcId="{1275A543-F11B-4344-96EF-BA92F2295563}" destId="{BD005D2C-87AD-43F1-AE04-6487B0E9B89D}" srcOrd="1" destOrd="0" presId="urn:microsoft.com/office/officeart/2005/8/layout/list1"/>
    <dgm:cxn modelId="{FD0C21D5-9935-40C3-BEAD-9900A616DEF5}" type="presParOf" srcId="{B923841B-8942-4EC6-949C-FB29E6D251D8}" destId="{57821432-D1D1-4B92-A23B-CBA39BFB4EDC}" srcOrd="5" destOrd="0" presId="urn:microsoft.com/office/officeart/2005/8/layout/list1"/>
    <dgm:cxn modelId="{7F2D8BB0-14AD-4734-8440-65BDAB3475C8}" type="presParOf" srcId="{B923841B-8942-4EC6-949C-FB29E6D251D8}" destId="{73678FC4-6D09-4745-8126-E211EA299D14}" srcOrd="6" destOrd="0" presId="urn:microsoft.com/office/officeart/2005/8/layout/list1"/>
    <dgm:cxn modelId="{4508FD38-7445-4A80-B2A2-330AB489AA4F}" type="presParOf" srcId="{B923841B-8942-4EC6-949C-FB29E6D251D8}" destId="{403D43C0-0CB6-4F4C-95AF-65F0DCF27D72}" srcOrd="7" destOrd="0" presId="urn:microsoft.com/office/officeart/2005/8/layout/list1"/>
    <dgm:cxn modelId="{7279AD17-9C9F-48F5-BAFD-DBFD01E3C51A}" type="presParOf" srcId="{B923841B-8942-4EC6-949C-FB29E6D251D8}" destId="{00E61162-631F-4871-BDAD-B61386A7DE75}" srcOrd="8" destOrd="0" presId="urn:microsoft.com/office/officeart/2005/8/layout/list1"/>
    <dgm:cxn modelId="{6EA30AB4-48A6-4AC4-976C-05604C653823}" type="presParOf" srcId="{00E61162-631F-4871-BDAD-B61386A7DE75}" destId="{147E5EF3-3E2B-4934-B059-0EFC23CFC4FF}" srcOrd="0" destOrd="0" presId="urn:microsoft.com/office/officeart/2005/8/layout/list1"/>
    <dgm:cxn modelId="{FC18BA18-07CB-4984-B2EF-B7533799332D}" type="presParOf" srcId="{00E61162-631F-4871-BDAD-B61386A7DE75}" destId="{C4F010E7-BB01-45D3-B6E4-D3BF0C3C569F}" srcOrd="1" destOrd="0" presId="urn:microsoft.com/office/officeart/2005/8/layout/list1"/>
    <dgm:cxn modelId="{904B27D3-A49D-4649-A77A-ACF25CD45CAD}" type="presParOf" srcId="{B923841B-8942-4EC6-949C-FB29E6D251D8}" destId="{565A8355-BAE0-408C-8504-40DB78A9EF50}" srcOrd="9" destOrd="0" presId="urn:microsoft.com/office/officeart/2005/8/layout/list1"/>
    <dgm:cxn modelId="{D43A40D9-78D3-4A2C-9E5B-805D8EB47C2E}" type="presParOf" srcId="{B923841B-8942-4EC6-949C-FB29E6D251D8}" destId="{CE94E6B8-A476-4955-A362-27424D28BACD}" srcOrd="10" destOrd="0" presId="urn:microsoft.com/office/officeart/2005/8/layout/list1"/>
    <dgm:cxn modelId="{F5056ADA-9370-4C48-91D6-F3458E696E65}" type="presParOf" srcId="{B923841B-8942-4EC6-949C-FB29E6D251D8}" destId="{68C71920-BD36-46E7-8D4D-4E114F06CE2D}" srcOrd="11" destOrd="0" presId="urn:microsoft.com/office/officeart/2005/8/layout/list1"/>
    <dgm:cxn modelId="{649475B1-A2F4-4C16-8AE0-D1BE2C1E00EA}" type="presParOf" srcId="{B923841B-8942-4EC6-949C-FB29E6D251D8}" destId="{78212E39-B9CC-41E7-B6A8-069CBF7C1115}" srcOrd="12" destOrd="0" presId="urn:microsoft.com/office/officeart/2005/8/layout/list1"/>
    <dgm:cxn modelId="{11AD039B-B58E-4FE4-8605-153C4058DF64}" type="presParOf" srcId="{78212E39-B9CC-41E7-B6A8-069CBF7C1115}" destId="{4F793C12-3F0C-4503-93FB-264898E08F9F}" srcOrd="0" destOrd="0" presId="urn:microsoft.com/office/officeart/2005/8/layout/list1"/>
    <dgm:cxn modelId="{F1AEF385-5312-4536-99A2-3CC6D8757E40}" type="presParOf" srcId="{78212E39-B9CC-41E7-B6A8-069CBF7C1115}" destId="{46AB1595-FA3F-436A-BFD7-BF317A63E108}" srcOrd="1" destOrd="0" presId="urn:microsoft.com/office/officeart/2005/8/layout/list1"/>
    <dgm:cxn modelId="{C88CD85D-2ADF-4C24-8A87-DC6849B9FAF3}" type="presParOf" srcId="{B923841B-8942-4EC6-949C-FB29E6D251D8}" destId="{66A46C4F-DF28-469F-BFDB-1BF93A02CAA0}" srcOrd="13" destOrd="0" presId="urn:microsoft.com/office/officeart/2005/8/layout/list1"/>
    <dgm:cxn modelId="{8086F564-2127-4D82-BDCB-B518F6F843A1}" type="presParOf" srcId="{B923841B-8942-4EC6-949C-FB29E6D251D8}" destId="{31BF78CD-E759-474D-A7FC-11D9A687DEE5}" srcOrd="14" destOrd="0" presId="urn:microsoft.com/office/officeart/2005/8/layout/list1"/>
    <dgm:cxn modelId="{AE5722CD-0FBA-4720-BBDD-91BC6D9B9F38}" type="presParOf" srcId="{B923841B-8942-4EC6-949C-FB29E6D251D8}" destId="{1E11B23A-7D0F-4D56-9DAD-AA9D3F79E03B}" srcOrd="15" destOrd="0" presId="urn:microsoft.com/office/officeart/2005/8/layout/list1"/>
    <dgm:cxn modelId="{18609597-A087-40AF-9EBB-FCF0D050CFEE}" type="presParOf" srcId="{B923841B-8942-4EC6-949C-FB29E6D251D8}" destId="{A0361F52-6277-4178-8D49-BBE9E704AEB3}" srcOrd="16" destOrd="0" presId="urn:microsoft.com/office/officeart/2005/8/layout/list1"/>
    <dgm:cxn modelId="{762E6567-081D-45A9-9C07-C8D5E01B52B2}" type="presParOf" srcId="{A0361F52-6277-4178-8D49-BBE9E704AEB3}" destId="{4022B458-71C7-4E2A-B71C-8925B53315A9}" srcOrd="0" destOrd="0" presId="urn:microsoft.com/office/officeart/2005/8/layout/list1"/>
    <dgm:cxn modelId="{81B907E3-D338-4228-9722-BFEE4B516C43}" type="presParOf" srcId="{A0361F52-6277-4178-8D49-BBE9E704AEB3}" destId="{750226BF-6663-4BF1-BF69-6BB9C788D9D3}" srcOrd="1" destOrd="0" presId="urn:microsoft.com/office/officeart/2005/8/layout/list1"/>
    <dgm:cxn modelId="{6D8AD5B4-D20E-4BDC-A0E7-54B9EEC1B03F}" type="presParOf" srcId="{B923841B-8942-4EC6-949C-FB29E6D251D8}" destId="{934BBBC6-A25B-4013-811A-731A989E4DCA}" srcOrd="17" destOrd="0" presId="urn:microsoft.com/office/officeart/2005/8/layout/list1"/>
    <dgm:cxn modelId="{58B5BD79-7E92-45D1-9F7D-4D66766C282C}" type="presParOf" srcId="{B923841B-8942-4EC6-949C-FB29E6D251D8}" destId="{1B28A0E3-D118-4ABD-A3D4-E51AFE2A2141}" srcOrd="18" destOrd="0" presId="urn:microsoft.com/office/officeart/2005/8/layout/list1"/>
    <dgm:cxn modelId="{F895CDED-4A8D-428F-8CCA-E0CCFF72166E}" type="presParOf" srcId="{B923841B-8942-4EC6-949C-FB29E6D251D8}" destId="{9112A470-DA38-4DDF-BDC9-48731E8D9170}" srcOrd="19" destOrd="0" presId="urn:microsoft.com/office/officeart/2005/8/layout/list1"/>
    <dgm:cxn modelId="{86CE256B-5854-49D0-8F96-72109298CBB7}" type="presParOf" srcId="{B923841B-8942-4EC6-949C-FB29E6D251D8}" destId="{1D7D6F25-FDC1-4F5F-93D3-330A5523B67E}" srcOrd="20" destOrd="0" presId="urn:microsoft.com/office/officeart/2005/8/layout/list1"/>
    <dgm:cxn modelId="{CB48756C-4657-40BD-9E7A-D2E62DD4F916}" type="presParOf" srcId="{1D7D6F25-FDC1-4F5F-93D3-330A5523B67E}" destId="{2A101298-FD18-4839-B541-7CA74B27F454}" srcOrd="0" destOrd="0" presId="urn:microsoft.com/office/officeart/2005/8/layout/list1"/>
    <dgm:cxn modelId="{18C0F54C-BD05-49B7-9FAD-63AC1E44B88A}" type="presParOf" srcId="{1D7D6F25-FDC1-4F5F-93D3-330A5523B67E}" destId="{0A2FCD15-35A7-434C-8AE9-ABB6A0D9BB7A}" srcOrd="1" destOrd="0" presId="urn:microsoft.com/office/officeart/2005/8/layout/list1"/>
    <dgm:cxn modelId="{A07D7019-2F03-4BEC-8C1A-18BE89015B4C}" type="presParOf" srcId="{B923841B-8942-4EC6-949C-FB29E6D251D8}" destId="{03F9751A-20E2-461A-BF34-5D335562CB50}" srcOrd="21" destOrd="0" presId="urn:microsoft.com/office/officeart/2005/8/layout/list1"/>
    <dgm:cxn modelId="{ABD6B38B-7C1A-4461-8D75-DDF5BD55F3F0}" type="presParOf" srcId="{B923841B-8942-4EC6-949C-FB29E6D251D8}" destId="{F8B451AC-0FE9-42AB-A62D-8AEFCF8C703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920C7-0019-449F-8CF3-D9740A3446E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80999B4-8FD0-46D5-9DD2-CC12DA354EBC}">
      <dgm:prSet/>
      <dgm:spPr/>
      <dgm:t>
        <a:bodyPr/>
        <a:lstStyle/>
        <a:p>
          <a:r>
            <a:rPr lang="en-IN"/>
            <a:t>Risk Culture portrays the qualities, knowledge and information, convictions, understanding and perceptive shared with common group of people who have same objectives which includes public and private companies, non-profit-organisations and government</a:t>
          </a:r>
          <a:endParaRPr lang="en-US"/>
        </a:p>
      </dgm:t>
    </dgm:pt>
    <dgm:pt modelId="{658E8602-A763-44DE-9966-FA8FABE2495C}" type="parTrans" cxnId="{010A1873-785F-4F93-89CB-7A7138085429}">
      <dgm:prSet/>
      <dgm:spPr/>
      <dgm:t>
        <a:bodyPr/>
        <a:lstStyle/>
        <a:p>
          <a:endParaRPr lang="en-US"/>
        </a:p>
      </dgm:t>
    </dgm:pt>
    <dgm:pt modelId="{89C41BF3-9265-4A20-9AFF-9F67B85CB8E0}" type="sibTrans" cxnId="{010A1873-785F-4F93-89CB-7A7138085429}">
      <dgm:prSet/>
      <dgm:spPr/>
      <dgm:t>
        <a:bodyPr/>
        <a:lstStyle/>
        <a:p>
          <a:endParaRPr lang="en-US"/>
        </a:p>
      </dgm:t>
    </dgm:pt>
    <dgm:pt modelId="{6814CC0E-9738-48CF-9366-1FA27E8F51C4}">
      <dgm:prSet/>
      <dgm:spPr/>
      <dgm:t>
        <a:bodyPr/>
        <a:lstStyle/>
        <a:p>
          <a:r>
            <a:rPr lang="en-IN"/>
            <a:t>it can be created by individual in an organisation, addressed and conveyed to all levels of company which will lead to a coherent culture (Hillson, D, 2013).</a:t>
          </a:r>
          <a:endParaRPr lang="en-US"/>
        </a:p>
      </dgm:t>
    </dgm:pt>
    <dgm:pt modelId="{407A922F-8417-4FBD-A44E-62A333353D18}" type="parTrans" cxnId="{6E045D79-24CA-4A7F-AEE9-8BFB4E735A0C}">
      <dgm:prSet/>
      <dgm:spPr/>
      <dgm:t>
        <a:bodyPr/>
        <a:lstStyle/>
        <a:p>
          <a:endParaRPr lang="en-US"/>
        </a:p>
      </dgm:t>
    </dgm:pt>
    <dgm:pt modelId="{95B95863-988E-4D68-9EB4-0D317C1C4CDA}" type="sibTrans" cxnId="{6E045D79-24CA-4A7F-AEE9-8BFB4E735A0C}">
      <dgm:prSet/>
      <dgm:spPr/>
      <dgm:t>
        <a:bodyPr/>
        <a:lstStyle/>
        <a:p>
          <a:endParaRPr lang="en-US"/>
        </a:p>
      </dgm:t>
    </dgm:pt>
    <dgm:pt modelId="{C1D9B8AD-3C57-4B93-B2DE-B3162436BC98}" type="pres">
      <dgm:prSet presAssocID="{E1C920C7-0019-449F-8CF3-D9740A3446EE}" presName="root" presStyleCnt="0">
        <dgm:presLayoutVars>
          <dgm:dir/>
          <dgm:resizeHandles val="exact"/>
        </dgm:presLayoutVars>
      </dgm:prSet>
      <dgm:spPr/>
    </dgm:pt>
    <dgm:pt modelId="{D9519376-0A62-40A3-B6E9-95CBF05F5D9E}" type="pres">
      <dgm:prSet presAssocID="{180999B4-8FD0-46D5-9DD2-CC12DA354EBC}" presName="compNode" presStyleCnt="0"/>
      <dgm:spPr/>
    </dgm:pt>
    <dgm:pt modelId="{A8AF381B-7165-4ABF-8F22-0199707C0CDB}" type="pres">
      <dgm:prSet presAssocID="{180999B4-8FD0-46D5-9DD2-CC12DA354E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E37EC685-8D85-450E-8D3F-526CCB433C6E}" type="pres">
      <dgm:prSet presAssocID="{180999B4-8FD0-46D5-9DD2-CC12DA354EBC}" presName="spaceRect" presStyleCnt="0"/>
      <dgm:spPr/>
    </dgm:pt>
    <dgm:pt modelId="{5CAD69B5-04E8-4C0C-99CB-BB54293FF555}" type="pres">
      <dgm:prSet presAssocID="{180999B4-8FD0-46D5-9DD2-CC12DA354EBC}" presName="textRect" presStyleLbl="revTx" presStyleIdx="0" presStyleCnt="2">
        <dgm:presLayoutVars>
          <dgm:chMax val="1"/>
          <dgm:chPref val="1"/>
        </dgm:presLayoutVars>
      </dgm:prSet>
      <dgm:spPr/>
    </dgm:pt>
    <dgm:pt modelId="{FEF81F9E-9AB6-4D1F-81F1-67E9073462B1}" type="pres">
      <dgm:prSet presAssocID="{89C41BF3-9265-4A20-9AFF-9F67B85CB8E0}" presName="sibTrans" presStyleCnt="0"/>
      <dgm:spPr/>
    </dgm:pt>
    <dgm:pt modelId="{B1B5018F-91CE-4954-B84C-69B06BC03366}" type="pres">
      <dgm:prSet presAssocID="{6814CC0E-9738-48CF-9366-1FA27E8F51C4}" presName="compNode" presStyleCnt="0"/>
      <dgm:spPr/>
    </dgm:pt>
    <dgm:pt modelId="{0E9C99D7-EC16-41E5-BC52-D5B23B4E3DEF}" type="pres">
      <dgm:prSet presAssocID="{6814CC0E-9738-48CF-9366-1FA27E8F51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94915BC6-782B-4675-86A4-0603A1E5DE5D}" type="pres">
      <dgm:prSet presAssocID="{6814CC0E-9738-48CF-9366-1FA27E8F51C4}" presName="spaceRect" presStyleCnt="0"/>
      <dgm:spPr/>
    </dgm:pt>
    <dgm:pt modelId="{1E2C8573-A627-4706-98E9-AB9F307DDB6F}" type="pres">
      <dgm:prSet presAssocID="{6814CC0E-9738-48CF-9366-1FA27E8F51C4}" presName="textRect" presStyleLbl="revTx" presStyleIdx="1" presStyleCnt="2">
        <dgm:presLayoutVars>
          <dgm:chMax val="1"/>
          <dgm:chPref val="1"/>
        </dgm:presLayoutVars>
      </dgm:prSet>
      <dgm:spPr/>
    </dgm:pt>
  </dgm:ptLst>
  <dgm:cxnLst>
    <dgm:cxn modelId="{F93E2B45-3ACB-408A-A9DC-94D3DDF055F5}" type="presOf" srcId="{E1C920C7-0019-449F-8CF3-D9740A3446EE}" destId="{C1D9B8AD-3C57-4B93-B2DE-B3162436BC98}" srcOrd="0" destOrd="0" presId="urn:microsoft.com/office/officeart/2018/2/layout/IconLabelList"/>
    <dgm:cxn modelId="{7E43DB46-E183-40EF-A679-E93822EC7ED6}" type="presOf" srcId="{6814CC0E-9738-48CF-9366-1FA27E8F51C4}" destId="{1E2C8573-A627-4706-98E9-AB9F307DDB6F}" srcOrd="0" destOrd="0" presId="urn:microsoft.com/office/officeart/2018/2/layout/IconLabelList"/>
    <dgm:cxn modelId="{010A1873-785F-4F93-89CB-7A7138085429}" srcId="{E1C920C7-0019-449F-8CF3-D9740A3446EE}" destId="{180999B4-8FD0-46D5-9DD2-CC12DA354EBC}" srcOrd="0" destOrd="0" parTransId="{658E8602-A763-44DE-9966-FA8FABE2495C}" sibTransId="{89C41BF3-9265-4A20-9AFF-9F67B85CB8E0}"/>
    <dgm:cxn modelId="{6E045D79-24CA-4A7F-AEE9-8BFB4E735A0C}" srcId="{E1C920C7-0019-449F-8CF3-D9740A3446EE}" destId="{6814CC0E-9738-48CF-9366-1FA27E8F51C4}" srcOrd="1" destOrd="0" parTransId="{407A922F-8417-4FBD-A44E-62A333353D18}" sibTransId="{95B95863-988E-4D68-9EB4-0D317C1C4CDA}"/>
    <dgm:cxn modelId="{E089CCF4-EFDC-46A3-8299-97C562A14564}" type="presOf" srcId="{180999B4-8FD0-46D5-9DD2-CC12DA354EBC}" destId="{5CAD69B5-04E8-4C0C-99CB-BB54293FF555}" srcOrd="0" destOrd="0" presId="urn:microsoft.com/office/officeart/2018/2/layout/IconLabelList"/>
    <dgm:cxn modelId="{AC570B7F-5FB7-4859-BD20-FDD1339A9665}" type="presParOf" srcId="{C1D9B8AD-3C57-4B93-B2DE-B3162436BC98}" destId="{D9519376-0A62-40A3-B6E9-95CBF05F5D9E}" srcOrd="0" destOrd="0" presId="urn:microsoft.com/office/officeart/2018/2/layout/IconLabelList"/>
    <dgm:cxn modelId="{77A05FD5-E661-4597-B4F9-110AD8CA96B8}" type="presParOf" srcId="{D9519376-0A62-40A3-B6E9-95CBF05F5D9E}" destId="{A8AF381B-7165-4ABF-8F22-0199707C0CDB}" srcOrd="0" destOrd="0" presId="urn:microsoft.com/office/officeart/2018/2/layout/IconLabelList"/>
    <dgm:cxn modelId="{481877EB-7815-4F8B-9EB9-A2EC497041C5}" type="presParOf" srcId="{D9519376-0A62-40A3-B6E9-95CBF05F5D9E}" destId="{E37EC685-8D85-450E-8D3F-526CCB433C6E}" srcOrd="1" destOrd="0" presId="urn:microsoft.com/office/officeart/2018/2/layout/IconLabelList"/>
    <dgm:cxn modelId="{84863F91-9B34-4872-9B38-D7057635556B}" type="presParOf" srcId="{D9519376-0A62-40A3-B6E9-95CBF05F5D9E}" destId="{5CAD69B5-04E8-4C0C-99CB-BB54293FF555}" srcOrd="2" destOrd="0" presId="urn:microsoft.com/office/officeart/2018/2/layout/IconLabelList"/>
    <dgm:cxn modelId="{9EBF0445-3AF0-40EA-8F05-7438F7F82635}" type="presParOf" srcId="{C1D9B8AD-3C57-4B93-B2DE-B3162436BC98}" destId="{FEF81F9E-9AB6-4D1F-81F1-67E9073462B1}" srcOrd="1" destOrd="0" presId="urn:microsoft.com/office/officeart/2018/2/layout/IconLabelList"/>
    <dgm:cxn modelId="{4A882FEA-6D8B-4A26-BA48-5A3CCAB0E31A}" type="presParOf" srcId="{C1D9B8AD-3C57-4B93-B2DE-B3162436BC98}" destId="{B1B5018F-91CE-4954-B84C-69B06BC03366}" srcOrd="2" destOrd="0" presId="urn:microsoft.com/office/officeart/2018/2/layout/IconLabelList"/>
    <dgm:cxn modelId="{FC4DFAB6-D7C3-4760-8B73-76F2197D788C}" type="presParOf" srcId="{B1B5018F-91CE-4954-B84C-69B06BC03366}" destId="{0E9C99D7-EC16-41E5-BC52-D5B23B4E3DEF}" srcOrd="0" destOrd="0" presId="urn:microsoft.com/office/officeart/2018/2/layout/IconLabelList"/>
    <dgm:cxn modelId="{D3D81688-CA8F-4681-B85E-8BA4F6EFFB70}" type="presParOf" srcId="{B1B5018F-91CE-4954-B84C-69B06BC03366}" destId="{94915BC6-782B-4675-86A4-0603A1E5DE5D}" srcOrd="1" destOrd="0" presId="urn:microsoft.com/office/officeart/2018/2/layout/IconLabelList"/>
    <dgm:cxn modelId="{C4973FF7-38BF-42F9-82F9-90063C6D0243}" type="presParOf" srcId="{B1B5018F-91CE-4954-B84C-69B06BC03366}" destId="{1E2C8573-A627-4706-98E9-AB9F307DDB6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439427-C7DF-4CC6-B4C3-F4ED6E6053E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4E80FA2-875F-4D75-A310-FFD6579C76DC}">
      <dgm:prSet/>
      <dgm:spPr/>
      <dgm:t>
        <a:bodyPr/>
        <a:lstStyle/>
        <a:p>
          <a:r>
            <a:rPr lang="en-IN" b="0" i="0"/>
            <a:t>Attitude is characterized as picked viewpoint, mental view or way concerning a reality or state</a:t>
          </a:r>
          <a:endParaRPr lang="en-US"/>
        </a:p>
      </dgm:t>
    </dgm:pt>
    <dgm:pt modelId="{B4E1FBA0-2B3E-40A8-BB23-BF711FC858A1}" type="parTrans" cxnId="{0E011D33-6D2A-4FAD-AA0A-E0817E05FF86}">
      <dgm:prSet/>
      <dgm:spPr/>
      <dgm:t>
        <a:bodyPr/>
        <a:lstStyle/>
        <a:p>
          <a:endParaRPr lang="en-US"/>
        </a:p>
      </dgm:t>
    </dgm:pt>
    <dgm:pt modelId="{4BF42E5F-BC5B-445C-881D-A4BC7C005661}" type="sibTrans" cxnId="{0E011D33-6D2A-4FAD-AA0A-E0817E05FF86}">
      <dgm:prSet/>
      <dgm:spPr/>
      <dgm:t>
        <a:bodyPr/>
        <a:lstStyle/>
        <a:p>
          <a:endParaRPr lang="en-US"/>
        </a:p>
      </dgm:t>
    </dgm:pt>
    <dgm:pt modelId="{A63518B8-EB30-473A-95E8-5A35B8A33B21}">
      <dgm:prSet/>
      <dgm:spPr/>
      <dgm:t>
        <a:bodyPr/>
        <a:lstStyle/>
        <a:p>
          <a:r>
            <a:rPr lang="en-IN" b="0" i="0" dirty="0"/>
            <a:t>In risk management combining both of them gives risk attitude which means that picked perceptive (chosen state of mind) with respect to the uncertainties or dubious conditions which gives an outcome to a project, that may be a success or a failure </a:t>
          </a:r>
          <a:endParaRPr lang="en-US" dirty="0"/>
        </a:p>
      </dgm:t>
    </dgm:pt>
    <dgm:pt modelId="{3ED413E0-F219-4216-AA9D-35D573552E9F}" type="parTrans" cxnId="{BAC7A421-66DF-45AF-A870-EB8BC5D94294}">
      <dgm:prSet/>
      <dgm:spPr/>
      <dgm:t>
        <a:bodyPr/>
        <a:lstStyle/>
        <a:p>
          <a:endParaRPr lang="en-US"/>
        </a:p>
      </dgm:t>
    </dgm:pt>
    <dgm:pt modelId="{DAFE8E5D-87F7-411D-82AF-7584300A4D55}" type="sibTrans" cxnId="{BAC7A421-66DF-45AF-A870-EB8BC5D94294}">
      <dgm:prSet/>
      <dgm:spPr/>
      <dgm:t>
        <a:bodyPr/>
        <a:lstStyle/>
        <a:p>
          <a:endParaRPr lang="en-US"/>
        </a:p>
      </dgm:t>
    </dgm:pt>
    <dgm:pt modelId="{D0548718-88CD-4D4C-830D-1EA666F7529A}" type="pres">
      <dgm:prSet presAssocID="{D4439427-C7DF-4CC6-B4C3-F4ED6E6053E6}" presName="linear" presStyleCnt="0">
        <dgm:presLayoutVars>
          <dgm:animLvl val="lvl"/>
          <dgm:resizeHandles val="exact"/>
        </dgm:presLayoutVars>
      </dgm:prSet>
      <dgm:spPr/>
    </dgm:pt>
    <dgm:pt modelId="{D4765DC6-4D35-4F25-B956-75122927AED1}" type="pres">
      <dgm:prSet presAssocID="{B4E80FA2-875F-4D75-A310-FFD6579C76DC}" presName="parentText" presStyleLbl="node1" presStyleIdx="0" presStyleCnt="2">
        <dgm:presLayoutVars>
          <dgm:chMax val="0"/>
          <dgm:bulletEnabled val="1"/>
        </dgm:presLayoutVars>
      </dgm:prSet>
      <dgm:spPr/>
    </dgm:pt>
    <dgm:pt modelId="{42F0F838-EBF6-4359-8038-FB35C955E33B}" type="pres">
      <dgm:prSet presAssocID="{4BF42E5F-BC5B-445C-881D-A4BC7C005661}" presName="spacer" presStyleCnt="0"/>
      <dgm:spPr/>
    </dgm:pt>
    <dgm:pt modelId="{D33F3E2F-D5C8-4958-8F74-B4124E9BDF7D}" type="pres">
      <dgm:prSet presAssocID="{A63518B8-EB30-473A-95E8-5A35B8A33B21}" presName="parentText" presStyleLbl="node1" presStyleIdx="1" presStyleCnt="2">
        <dgm:presLayoutVars>
          <dgm:chMax val="0"/>
          <dgm:bulletEnabled val="1"/>
        </dgm:presLayoutVars>
      </dgm:prSet>
      <dgm:spPr/>
    </dgm:pt>
  </dgm:ptLst>
  <dgm:cxnLst>
    <dgm:cxn modelId="{BAC7A421-66DF-45AF-A870-EB8BC5D94294}" srcId="{D4439427-C7DF-4CC6-B4C3-F4ED6E6053E6}" destId="{A63518B8-EB30-473A-95E8-5A35B8A33B21}" srcOrd="1" destOrd="0" parTransId="{3ED413E0-F219-4216-AA9D-35D573552E9F}" sibTransId="{DAFE8E5D-87F7-411D-82AF-7584300A4D55}"/>
    <dgm:cxn modelId="{AC72EB23-E988-4996-B5BC-43166E0E95A9}" type="presOf" srcId="{A63518B8-EB30-473A-95E8-5A35B8A33B21}" destId="{D33F3E2F-D5C8-4958-8F74-B4124E9BDF7D}" srcOrd="0" destOrd="0" presId="urn:microsoft.com/office/officeart/2005/8/layout/vList2"/>
    <dgm:cxn modelId="{0E011D33-6D2A-4FAD-AA0A-E0817E05FF86}" srcId="{D4439427-C7DF-4CC6-B4C3-F4ED6E6053E6}" destId="{B4E80FA2-875F-4D75-A310-FFD6579C76DC}" srcOrd="0" destOrd="0" parTransId="{B4E1FBA0-2B3E-40A8-BB23-BF711FC858A1}" sibTransId="{4BF42E5F-BC5B-445C-881D-A4BC7C005661}"/>
    <dgm:cxn modelId="{4ADAC55A-0D60-4BD7-AB03-C7BFCD46BA74}" type="presOf" srcId="{B4E80FA2-875F-4D75-A310-FFD6579C76DC}" destId="{D4765DC6-4D35-4F25-B956-75122927AED1}" srcOrd="0" destOrd="0" presId="urn:microsoft.com/office/officeart/2005/8/layout/vList2"/>
    <dgm:cxn modelId="{2D8766D1-03D6-4279-BC88-F59CCFCF7CBF}" type="presOf" srcId="{D4439427-C7DF-4CC6-B4C3-F4ED6E6053E6}" destId="{D0548718-88CD-4D4C-830D-1EA666F7529A}" srcOrd="0" destOrd="0" presId="urn:microsoft.com/office/officeart/2005/8/layout/vList2"/>
    <dgm:cxn modelId="{CCDBDB14-F8C6-407C-ACF3-FC0A6B1688A9}" type="presParOf" srcId="{D0548718-88CD-4D4C-830D-1EA666F7529A}" destId="{D4765DC6-4D35-4F25-B956-75122927AED1}" srcOrd="0" destOrd="0" presId="urn:microsoft.com/office/officeart/2005/8/layout/vList2"/>
    <dgm:cxn modelId="{FBC5A839-8315-413B-A961-9F1DB5142B8F}" type="presParOf" srcId="{D0548718-88CD-4D4C-830D-1EA666F7529A}" destId="{42F0F838-EBF6-4359-8038-FB35C955E33B}" srcOrd="1" destOrd="0" presId="urn:microsoft.com/office/officeart/2005/8/layout/vList2"/>
    <dgm:cxn modelId="{EF67A2F8-3509-4A18-9FDF-282CAC0D21BF}" type="presParOf" srcId="{D0548718-88CD-4D4C-830D-1EA666F7529A}" destId="{D33F3E2F-D5C8-4958-8F74-B4124E9BDF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6FFEED-50A0-4127-A362-9E2276F897E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282E7CF-6685-4EC5-A35B-82924BB952A6}">
      <dgm:prSet/>
      <dgm:spPr/>
      <dgm:t>
        <a:bodyPr/>
        <a:lstStyle/>
        <a:p>
          <a:r>
            <a:rPr lang="en-IN" dirty="0"/>
            <a:t>Risk culture can be formed by setting it from scratch or developing it naturally as organisation grows.</a:t>
          </a:r>
          <a:endParaRPr lang="en-US" dirty="0"/>
        </a:p>
      </dgm:t>
    </dgm:pt>
    <dgm:pt modelId="{880446E1-AF9C-4565-A6EE-4C8F0EAB25F5}" type="parTrans" cxnId="{39562C9F-80E5-4204-835B-2B24E90F8048}">
      <dgm:prSet/>
      <dgm:spPr/>
      <dgm:t>
        <a:bodyPr/>
        <a:lstStyle/>
        <a:p>
          <a:endParaRPr lang="en-US"/>
        </a:p>
      </dgm:t>
    </dgm:pt>
    <dgm:pt modelId="{C432F6D4-EED2-4BAF-BB99-9FA60C8FDED3}" type="sibTrans" cxnId="{39562C9F-80E5-4204-835B-2B24E90F8048}">
      <dgm:prSet/>
      <dgm:spPr/>
      <dgm:t>
        <a:bodyPr/>
        <a:lstStyle/>
        <a:p>
          <a:endParaRPr lang="en-US"/>
        </a:p>
      </dgm:t>
    </dgm:pt>
    <dgm:pt modelId="{CAF6D383-5A88-49DB-A10A-7FEE50AB2E13}">
      <dgm:prSet/>
      <dgm:spPr/>
      <dgm:t>
        <a:bodyPr/>
        <a:lstStyle/>
        <a:p>
          <a:r>
            <a:rPr lang="en-IN"/>
            <a:t>The two approaches are:</a:t>
          </a:r>
          <a:endParaRPr lang="en-US"/>
        </a:p>
      </dgm:t>
    </dgm:pt>
    <dgm:pt modelId="{5B58784A-476E-42FB-A520-55F2306CAF5F}" type="parTrans" cxnId="{945D5F50-9919-431F-811E-F1B443A208F8}">
      <dgm:prSet/>
      <dgm:spPr/>
      <dgm:t>
        <a:bodyPr/>
        <a:lstStyle/>
        <a:p>
          <a:endParaRPr lang="en-US"/>
        </a:p>
      </dgm:t>
    </dgm:pt>
    <dgm:pt modelId="{86D33F09-7256-481E-ACE2-DE11989887FC}" type="sibTrans" cxnId="{945D5F50-9919-431F-811E-F1B443A208F8}">
      <dgm:prSet/>
      <dgm:spPr/>
      <dgm:t>
        <a:bodyPr/>
        <a:lstStyle/>
        <a:p>
          <a:endParaRPr lang="en-US"/>
        </a:p>
      </dgm:t>
    </dgm:pt>
    <dgm:pt modelId="{2081781E-1363-4E7E-8B81-06139CE792B1}">
      <dgm:prSet/>
      <dgm:spPr/>
      <dgm:t>
        <a:bodyPr/>
        <a:lstStyle/>
        <a:p>
          <a:r>
            <a:rPr lang="en-IN"/>
            <a:t>top to bottom</a:t>
          </a:r>
          <a:endParaRPr lang="en-US"/>
        </a:p>
      </dgm:t>
    </dgm:pt>
    <dgm:pt modelId="{AC87F0E5-9BEF-440D-BCDD-876FE98546E4}" type="parTrans" cxnId="{B44D1C65-E64D-4F43-A8E6-831961E2FC05}">
      <dgm:prSet/>
      <dgm:spPr/>
      <dgm:t>
        <a:bodyPr/>
        <a:lstStyle/>
        <a:p>
          <a:endParaRPr lang="en-US"/>
        </a:p>
      </dgm:t>
    </dgm:pt>
    <dgm:pt modelId="{DB527079-200F-4986-A5DA-505955E9C866}" type="sibTrans" cxnId="{B44D1C65-E64D-4F43-A8E6-831961E2FC05}">
      <dgm:prSet/>
      <dgm:spPr/>
      <dgm:t>
        <a:bodyPr/>
        <a:lstStyle/>
        <a:p>
          <a:endParaRPr lang="en-US"/>
        </a:p>
      </dgm:t>
    </dgm:pt>
    <dgm:pt modelId="{B521E9B0-B877-4566-A940-C1BA95ABBCB5}">
      <dgm:prSet/>
      <dgm:spPr/>
      <dgm:t>
        <a:bodyPr/>
        <a:lstStyle/>
        <a:p>
          <a:r>
            <a:rPr lang="en-IN"/>
            <a:t>bottom to up approach</a:t>
          </a:r>
          <a:endParaRPr lang="en-US"/>
        </a:p>
      </dgm:t>
    </dgm:pt>
    <dgm:pt modelId="{6A385D51-F780-422A-9202-F855F1608B37}" type="parTrans" cxnId="{FCD38159-4ADC-498B-9C7E-4728D5D373F1}">
      <dgm:prSet/>
      <dgm:spPr/>
      <dgm:t>
        <a:bodyPr/>
        <a:lstStyle/>
        <a:p>
          <a:endParaRPr lang="en-US"/>
        </a:p>
      </dgm:t>
    </dgm:pt>
    <dgm:pt modelId="{3B1819E4-9DB2-4F64-82A7-BAD860ED3A82}" type="sibTrans" cxnId="{FCD38159-4ADC-498B-9C7E-4728D5D373F1}">
      <dgm:prSet/>
      <dgm:spPr/>
      <dgm:t>
        <a:bodyPr/>
        <a:lstStyle/>
        <a:p>
          <a:endParaRPr lang="en-US"/>
        </a:p>
      </dgm:t>
    </dgm:pt>
    <dgm:pt modelId="{5D5F14CE-709C-414C-B861-2354F26F6905}" type="pres">
      <dgm:prSet presAssocID="{D56FFEED-50A0-4127-A362-9E2276F897E3}" presName="hierChild1" presStyleCnt="0">
        <dgm:presLayoutVars>
          <dgm:chPref val="1"/>
          <dgm:dir/>
          <dgm:animOne val="branch"/>
          <dgm:animLvl val="lvl"/>
          <dgm:resizeHandles/>
        </dgm:presLayoutVars>
      </dgm:prSet>
      <dgm:spPr/>
    </dgm:pt>
    <dgm:pt modelId="{FA78CC35-D6EE-4C7F-A5EC-D10AE12529CD}" type="pres">
      <dgm:prSet presAssocID="{C282E7CF-6685-4EC5-A35B-82924BB952A6}" presName="hierRoot1" presStyleCnt="0"/>
      <dgm:spPr/>
    </dgm:pt>
    <dgm:pt modelId="{08CAB084-46DF-46E3-85A8-F6DE4AE51ADB}" type="pres">
      <dgm:prSet presAssocID="{C282E7CF-6685-4EC5-A35B-82924BB952A6}" presName="composite" presStyleCnt="0"/>
      <dgm:spPr/>
    </dgm:pt>
    <dgm:pt modelId="{D2932BF1-C6C5-43AE-9089-4428C38FB113}" type="pres">
      <dgm:prSet presAssocID="{C282E7CF-6685-4EC5-A35B-82924BB952A6}" presName="background" presStyleLbl="node0" presStyleIdx="0" presStyleCnt="2"/>
      <dgm:spPr/>
    </dgm:pt>
    <dgm:pt modelId="{5308D668-211D-4AB4-97D9-716AAC1D4B51}" type="pres">
      <dgm:prSet presAssocID="{C282E7CF-6685-4EC5-A35B-82924BB952A6}" presName="text" presStyleLbl="fgAcc0" presStyleIdx="0" presStyleCnt="2" custLinFactX="-19549" custLinFactNeighborX="-100000" custLinFactNeighborY="4407">
        <dgm:presLayoutVars>
          <dgm:chPref val="3"/>
        </dgm:presLayoutVars>
      </dgm:prSet>
      <dgm:spPr/>
    </dgm:pt>
    <dgm:pt modelId="{AD54BFA7-1F29-4801-9F37-2849D4021AF0}" type="pres">
      <dgm:prSet presAssocID="{C282E7CF-6685-4EC5-A35B-82924BB952A6}" presName="hierChild2" presStyleCnt="0"/>
      <dgm:spPr/>
    </dgm:pt>
    <dgm:pt modelId="{A2E6FD5A-22CA-4B95-AA0F-ACA5B5A3A9CB}" type="pres">
      <dgm:prSet presAssocID="{CAF6D383-5A88-49DB-A10A-7FEE50AB2E13}" presName="hierRoot1" presStyleCnt="0"/>
      <dgm:spPr/>
    </dgm:pt>
    <dgm:pt modelId="{F20A4706-7D0F-40FF-8A5E-68D839E07713}" type="pres">
      <dgm:prSet presAssocID="{CAF6D383-5A88-49DB-A10A-7FEE50AB2E13}" presName="composite" presStyleCnt="0"/>
      <dgm:spPr/>
    </dgm:pt>
    <dgm:pt modelId="{AF43408A-B32C-41EE-9BE9-F2D483C8D340}" type="pres">
      <dgm:prSet presAssocID="{CAF6D383-5A88-49DB-A10A-7FEE50AB2E13}" presName="background" presStyleLbl="node0" presStyleIdx="1" presStyleCnt="2"/>
      <dgm:spPr/>
    </dgm:pt>
    <dgm:pt modelId="{A5C6D2AD-FCE5-4D55-8DC4-549B06591567}" type="pres">
      <dgm:prSet presAssocID="{CAF6D383-5A88-49DB-A10A-7FEE50AB2E13}" presName="text" presStyleLbl="fgAcc0" presStyleIdx="1" presStyleCnt="2">
        <dgm:presLayoutVars>
          <dgm:chPref val="3"/>
        </dgm:presLayoutVars>
      </dgm:prSet>
      <dgm:spPr/>
    </dgm:pt>
    <dgm:pt modelId="{1B631359-06E1-4479-81DC-E0A7615E9E34}" type="pres">
      <dgm:prSet presAssocID="{CAF6D383-5A88-49DB-A10A-7FEE50AB2E13}" presName="hierChild2" presStyleCnt="0"/>
      <dgm:spPr/>
    </dgm:pt>
    <dgm:pt modelId="{CB415B0D-0D50-4EB8-B06F-9F66E39B77E2}" type="pres">
      <dgm:prSet presAssocID="{AC87F0E5-9BEF-440D-BCDD-876FE98546E4}" presName="Name10" presStyleLbl="parChTrans1D2" presStyleIdx="0" presStyleCnt="2"/>
      <dgm:spPr/>
    </dgm:pt>
    <dgm:pt modelId="{CBBDFFC4-CA5B-4E0D-A154-F73F35F9B591}" type="pres">
      <dgm:prSet presAssocID="{2081781E-1363-4E7E-8B81-06139CE792B1}" presName="hierRoot2" presStyleCnt="0"/>
      <dgm:spPr/>
    </dgm:pt>
    <dgm:pt modelId="{97FD9B1F-2135-48CB-81E2-884C56D2AFFF}" type="pres">
      <dgm:prSet presAssocID="{2081781E-1363-4E7E-8B81-06139CE792B1}" presName="composite2" presStyleCnt="0"/>
      <dgm:spPr/>
    </dgm:pt>
    <dgm:pt modelId="{14C27587-ABE5-49C8-B254-0385C807DB60}" type="pres">
      <dgm:prSet presAssocID="{2081781E-1363-4E7E-8B81-06139CE792B1}" presName="background2" presStyleLbl="node2" presStyleIdx="0" presStyleCnt="2"/>
      <dgm:spPr/>
    </dgm:pt>
    <dgm:pt modelId="{5F8F1EFC-4C6A-41FC-AB6C-255F6D9AE423}" type="pres">
      <dgm:prSet presAssocID="{2081781E-1363-4E7E-8B81-06139CE792B1}" presName="text2" presStyleLbl="fgAcc2" presStyleIdx="0" presStyleCnt="2">
        <dgm:presLayoutVars>
          <dgm:chPref val="3"/>
        </dgm:presLayoutVars>
      </dgm:prSet>
      <dgm:spPr/>
    </dgm:pt>
    <dgm:pt modelId="{C1368DA3-688A-442E-8D92-AADB722E296B}" type="pres">
      <dgm:prSet presAssocID="{2081781E-1363-4E7E-8B81-06139CE792B1}" presName="hierChild3" presStyleCnt="0"/>
      <dgm:spPr/>
    </dgm:pt>
    <dgm:pt modelId="{31A2E18F-0362-4F04-81F6-280F8D2192D9}" type="pres">
      <dgm:prSet presAssocID="{6A385D51-F780-422A-9202-F855F1608B37}" presName="Name10" presStyleLbl="parChTrans1D2" presStyleIdx="1" presStyleCnt="2"/>
      <dgm:spPr/>
    </dgm:pt>
    <dgm:pt modelId="{FE3315D7-7E48-402A-9BE9-7F2CF5769AC2}" type="pres">
      <dgm:prSet presAssocID="{B521E9B0-B877-4566-A940-C1BA95ABBCB5}" presName="hierRoot2" presStyleCnt="0"/>
      <dgm:spPr/>
    </dgm:pt>
    <dgm:pt modelId="{773BA35A-5925-437F-8C84-7E9EA42508E4}" type="pres">
      <dgm:prSet presAssocID="{B521E9B0-B877-4566-A940-C1BA95ABBCB5}" presName="composite2" presStyleCnt="0"/>
      <dgm:spPr/>
    </dgm:pt>
    <dgm:pt modelId="{708AD482-F520-4FC8-B4AE-18E29B4E3B56}" type="pres">
      <dgm:prSet presAssocID="{B521E9B0-B877-4566-A940-C1BA95ABBCB5}" presName="background2" presStyleLbl="node2" presStyleIdx="1" presStyleCnt="2"/>
      <dgm:spPr/>
    </dgm:pt>
    <dgm:pt modelId="{10CCD045-ABF0-4BF5-B69D-46323C2A18B3}" type="pres">
      <dgm:prSet presAssocID="{B521E9B0-B877-4566-A940-C1BA95ABBCB5}" presName="text2" presStyleLbl="fgAcc2" presStyleIdx="1" presStyleCnt="2">
        <dgm:presLayoutVars>
          <dgm:chPref val="3"/>
        </dgm:presLayoutVars>
      </dgm:prSet>
      <dgm:spPr/>
    </dgm:pt>
    <dgm:pt modelId="{0C2DCC64-66D9-4FA4-B7C5-161762FC3C3A}" type="pres">
      <dgm:prSet presAssocID="{B521E9B0-B877-4566-A940-C1BA95ABBCB5}" presName="hierChild3" presStyleCnt="0"/>
      <dgm:spPr/>
    </dgm:pt>
  </dgm:ptLst>
  <dgm:cxnLst>
    <dgm:cxn modelId="{B44D1C65-E64D-4F43-A8E6-831961E2FC05}" srcId="{CAF6D383-5A88-49DB-A10A-7FEE50AB2E13}" destId="{2081781E-1363-4E7E-8B81-06139CE792B1}" srcOrd="0" destOrd="0" parTransId="{AC87F0E5-9BEF-440D-BCDD-876FE98546E4}" sibTransId="{DB527079-200F-4986-A5DA-505955E9C866}"/>
    <dgm:cxn modelId="{D8BD0A67-66D1-4588-B35F-A7AE6955ABE0}" type="presOf" srcId="{C282E7CF-6685-4EC5-A35B-82924BB952A6}" destId="{5308D668-211D-4AB4-97D9-716AAC1D4B51}" srcOrd="0" destOrd="0" presId="urn:microsoft.com/office/officeart/2005/8/layout/hierarchy1"/>
    <dgm:cxn modelId="{945D5F50-9919-431F-811E-F1B443A208F8}" srcId="{D56FFEED-50A0-4127-A362-9E2276F897E3}" destId="{CAF6D383-5A88-49DB-A10A-7FEE50AB2E13}" srcOrd="1" destOrd="0" parTransId="{5B58784A-476E-42FB-A520-55F2306CAF5F}" sibTransId="{86D33F09-7256-481E-ACE2-DE11989887FC}"/>
    <dgm:cxn modelId="{FCD38159-4ADC-498B-9C7E-4728D5D373F1}" srcId="{CAF6D383-5A88-49DB-A10A-7FEE50AB2E13}" destId="{B521E9B0-B877-4566-A940-C1BA95ABBCB5}" srcOrd="1" destOrd="0" parTransId="{6A385D51-F780-422A-9202-F855F1608B37}" sibTransId="{3B1819E4-9DB2-4F64-82A7-BAD860ED3A82}"/>
    <dgm:cxn modelId="{B389298C-03AA-4DBA-A997-6D50C710397B}" type="presOf" srcId="{D56FFEED-50A0-4127-A362-9E2276F897E3}" destId="{5D5F14CE-709C-414C-B861-2354F26F6905}" srcOrd="0" destOrd="0" presId="urn:microsoft.com/office/officeart/2005/8/layout/hierarchy1"/>
    <dgm:cxn modelId="{39562C9F-80E5-4204-835B-2B24E90F8048}" srcId="{D56FFEED-50A0-4127-A362-9E2276F897E3}" destId="{C282E7CF-6685-4EC5-A35B-82924BB952A6}" srcOrd="0" destOrd="0" parTransId="{880446E1-AF9C-4565-A6EE-4C8F0EAB25F5}" sibTransId="{C432F6D4-EED2-4BAF-BB99-9FA60C8FDED3}"/>
    <dgm:cxn modelId="{27D381B7-6608-4BC7-BE8A-AEB3E8D8367B}" type="presOf" srcId="{B521E9B0-B877-4566-A940-C1BA95ABBCB5}" destId="{10CCD045-ABF0-4BF5-B69D-46323C2A18B3}" srcOrd="0" destOrd="0" presId="urn:microsoft.com/office/officeart/2005/8/layout/hierarchy1"/>
    <dgm:cxn modelId="{429AC5C0-DC50-4E79-8940-9D9CC916AF47}" type="presOf" srcId="{2081781E-1363-4E7E-8B81-06139CE792B1}" destId="{5F8F1EFC-4C6A-41FC-AB6C-255F6D9AE423}" srcOrd="0" destOrd="0" presId="urn:microsoft.com/office/officeart/2005/8/layout/hierarchy1"/>
    <dgm:cxn modelId="{6E69A4CB-DFB6-4717-A62D-59D441A66238}" type="presOf" srcId="{CAF6D383-5A88-49DB-A10A-7FEE50AB2E13}" destId="{A5C6D2AD-FCE5-4D55-8DC4-549B06591567}" srcOrd="0" destOrd="0" presId="urn:microsoft.com/office/officeart/2005/8/layout/hierarchy1"/>
    <dgm:cxn modelId="{2E58D5CB-8507-4FB5-BC81-CBF2C9839D30}" type="presOf" srcId="{AC87F0E5-9BEF-440D-BCDD-876FE98546E4}" destId="{CB415B0D-0D50-4EB8-B06F-9F66E39B77E2}" srcOrd="0" destOrd="0" presId="urn:microsoft.com/office/officeart/2005/8/layout/hierarchy1"/>
    <dgm:cxn modelId="{80990DF1-2FDF-4C9C-AF25-2BD8A49E5EED}" type="presOf" srcId="{6A385D51-F780-422A-9202-F855F1608B37}" destId="{31A2E18F-0362-4F04-81F6-280F8D2192D9}" srcOrd="0" destOrd="0" presId="urn:microsoft.com/office/officeart/2005/8/layout/hierarchy1"/>
    <dgm:cxn modelId="{7D71BDCE-A7F8-4CF9-BAB0-8787A34C4F9A}" type="presParOf" srcId="{5D5F14CE-709C-414C-B861-2354F26F6905}" destId="{FA78CC35-D6EE-4C7F-A5EC-D10AE12529CD}" srcOrd="0" destOrd="0" presId="urn:microsoft.com/office/officeart/2005/8/layout/hierarchy1"/>
    <dgm:cxn modelId="{5FABED3D-DE89-4751-BBA7-005468D1EE42}" type="presParOf" srcId="{FA78CC35-D6EE-4C7F-A5EC-D10AE12529CD}" destId="{08CAB084-46DF-46E3-85A8-F6DE4AE51ADB}" srcOrd="0" destOrd="0" presId="urn:microsoft.com/office/officeart/2005/8/layout/hierarchy1"/>
    <dgm:cxn modelId="{D2063885-9A5A-4D07-9B74-31F5919AC117}" type="presParOf" srcId="{08CAB084-46DF-46E3-85A8-F6DE4AE51ADB}" destId="{D2932BF1-C6C5-43AE-9089-4428C38FB113}" srcOrd="0" destOrd="0" presId="urn:microsoft.com/office/officeart/2005/8/layout/hierarchy1"/>
    <dgm:cxn modelId="{C38668D7-09A2-4F8C-89A2-BD31CFD99F1C}" type="presParOf" srcId="{08CAB084-46DF-46E3-85A8-F6DE4AE51ADB}" destId="{5308D668-211D-4AB4-97D9-716AAC1D4B51}" srcOrd="1" destOrd="0" presId="urn:microsoft.com/office/officeart/2005/8/layout/hierarchy1"/>
    <dgm:cxn modelId="{1C8E1606-C52E-47E2-84D6-440E0D5F7FAE}" type="presParOf" srcId="{FA78CC35-D6EE-4C7F-A5EC-D10AE12529CD}" destId="{AD54BFA7-1F29-4801-9F37-2849D4021AF0}" srcOrd="1" destOrd="0" presId="urn:microsoft.com/office/officeart/2005/8/layout/hierarchy1"/>
    <dgm:cxn modelId="{A9660737-EFCC-4D50-8DBD-7DBE59DDFA0B}" type="presParOf" srcId="{5D5F14CE-709C-414C-B861-2354F26F6905}" destId="{A2E6FD5A-22CA-4B95-AA0F-ACA5B5A3A9CB}" srcOrd="1" destOrd="0" presId="urn:microsoft.com/office/officeart/2005/8/layout/hierarchy1"/>
    <dgm:cxn modelId="{0D10F7CB-CC33-42C6-A33C-C0207E68BDDA}" type="presParOf" srcId="{A2E6FD5A-22CA-4B95-AA0F-ACA5B5A3A9CB}" destId="{F20A4706-7D0F-40FF-8A5E-68D839E07713}" srcOrd="0" destOrd="0" presId="urn:microsoft.com/office/officeart/2005/8/layout/hierarchy1"/>
    <dgm:cxn modelId="{E65E24F6-E0A9-4EA2-AC8D-5FE75D3165A5}" type="presParOf" srcId="{F20A4706-7D0F-40FF-8A5E-68D839E07713}" destId="{AF43408A-B32C-41EE-9BE9-F2D483C8D340}" srcOrd="0" destOrd="0" presId="urn:microsoft.com/office/officeart/2005/8/layout/hierarchy1"/>
    <dgm:cxn modelId="{91D53693-07F4-4BF2-BAEF-712A7D9F004A}" type="presParOf" srcId="{F20A4706-7D0F-40FF-8A5E-68D839E07713}" destId="{A5C6D2AD-FCE5-4D55-8DC4-549B06591567}" srcOrd="1" destOrd="0" presId="urn:microsoft.com/office/officeart/2005/8/layout/hierarchy1"/>
    <dgm:cxn modelId="{7F7A6D90-611B-4DD6-8320-D059CF553107}" type="presParOf" srcId="{A2E6FD5A-22CA-4B95-AA0F-ACA5B5A3A9CB}" destId="{1B631359-06E1-4479-81DC-E0A7615E9E34}" srcOrd="1" destOrd="0" presId="urn:microsoft.com/office/officeart/2005/8/layout/hierarchy1"/>
    <dgm:cxn modelId="{442DB47A-6B4E-4BFD-89AD-749A3AD6CA7C}" type="presParOf" srcId="{1B631359-06E1-4479-81DC-E0A7615E9E34}" destId="{CB415B0D-0D50-4EB8-B06F-9F66E39B77E2}" srcOrd="0" destOrd="0" presId="urn:microsoft.com/office/officeart/2005/8/layout/hierarchy1"/>
    <dgm:cxn modelId="{9F9A03BE-27B2-4104-AE82-57D29D1D453E}" type="presParOf" srcId="{1B631359-06E1-4479-81DC-E0A7615E9E34}" destId="{CBBDFFC4-CA5B-4E0D-A154-F73F35F9B591}" srcOrd="1" destOrd="0" presId="urn:microsoft.com/office/officeart/2005/8/layout/hierarchy1"/>
    <dgm:cxn modelId="{5221AC67-DDA9-4A93-867E-B43474E5340D}" type="presParOf" srcId="{CBBDFFC4-CA5B-4E0D-A154-F73F35F9B591}" destId="{97FD9B1F-2135-48CB-81E2-884C56D2AFFF}" srcOrd="0" destOrd="0" presId="urn:microsoft.com/office/officeart/2005/8/layout/hierarchy1"/>
    <dgm:cxn modelId="{60FDED50-7D4A-474E-BA76-C99B94ECBBA7}" type="presParOf" srcId="{97FD9B1F-2135-48CB-81E2-884C56D2AFFF}" destId="{14C27587-ABE5-49C8-B254-0385C807DB60}" srcOrd="0" destOrd="0" presId="urn:microsoft.com/office/officeart/2005/8/layout/hierarchy1"/>
    <dgm:cxn modelId="{02CA03F9-BA49-4201-AD20-F3B38DD6F786}" type="presParOf" srcId="{97FD9B1F-2135-48CB-81E2-884C56D2AFFF}" destId="{5F8F1EFC-4C6A-41FC-AB6C-255F6D9AE423}" srcOrd="1" destOrd="0" presId="urn:microsoft.com/office/officeart/2005/8/layout/hierarchy1"/>
    <dgm:cxn modelId="{4740FB34-F099-4B76-B1B0-4BAA540E49E3}" type="presParOf" srcId="{CBBDFFC4-CA5B-4E0D-A154-F73F35F9B591}" destId="{C1368DA3-688A-442E-8D92-AADB722E296B}" srcOrd="1" destOrd="0" presId="urn:microsoft.com/office/officeart/2005/8/layout/hierarchy1"/>
    <dgm:cxn modelId="{58E5AEF0-6865-484E-AE85-49CB5AF076AA}" type="presParOf" srcId="{1B631359-06E1-4479-81DC-E0A7615E9E34}" destId="{31A2E18F-0362-4F04-81F6-280F8D2192D9}" srcOrd="2" destOrd="0" presId="urn:microsoft.com/office/officeart/2005/8/layout/hierarchy1"/>
    <dgm:cxn modelId="{93A0EAE3-AB3B-4332-BE36-9924C5E3BF24}" type="presParOf" srcId="{1B631359-06E1-4479-81DC-E0A7615E9E34}" destId="{FE3315D7-7E48-402A-9BE9-7F2CF5769AC2}" srcOrd="3" destOrd="0" presId="urn:microsoft.com/office/officeart/2005/8/layout/hierarchy1"/>
    <dgm:cxn modelId="{42ED0280-2352-474B-8209-3BF705F5560A}" type="presParOf" srcId="{FE3315D7-7E48-402A-9BE9-7F2CF5769AC2}" destId="{773BA35A-5925-437F-8C84-7E9EA42508E4}" srcOrd="0" destOrd="0" presId="urn:microsoft.com/office/officeart/2005/8/layout/hierarchy1"/>
    <dgm:cxn modelId="{899B0996-D4B9-4082-BA65-638654EE07C2}" type="presParOf" srcId="{773BA35A-5925-437F-8C84-7E9EA42508E4}" destId="{708AD482-F520-4FC8-B4AE-18E29B4E3B56}" srcOrd="0" destOrd="0" presId="urn:microsoft.com/office/officeart/2005/8/layout/hierarchy1"/>
    <dgm:cxn modelId="{5AD9A479-9CDB-4900-9314-EFB0EBD49130}" type="presParOf" srcId="{773BA35A-5925-437F-8C84-7E9EA42508E4}" destId="{10CCD045-ABF0-4BF5-B69D-46323C2A18B3}" srcOrd="1" destOrd="0" presId="urn:microsoft.com/office/officeart/2005/8/layout/hierarchy1"/>
    <dgm:cxn modelId="{D837D8A8-96D7-46D2-99CB-590B8E5CEB28}" type="presParOf" srcId="{FE3315D7-7E48-402A-9BE9-7F2CF5769AC2}" destId="{0C2DCC64-66D9-4FA4-B7C5-161762FC3C3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C5B819-6322-445A-9EBF-93B1E240365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FBA1D24-4789-4424-9DF3-15450F1CBB29}">
      <dgm:prSet/>
      <dgm:spPr/>
      <dgm:t>
        <a:bodyPr/>
        <a:lstStyle/>
        <a:p>
          <a:r>
            <a:rPr lang="en-IN" b="0" i="0"/>
            <a:t>The ABC model of risk culture explains how risk attitude influences risk behaviour and vice versa.</a:t>
          </a:r>
          <a:endParaRPr lang="en-US"/>
        </a:p>
      </dgm:t>
    </dgm:pt>
    <dgm:pt modelId="{C93A6B4E-7705-41C5-B7D6-6B073F57FAF4}" type="parTrans" cxnId="{F3CF1C97-C6E5-4483-A2D6-E6C57F24578B}">
      <dgm:prSet/>
      <dgm:spPr/>
      <dgm:t>
        <a:bodyPr/>
        <a:lstStyle/>
        <a:p>
          <a:endParaRPr lang="en-US"/>
        </a:p>
      </dgm:t>
    </dgm:pt>
    <dgm:pt modelId="{BC1DA804-DB87-4F36-97AE-DE93A1C8B6FF}" type="sibTrans" cxnId="{F3CF1C97-C6E5-4483-A2D6-E6C57F24578B}">
      <dgm:prSet/>
      <dgm:spPr/>
      <dgm:t>
        <a:bodyPr/>
        <a:lstStyle/>
        <a:p>
          <a:endParaRPr lang="en-US"/>
        </a:p>
      </dgm:t>
    </dgm:pt>
    <dgm:pt modelId="{2F534663-5BB4-4688-9071-F30682CCC0E5}">
      <dgm:prSet/>
      <dgm:spPr/>
      <dgm:t>
        <a:bodyPr/>
        <a:lstStyle/>
        <a:p>
          <a:r>
            <a:rPr lang="en-IN" b="0" i="0"/>
            <a:t>The ABC model can be applied to teams, small groups or even to organisations. </a:t>
          </a:r>
          <a:endParaRPr lang="en-US"/>
        </a:p>
      </dgm:t>
    </dgm:pt>
    <dgm:pt modelId="{4BABD024-0839-450F-9DEE-453F1475B29B}" type="parTrans" cxnId="{DFDB5F90-0C30-4E04-B802-24A64ACC95F4}">
      <dgm:prSet/>
      <dgm:spPr/>
      <dgm:t>
        <a:bodyPr/>
        <a:lstStyle/>
        <a:p>
          <a:endParaRPr lang="en-US"/>
        </a:p>
      </dgm:t>
    </dgm:pt>
    <dgm:pt modelId="{0E448E50-27D8-4366-A4C8-E884F6513532}" type="sibTrans" cxnId="{DFDB5F90-0C30-4E04-B802-24A64ACC95F4}">
      <dgm:prSet/>
      <dgm:spPr/>
      <dgm:t>
        <a:bodyPr/>
        <a:lstStyle/>
        <a:p>
          <a:endParaRPr lang="en-US"/>
        </a:p>
      </dgm:t>
    </dgm:pt>
    <dgm:pt modelId="{B8F6372F-1CF7-4C98-901A-C68BE53F77D6}">
      <dgm:prSet/>
      <dgm:spPr/>
      <dgm:t>
        <a:bodyPr/>
        <a:lstStyle/>
        <a:p>
          <a:r>
            <a:rPr lang="en-IN" b="0" i="0"/>
            <a:t>A good risk culture can solve many problems whereas a bad risk culture can create many problems.</a:t>
          </a:r>
          <a:endParaRPr lang="en-US"/>
        </a:p>
      </dgm:t>
    </dgm:pt>
    <dgm:pt modelId="{659C4270-B548-4C2D-9E81-141B59D074E7}" type="parTrans" cxnId="{C2BDF031-8656-4C68-BCDF-3282AE95DC01}">
      <dgm:prSet/>
      <dgm:spPr/>
      <dgm:t>
        <a:bodyPr/>
        <a:lstStyle/>
        <a:p>
          <a:endParaRPr lang="en-US"/>
        </a:p>
      </dgm:t>
    </dgm:pt>
    <dgm:pt modelId="{E439E642-ADFF-4DB3-8C87-B9524B1F4072}" type="sibTrans" cxnId="{C2BDF031-8656-4C68-BCDF-3282AE95DC01}">
      <dgm:prSet/>
      <dgm:spPr/>
      <dgm:t>
        <a:bodyPr/>
        <a:lstStyle/>
        <a:p>
          <a:endParaRPr lang="en-US"/>
        </a:p>
      </dgm:t>
    </dgm:pt>
    <dgm:pt modelId="{72340D1E-1F9C-4326-A86F-701AD0D7541B}">
      <dgm:prSet/>
      <dgm:spPr/>
      <dgm:t>
        <a:bodyPr/>
        <a:lstStyle/>
        <a:p>
          <a:r>
            <a:rPr lang="en-IN" b="0" i="0"/>
            <a:t>Too little and too much risk both are harmful for company. </a:t>
          </a:r>
          <a:endParaRPr lang="en-US"/>
        </a:p>
      </dgm:t>
    </dgm:pt>
    <dgm:pt modelId="{960606B1-4FE2-4A50-B16D-C4AC8B2087E4}" type="parTrans" cxnId="{84947E71-C375-4F72-843C-769402110BAB}">
      <dgm:prSet/>
      <dgm:spPr/>
      <dgm:t>
        <a:bodyPr/>
        <a:lstStyle/>
        <a:p>
          <a:endParaRPr lang="en-US"/>
        </a:p>
      </dgm:t>
    </dgm:pt>
    <dgm:pt modelId="{3C0EFF2B-12F3-4D01-90F2-C3333E322623}" type="sibTrans" cxnId="{84947E71-C375-4F72-843C-769402110BAB}">
      <dgm:prSet/>
      <dgm:spPr/>
      <dgm:t>
        <a:bodyPr/>
        <a:lstStyle/>
        <a:p>
          <a:endParaRPr lang="en-US"/>
        </a:p>
      </dgm:t>
    </dgm:pt>
    <dgm:pt modelId="{75138713-44C8-4333-AB0A-EDE22DDD83D1}">
      <dgm:prSet/>
      <dgm:spPr/>
      <dgm:t>
        <a:bodyPr/>
        <a:lstStyle/>
        <a:p>
          <a:r>
            <a:rPr lang="en-IN" b="0" i="0"/>
            <a:t>It is also clear that we can easily manage risk attitude as well to manage risk culture</a:t>
          </a:r>
          <a:endParaRPr lang="en-US"/>
        </a:p>
      </dgm:t>
    </dgm:pt>
    <dgm:pt modelId="{3295E973-0788-4D2D-B47E-8380DB456B64}" type="parTrans" cxnId="{A8B5D557-09B9-474E-8F96-2EC455E4CDD3}">
      <dgm:prSet/>
      <dgm:spPr/>
      <dgm:t>
        <a:bodyPr/>
        <a:lstStyle/>
        <a:p>
          <a:endParaRPr lang="en-US"/>
        </a:p>
      </dgm:t>
    </dgm:pt>
    <dgm:pt modelId="{F2265E91-9F62-4B1C-9021-4CE7C51176AE}" type="sibTrans" cxnId="{A8B5D557-09B9-474E-8F96-2EC455E4CDD3}">
      <dgm:prSet/>
      <dgm:spPr/>
      <dgm:t>
        <a:bodyPr/>
        <a:lstStyle/>
        <a:p>
          <a:endParaRPr lang="en-US"/>
        </a:p>
      </dgm:t>
    </dgm:pt>
    <dgm:pt modelId="{D27976A8-5B62-4A51-AB3F-03A9EA6FACCD}" type="pres">
      <dgm:prSet presAssocID="{91C5B819-6322-445A-9EBF-93B1E2403658}" presName="linear" presStyleCnt="0">
        <dgm:presLayoutVars>
          <dgm:animLvl val="lvl"/>
          <dgm:resizeHandles val="exact"/>
        </dgm:presLayoutVars>
      </dgm:prSet>
      <dgm:spPr/>
    </dgm:pt>
    <dgm:pt modelId="{563B7969-FFBF-4758-AD72-81F8A419221E}" type="pres">
      <dgm:prSet presAssocID="{8FBA1D24-4789-4424-9DF3-15450F1CBB29}" presName="parentText" presStyleLbl="node1" presStyleIdx="0" presStyleCnt="5">
        <dgm:presLayoutVars>
          <dgm:chMax val="0"/>
          <dgm:bulletEnabled val="1"/>
        </dgm:presLayoutVars>
      </dgm:prSet>
      <dgm:spPr/>
    </dgm:pt>
    <dgm:pt modelId="{65439351-0F15-49E3-A417-4FE665E82E88}" type="pres">
      <dgm:prSet presAssocID="{BC1DA804-DB87-4F36-97AE-DE93A1C8B6FF}" presName="spacer" presStyleCnt="0"/>
      <dgm:spPr/>
    </dgm:pt>
    <dgm:pt modelId="{3568BCB0-7367-46F5-8A46-19576D3E7D1D}" type="pres">
      <dgm:prSet presAssocID="{2F534663-5BB4-4688-9071-F30682CCC0E5}" presName="parentText" presStyleLbl="node1" presStyleIdx="1" presStyleCnt="5">
        <dgm:presLayoutVars>
          <dgm:chMax val="0"/>
          <dgm:bulletEnabled val="1"/>
        </dgm:presLayoutVars>
      </dgm:prSet>
      <dgm:spPr/>
    </dgm:pt>
    <dgm:pt modelId="{574758C0-3960-4FA7-A54D-FFDDFFB15818}" type="pres">
      <dgm:prSet presAssocID="{0E448E50-27D8-4366-A4C8-E884F6513532}" presName="spacer" presStyleCnt="0"/>
      <dgm:spPr/>
    </dgm:pt>
    <dgm:pt modelId="{CFDA3A11-0AD3-42B4-A9C4-ECE12B962BCB}" type="pres">
      <dgm:prSet presAssocID="{B8F6372F-1CF7-4C98-901A-C68BE53F77D6}" presName="parentText" presStyleLbl="node1" presStyleIdx="2" presStyleCnt="5">
        <dgm:presLayoutVars>
          <dgm:chMax val="0"/>
          <dgm:bulletEnabled val="1"/>
        </dgm:presLayoutVars>
      </dgm:prSet>
      <dgm:spPr/>
    </dgm:pt>
    <dgm:pt modelId="{639D31ED-5A87-4B1A-8936-F2DCBCD00391}" type="pres">
      <dgm:prSet presAssocID="{E439E642-ADFF-4DB3-8C87-B9524B1F4072}" presName="spacer" presStyleCnt="0"/>
      <dgm:spPr/>
    </dgm:pt>
    <dgm:pt modelId="{F0277CDD-F3EA-4E75-BA81-DA61AF14771B}" type="pres">
      <dgm:prSet presAssocID="{72340D1E-1F9C-4326-A86F-701AD0D7541B}" presName="parentText" presStyleLbl="node1" presStyleIdx="3" presStyleCnt="5">
        <dgm:presLayoutVars>
          <dgm:chMax val="0"/>
          <dgm:bulletEnabled val="1"/>
        </dgm:presLayoutVars>
      </dgm:prSet>
      <dgm:spPr/>
    </dgm:pt>
    <dgm:pt modelId="{AD7429C7-2D8E-45B5-83D1-477EF5A555F7}" type="pres">
      <dgm:prSet presAssocID="{3C0EFF2B-12F3-4D01-90F2-C3333E322623}" presName="spacer" presStyleCnt="0"/>
      <dgm:spPr/>
    </dgm:pt>
    <dgm:pt modelId="{F5C2E9D5-960C-46CA-9B68-70BA7B6D03CF}" type="pres">
      <dgm:prSet presAssocID="{75138713-44C8-4333-AB0A-EDE22DDD83D1}" presName="parentText" presStyleLbl="node1" presStyleIdx="4" presStyleCnt="5">
        <dgm:presLayoutVars>
          <dgm:chMax val="0"/>
          <dgm:bulletEnabled val="1"/>
        </dgm:presLayoutVars>
      </dgm:prSet>
      <dgm:spPr/>
    </dgm:pt>
  </dgm:ptLst>
  <dgm:cxnLst>
    <dgm:cxn modelId="{0FF75F1D-9244-43CB-A878-EB0ED1FAD183}" type="presOf" srcId="{2F534663-5BB4-4688-9071-F30682CCC0E5}" destId="{3568BCB0-7367-46F5-8A46-19576D3E7D1D}" srcOrd="0" destOrd="0" presId="urn:microsoft.com/office/officeart/2005/8/layout/vList2"/>
    <dgm:cxn modelId="{791E1329-C271-4D4D-BB02-C57A7C9FC87F}" type="presOf" srcId="{75138713-44C8-4333-AB0A-EDE22DDD83D1}" destId="{F5C2E9D5-960C-46CA-9B68-70BA7B6D03CF}" srcOrd="0" destOrd="0" presId="urn:microsoft.com/office/officeart/2005/8/layout/vList2"/>
    <dgm:cxn modelId="{C2BDF031-8656-4C68-BCDF-3282AE95DC01}" srcId="{91C5B819-6322-445A-9EBF-93B1E2403658}" destId="{B8F6372F-1CF7-4C98-901A-C68BE53F77D6}" srcOrd="2" destOrd="0" parTransId="{659C4270-B548-4C2D-9E81-141B59D074E7}" sibTransId="{E439E642-ADFF-4DB3-8C87-B9524B1F4072}"/>
    <dgm:cxn modelId="{FE11FC3D-0340-4F9B-8AAD-A9FBB8E7BD31}" type="presOf" srcId="{8FBA1D24-4789-4424-9DF3-15450F1CBB29}" destId="{563B7969-FFBF-4758-AD72-81F8A419221E}" srcOrd="0" destOrd="0" presId="urn:microsoft.com/office/officeart/2005/8/layout/vList2"/>
    <dgm:cxn modelId="{BA465F44-96F5-4011-BB16-ED7C5550A7D8}" type="presOf" srcId="{B8F6372F-1CF7-4C98-901A-C68BE53F77D6}" destId="{CFDA3A11-0AD3-42B4-A9C4-ECE12B962BCB}" srcOrd="0" destOrd="0" presId="urn:microsoft.com/office/officeart/2005/8/layout/vList2"/>
    <dgm:cxn modelId="{65035545-9AAA-4C4F-AE08-F9240D1B05EA}" type="presOf" srcId="{91C5B819-6322-445A-9EBF-93B1E2403658}" destId="{D27976A8-5B62-4A51-AB3F-03A9EA6FACCD}" srcOrd="0" destOrd="0" presId="urn:microsoft.com/office/officeart/2005/8/layout/vList2"/>
    <dgm:cxn modelId="{84947E71-C375-4F72-843C-769402110BAB}" srcId="{91C5B819-6322-445A-9EBF-93B1E2403658}" destId="{72340D1E-1F9C-4326-A86F-701AD0D7541B}" srcOrd="3" destOrd="0" parTransId="{960606B1-4FE2-4A50-B16D-C4AC8B2087E4}" sibTransId="{3C0EFF2B-12F3-4D01-90F2-C3333E322623}"/>
    <dgm:cxn modelId="{A8B5D557-09B9-474E-8F96-2EC455E4CDD3}" srcId="{91C5B819-6322-445A-9EBF-93B1E2403658}" destId="{75138713-44C8-4333-AB0A-EDE22DDD83D1}" srcOrd="4" destOrd="0" parTransId="{3295E973-0788-4D2D-B47E-8380DB456B64}" sibTransId="{F2265E91-9F62-4B1C-9021-4CE7C51176AE}"/>
    <dgm:cxn modelId="{86F83A7D-919A-4C9E-8A6A-B5B00C3FDF16}" type="presOf" srcId="{72340D1E-1F9C-4326-A86F-701AD0D7541B}" destId="{F0277CDD-F3EA-4E75-BA81-DA61AF14771B}" srcOrd="0" destOrd="0" presId="urn:microsoft.com/office/officeart/2005/8/layout/vList2"/>
    <dgm:cxn modelId="{DFDB5F90-0C30-4E04-B802-24A64ACC95F4}" srcId="{91C5B819-6322-445A-9EBF-93B1E2403658}" destId="{2F534663-5BB4-4688-9071-F30682CCC0E5}" srcOrd="1" destOrd="0" parTransId="{4BABD024-0839-450F-9DEE-453F1475B29B}" sibTransId="{0E448E50-27D8-4366-A4C8-E884F6513532}"/>
    <dgm:cxn modelId="{F3CF1C97-C6E5-4483-A2D6-E6C57F24578B}" srcId="{91C5B819-6322-445A-9EBF-93B1E2403658}" destId="{8FBA1D24-4789-4424-9DF3-15450F1CBB29}" srcOrd="0" destOrd="0" parTransId="{C93A6B4E-7705-41C5-B7D6-6B073F57FAF4}" sibTransId="{BC1DA804-DB87-4F36-97AE-DE93A1C8B6FF}"/>
    <dgm:cxn modelId="{A5769806-0074-45EB-ACD3-BCAB58ECD4DB}" type="presParOf" srcId="{D27976A8-5B62-4A51-AB3F-03A9EA6FACCD}" destId="{563B7969-FFBF-4758-AD72-81F8A419221E}" srcOrd="0" destOrd="0" presId="urn:microsoft.com/office/officeart/2005/8/layout/vList2"/>
    <dgm:cxn modelId="{FAAB4025-06D9-44C9-AD79-A0E3B0E4B701}" type="presParOf" srcId="{D27976A8-5B62-4A51-AB3F-03A9EA6FACCD}" destId="{65439351-0F15-49E3-A417-4FE665E82E88}" srcOrd="1" destOrd="0" presId="urn:microsoft.com/office/officeart/2005/8/layout/vList2"/>
    <dgm:cxn modelId="{55DD901B-413E-4189-A14A-7B20C05D6C94}" type="presParOf" srcId="{D27976A8-5B62-4A51-AB3F-03A9EA6FACCD}" destId="{3568BCB0-7367-46F5-8A46-19576D3E7D1D}" srcOrd="2" destOrd="0" presId="urn:microsoft.com/office/officeart/2005/8/layout/vList2"/>
    <dgm:cxn modelId="{373CDFE2-73D6-4F69-8D47-A47DF56D2BF4}" type="presParOf" srcId="{D27976A8-5B62-4A51-AB3F-03A9EA6FACCD}" destId="{574758C0-3960-4FA7-A54D-FFDDFFB15818}" srcOrd="3" destOrd="0" presId="urn:microsoft.com/office/officeart/2005/8/layout/vList2"/>
    <dgm:cxn modelId="{856856B6-A191-4E8A-90A7-4A98F0A850DC}" type="presParOf" srcId="{D27976A8-5B62-4A51-AB3F-03A9EA6FACCD}" destId="{CFDA3A11-0AD3-42B4-A9C4-ECE12B962BCB}" srcOrd="4" destOrd="0" presId="urn:microsoft.com/office/officeart/2005/8/layout/vList2"/>
    <dgm:cxn modelId="{0DF70ADE-5229-43FB-93F4-C9438717052B}" type="presParOf" srcId="{D27976A8-5B62-4A51-AB3F-03A9EA6FACCD}" destId="{639D31ED-5A87-4B1A-8936-F2DCBCD00391}" srcOrd="5" destOrd="0" presId="urn:microsoft.com/office/officeart/2005/8/layout/vList2"/>
    <dgm:cxn modelId="{525BF33C-8CC7-4F8C-B3F1-5B91ECABF6F9}" type="presParOf" srcId="{D27976A8-5B62-4A51-AB3F-03A9EA6FACCD}" destId="{F0277CDD-F3EA-4E75-BA81-DA61AF14771B}" srcOrd="6" destOrd="0" presId="urn:microsoft.com/office/officeart/2005/8/layout/vList2"/>
    <dgm:cxn modelId="{373E6C32-C666-4DC7-8ED8-AEF984DFB6D5}" type="presParOf" srcId="{D27976A8-5B62-4A51-AB3F-03A9EA6FACCD}" destId="{AD7429C7-2D8E-45B5-83D1-477EF5A555F7}" srcOrd="7" destOrd="0" presId="urn:microsoft.com/office/officeart/2005/8/layout/vList2"/>
    <dgm:cxn modelId="{30C3E146-7E55-4409-B3E3-EEA15AE51551}" type="presParOf" srcId="{D27976A8-5B62-4A51-AB3F-03A9EA6FACCD}" destId="{F5C2E9D5-960C-46CA-9B68-70BA7B6D03C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1A48-D715-4E8C-9459-58582D76FD65}">
      <dsp:nvSpPr>
        <dsp:cNvPr id="0" name=""/>
        <dsp:cNvSpPr/>
      </dsp:nvSpPr>
      <dsp:spPr>
        <a:xfrm>
          <a:off x="0" y="247319"/>
          <a:ext cx="6496050" cy="199836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Project risk is dubious condition that have direct impact on project scope and objective which results in success or failure of the project</a:t>
          </a:r>
          <a:endParaRPr lang="en-US" sz="2800" kern="1200"/>
        </a:p>
      </dsp:txBody>
      <dsp:txXfrm>
        <a:off x="97552" y="344871"/>
        <a:ext cx="6300946" cy="1803256"/>
      </dsp:txXfrm>
    </dsp:sp>
    <dsp:sp modelId="{F6A7D176-28C6-4666-80E6-22260C4095C8}">
      <dsp:nvSpPr>
        <dsp:cNvPr id="0" name=""/>
        <dsp:cNvSpPr/>
      </dsp:nvSpPr>
      <dsp:spPr>
        <a:xfrm>
          <a:off x="0" y="2326320"/>
          <a:ext cx="6496050" cy="199836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Risk management helps in identifying the risk and their assessment to manage and minimize the outcome of risk</a:t>
          </a:r>
          <a:endParaRPr lang="en-US" sz="2800" kern="1200"/>
        </a:p>
      </dsp:txBody>
      <dsp:txXfrm>
        <a:off x="97552" y="2423872"/>
        <a:ext cx="6300946" cy="1803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6BA4C-31AB-4561-A9D0-D1C8EB065469}">
      <dsp:nvSpPr>
        <dsp:cNvPr id="0" name=""/>
        <dsp:cNvSpPr/>
      </dsp:nvSpPr>
      <dsp:spPr>
        <a:xfrm>
          <a:off x="0" y="332096"/>
          <a:ext cx="6578081" cy="4032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A1DC921-98CB-4DAD-BC87-0B6FF15EC044}">
      <dsp:nvSpPr>
        <dsp:cNvPr id="0" name=""/>
        <dsp:cNvSpPr/>
      </dsp:nvSpPr>
      <dsp:spPr>
        <a:xfrm>
          <a:off x="390037" y="147598"/>
          <a:ext cx="4604656" cy="4723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045" tIns="0" rIns="174045" bIns="0" numCol="1" spcCol="1270" anchor="ctr" anchorCtr="0">
          <a:noAutofit/>
        </a:bodyPr>
        <a:lstStyle/>
        <a:p>
          <a:pPr marL="0" lvl="0" indent="0" algn="ctr" defTabSz="711200">
            <a:lnSpc>
              <a:spcPct val="90000"/>
            </a:lnSpc>
            <a:spcBef>
              <a:spcPct val="0"/>
            </a:spcBef>
            <a:spcAft>
              <a:spcPct val="35000"/>
            </a:spcAft>
            <a:buNone/>
          </a:pPr>
          <a:r>
            <a:rPr lang="en-IN" sz="1600" b="1" kern="1200"/>
            <a:t>Risk Planning</a:t>
          </a:r>
        </a:p>
      </dsp:txBody>
      <dsp:txXfrm>
        <a:off x="413094" y="170655"/>
        <a:ext cx="4558542" cy="426206"/>
      </dsp:txXfrm>
    </dsp:sp>
    <dsp:sp modelId="{73678FC4-6D09-4745-8126-E211EA299D14}">
      <dsp:nvSpPr>
        <dsp:cNvPr id="0" name=""/>
        <dsp:cNvSpPr/>
      </dsp:nvSpPr>
      <dsp:spPr>
        <a:xfrm>
          <a:off x="0" y="1057856"/>
          <a:ext cx="6578081" cy="4032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D005D2C-87AD-43F1-AE04-6487B0E9B89D}">
      <dsp:nvSpPr>
        <dsp:cNvPr id="0" name=""/>
        <dsp:cNvSpPr/>
      </dsp:nvSpPr>
      <dsp:spPr>
        <a:xfrm>
          <a:off x="356426" y="796899"/>
          <a:ext cx="4604656" cy="4723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045" tIns="0" rIns="174045" bIns="0" numCol="1" spcCol="1270" anchor="ctr" anchorCtr="0">
          <a:noAutofit/>
        </a:bodyPr>
        <a:lstStyle/>
        <a:p>
          <a:pPr marL="0" lvl="0" indent="0" algn="ctr" defTabSz="711200">
            <a:lnSpc>
              <a:spcPct val="90000"/>
            </a:lnSpc>
            <a:spcBef>
              <a:spcPct val="0"/>
            </a:spcBef>
            <a:spcAft>
              <a:spcPct val="35000"/>
            </a:spcAft>
            <a:buNone/>
          </a:pPr>
          <a:r>
            <a:rPr lang="en-IN" sz="1600" b="1" kern="1200"/>
            <a:t>Risk Identification</a:t>
          </a:r>
        </a:p>
      </dsp:txBody>
      <dsp:txXfrm>
        <a:off x="379483" y="819956"/>
        <a:ext cx="4558542" cy="426206"/>
      </dsp:txXfrm>
    </dsp:sp>
    <dsp:sp modelId="{CE94E6B8-A476-4955-A362-27424D28BACD}">
      <dsp:nvSpPr>
        <dsp:cNvPr id="0" name=""/>
        <dsp:cNvSpPr/>
      </dsp:nvSpPr>
      <dsp:spPr>
        <a:xfrm>
          <a:off x="0" y="1783616"/>
          <a:ext cx="6578081" cy="4032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4F010E7-BB01-45D3-B6E4-D3BF0C3C569F}">
      <dsp:nvSpPr>
        <dsp:cNvPr id="0" name=""/>
        <dsp:cNvSpPr/>
      </dsp:nvSpPr>
      <dsp:spPr>
        <a:xfrm>
          <a:off x="328904" y="1547456"/>
          <a:ext cx="4604656" cy="4723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045" tIns="0" rIns="174045" bIns="0" numCol="1" spcCol="1270" anchor="ctr" anchorCtr="0">
          <a:noAutofit/>
        </a:bodyPr>
        <a:lstStyle/>
        <a:p>
          <a:pPr marL="0" lvl="0" indent="0" algn="ctr" defTabSz="711200">
            <a:lnSpc>
              <a:spcPct val="90000"/>
            </a:lnSpc>
            <a:spcBef>
              <a:spcPct val="0"/>
            </a:spcBef>
            <a:spcAft>
              <a:spcPct val="35000"/>
            </a:spcAft>
            <a:buNone/>
          </a:pPr>
          <a:r>
            <a:rPr lang="en-IN" sz="1600" b="1" kern="1200" dirty="0"/>
            <a:t>Qualitative Risk analysis</a:t>
          </a:r>
        </a:p>
      </dsp:txBody>
      <dsp:txXfrm>
        <a:off x="351961" y="1570513"/>
        <a:ext cx="4558542" cy="426206"/>
      </dsp:txXfrm>
    </dsp:sp>
    <dsp:sp modelId="{31BF78CD-E759-474D-A7FC-11D9A687DEE5}">
      <dsp:nvSpPr>
        <dsp:cNvPr id="0" name=""/>
        <dsp:cNvSpPr/>
      </dsp:nvSpPr>
      <dsp:spPr>
        <a:xfrm>
          <a:off x="0" y="2509376"/>
          <a:ext cx="6578081" cy="4032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6AB1595-FA3F-436A-BFD7-BF317A63E108}">
      <dsp:nvSpPr>
        <dsp:cNvPr id="0" name=""/>
        <dsp:cNvSpPr/>
      </dsp:nvSpPr>
      <dsp:spPr>
        <a:xfrm>
          <a:off x="328904" y="2273216"/>
          <a:ext cx="4604656" cy="4723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045" tIns="0" rIns="174045" bIns="0" numCol="1" spcCol="1270" anchor="ctr" anchorCtr="0">
          <a:noAutofit/>
        </a:bodyPr>
        <a:lstStyle/>
        <a:p>
          <a:pPr marL="0" lvl="0" indent="0" algn="ctr" defTabSz="711200">
            <a:lnSpc>
              <a:spcPct val="90000"/>
            </a:lnSpc>
            <a:spcBef>
              <a:spcPct val="0"/>
            </a:spcBef>
            <a:spcAft>
              <a:spcPct val="35000"/>
            </a:spcAft>
            <a:buNone/>
          </a:pPr>
          <a:r>
            <a:rPr lang="en-IN" sz="1600" b="1" kern="1200"/>
            <a:t>Quantitative Risk Analysis</a:t>
          </a:r>
        </a:p>
      </dsp:txBody>
      <dsp:txXfrm>
        <a:off x="351961" y="2296273"/>
        <a:ext cx="4558542" cy="426206"/>
      </dsp:txXfrm>
    </dsp:sp>
    <dsp:sp modelId="{1B28A0E3-D118-4ABD-A3D4-E51AFE2A2141}">
      <dsp:nvSpPr>
        <dsp:cNvPr id="0" name=""/>
        <dsp:cNvSpPr/>
      </dsp:nvSpPr>
      <dsp:spPr>
        <a:xfrm>
          <a:off x="0" y="3235136"/>
          <a:ext cx="6578081" cy="4032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50226BF-6663-4BF1-BF69-6BB9C788D9D3}">
      <dsp:nvSpPr>
        <dsp:cNvPr id="0" name=""/>
        <dsp:cNvSpPr/>
      </dsp:nvSpPr>
      <dsp:spPr>
        <a:xfrm>
          <a:off x="328904" y="2998976"/>
          <a:ext cx="4604656" cy="4723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045" tIns="0" rIns="174045" bIns="0" numCol="1" spcCol="1270" anchor="ctr" anchorCtr="0">
          <a:noAutofit/>
        </a:bodyPr>
        <a:lstStyle/>
        <a:p>
          <a:pPr marL="0" lvl="0" indent="0" algn="ctr" defTabSz="711200">
            <a:lnSpc>
              <a:spcPct val="90000"/>
            </a:lnSpc>
            <a:spcBef>
              <a:spcPct val="0"/>
            </a:spcBef>
            <a:spcAft>
              <a:spcPct val="35000"/>
            </a:spcAft>
            <a:buNone/>
          </a:pPr>
          <a:r>
            <a:rPr lang="en-IN" sz="1600" b="1" kern="1200"/>
            <a:t>Risk Response Planning</a:t>
          </a:r>
        </a:p>
      </dsp:txBody>
      <dsp:txXfrm>
        <a:off x="351961" y="3022033"/>
        <a:ext cx="4558542" cy="426206"/>
      </dsp:txXfrm>
    </dsp:sp>
    <dsp:sp modelId="{F8B451AC-0FE9-42AB-A62D-8AEFCF8C7036}">
      <dsp:nvSpPr>
        <dsp:cNvPr id="0" name=""/>
        <dsp:cNvSpPr/>
      </dsp:nvSpPr>
      <dsp:spPr>
        <a:xfrm>
          <a:off x="0" y="3960896"/>
          <a:ext cx="6578081" cy="4032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A2FCD15-35A7-434C-8AE9-ABB6A0D9BB7A}">
      <dsp:nvSpPr>
        <dsp:cNvPr id="0" name=""/>
        <dsp:cNvSpPr/>
      </dsp:nvSpPr>
      <dsp:spPr>
        <a:xfrm>
          <a:off x="328904" y="3724736"/>
          <a:ext cx="4604656" cy="4723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4045" tIns="0" rIns="174045" bIns="0" numCol="1" spcCol="1270" anchor="ctr" anchorCtr="0">
          <a:noAutofit/>
        </a:bodyPr>
        <a:lstStyle/>
        <a:p>
          <a:pPr marL="0" lvl="0" indent="0" algn="ctr" defTabSz="711200">
            <a:lnSpc>
              <a:spcPct val="90000"/>
            </a:lnSpc>
            <a:spcBef>
              <a:spcPct val="0"/>
            </a:spcBef>
            <a:spcAft>
              <a:spcPct val="35000"/>
            </a:spcAft>
            <a:buNone/>
          </a:pPr>
          <a:r>
            <a:rPr lang="en-IN" sz="1600" b="1" kern="1200"/>
            <a:t>Risk monitoring and Control</a:t>
          </a:r>
        </a:p>
      </dsp:txBody>
      <dsp:txXfrm>
        <a:off x="351961" y="3747793"/>
        <a:ext cx="4558542"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381B-7165-4ABF-8F22-0199707C0CDB}">
      <dsp:nvSpPr>
        <dsp:cNvPr id="0" name=""/>
        <dsp:cNvSpPr/>
      </dsp:nvSpPr>
      <dsp:spPr>
        <a:xfrm>
          <a:off x="1937684" y="9523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AD69B5-04E8-4C0C-99CB-BB54293FF555}">
      <dsp:nvSpPr>
        <dsp:cNvPr id="0" name=""/>
        <dsp:cNvSpPr/>
      </dsp:nvSpPr>
      <dsp:spPr>
        <a:xfrm>
          <a:off x="749684" y="2521546"/>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kern="1200"/>
            <a:t>Risk Culture portrays the qualities, knowledge and information, convictions, understanding and perceptive shared with common group of people who have same objectives which includes public and private companies, non-profit-organisations and government</a:t>
          </a:r>
          <a:endParaRPr lang="en-US" sz="1100" kern="1200"/>
        </a:p>
      </dsp:txBody>
      <dsp:txXfrm>
        <a:off x="749684" y="2521546"/>
        <a:ext cx="4320000" cy="787500"/>
      </dsp:txXfrm>
    </dsp:sp>
    <dsp:sp modelId="{0E9C99D7-EC16-41E5-BC52-D5B23B4E3DEF}">
      <dsp:nvSpPr>
        <dsp:cNvPr id="0" name=""/>
        <dsp:cNvSpPr/>
      </dsp:nvSpPr>
      <dsp:spPr>
        <a:xfrm>
          <a:off x="7013685" y="9523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2C8573-A627-4706-98E9-AB9F307DDB6F}">
      <dsp:nvSpPr>
        <dsp:cNvPr id="0" name=""/>
        <dsp:cNvSpPr/>
      </dsp:nvSpPr>
      <dsp:spPr>
        <a:xfrm>
          <a:off x="5825684" y="2521546"/>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kern="1200"/>
            <a:t>it can be created by individual in an organisation, addressed and conveyed to all levels of company which will lead to a coherent culture (Hillson, D, 2013).</a:t>
          </a:r>
          <a:endParaRPr lang="en-US" sz="1100" kern="1200"/>
        </a:p>
      </dsp:txBody>
      <dsp:txXfrm>
        <a:off x="5825684" y="2521546"/>
        <a:ext cx="4320000"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65DC6-4D35-4F25-B956-75122927AED1}">
      <dsp:nvSpPr>
        <dsp:cNvPr id="0" name=""/>
        <dsp:cNvSpPr/>
      </dsp:nvSpPr>
      <dsp:spPr>
        <a:xfrm>
          <a:off x="0" y="14939"/>
          <a:ext cx="6496050" cy="223938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0" i="0" kern="1200"/>
            <a:t>Attitude is characterized as picked viewpoint, mental view or way concerning a reality or state</a:t>
          </a:r>
          <a:endParaRPr lang="en-US" sz="2200" kern="1200"/>
        </a:p>
      </dsp:txBody>
      <dsp:txXfrm>
        <a:off x="109318" y="124257"/>
        <a:ext cx="6277414" cy="2020744"/>
      </dsp:txXfrm>
    </dsp:sp>
    <dsp:sp modelId="{D33F3E2F-D5C8-4958-8F74-B4124E9BDF7D}">
      <dsp:nvSpPr>
        <dsp:cNvPr id="0" name=""/>
        <dsp:cNvSpPr/>
      </dsp:nvSpPr>
      <dsp:spPr>
        <a:xfrm>
          <a:off x="0" y="2317680"/>
          <a:ext cx="6496050" cy="223938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0" i="0" kern="1200" dirty="0"/>
            <a:t>In risk management combining both of them gives risk attitude which means that picked perceptive (chosen state of mind) with respect to the uncertainties or dubious conditions which gives an outcome to a project, that may be a success or a failure </a:t>
          </a:r>
          <a:endParaRPr lang="en-US" sz="2200" kern="1200" dirty="0"/>
        </a:p>
      </dsp:txBody>
      <dsp:txXfrm>
        <a:off x="109318" y="2426998"/>
        <a:ext cx="6277414" cy="20207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2E18F-0362-4F04-81F6-280F8D2192D9}">
      <dsp:nvSpPr>
        <dsp:cNvPr id="0" name=""/>
        <dsp:cNvSpPr/>
      </dsp:nvSpPr>
      <dsp:spPr>
        <a:xfrm>
          <a:off x="5958205" y="1297408"/>
          <a:ext cx="1247940" cy="593906"/>
        </a:xfrm>
        <a:custGeom>
          <a:avLst/>
          <a:gdLst/>
          <a:ahLst/>
          <a:cxnLst/>
          <a:rect l="0" t="0" r="0" b="0"/>
          <a:pathLst>
            <a:path>
              <a:moveTo>
                <a:pt x="0" y="0"/>
              </a:moveTo>
              <a:lnTo>
                <a:pt x="0" y="404729"/>
              </a:lnTo>
              <a:lnTo>
                <a:pt x="1247940" y="404729"/>
              </a:lnTo>
              <a:lnTo>
                <a:pt x="1247940" y="5939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415B0D-0D50-4EB8-B06F-9F66E39B77E2}">
      <dsp:nvSpPr>
        <dsp:cNvPr id="0" name=""/>
        <dsp:cNvSpPr/>
      </dsp:nvSpPr>
      <dsp:spPr>
        <a:xfrm>
          <a:off x="4710265" y="1297408"/>
          <a:ext cx="1247940" cy="593906"/>
        </a:xfrm>
        <a:custGeom>
          <a:avLst/>
          <a:gdLst/>
          <a:ahLst/>
          <a:cxnLst/>
          <a:rect l="0" t="0" r="0" b="0"/>
          <a:pathLst>
            <a:path>
              <a:moveTo>
                <a:pt x="1247940" y="0"/>
              </a:moveTo>
              <a:lnTo>
                <a:pt x="1247940" y="404729"/>
              </a:lnTo>
              <a:lnTo>
                <a:pt x="0" y="404729"/>
              </a:lnTo>
              <a:lnTo>
                <a:pt x="0" y="5939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932BF1-C6C5-43AE-9089-4428C38FB113}">
      <dsp:nvSpPr>
        <dsp:cNvPr id="0" name=""/>
        <dsp:cNvSpPr/>
      </dsp:nvSpPr>
      <dsp:spPr>
        <a:xfrm>
          <a:off x="-7" y="57832"/>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8D668-211D-4AB4-97D9-716AAC1D4B51}">
      <dsp:nvSpPr>
        <dsp:cNvPr id="0" name=""/>
        <dsp:cNvSpPr/>
      </dsp:nvSpPr>
      <dsp:spPr>
        <a:xfrm>
          <a:off x="226891" y="273385"/>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Risk culture can be formed by setting it from scratch or developing it naturally as organisation grows.</a:t>
          </a:r>
          <a:endParaRPr lang="en-US" sz="1300" kern="1200" dirty="0"/>
        </a:p>
      </dsp:txBody>
      <dsp:txXfrm>
        <a:off x="264871" y="311365"/>
        <a:ext cx="1966123" cy="1220763"/>
      </dsp:txXfrm>
    </dsp:sp>
    <dsp:sp modelId="{AF43408A-B32C-41EE-9BE9-F2D483C8D340}">
      <dsp:nvSpPr>
        <dsp:cNvPr id="0" name=""/>
        <dsp:cNvSpPr/>
      </dsp:nvSpPr>
      <dsp:spPr>
        <a:xfrm>
          <a:off x="4937164" y="685"/>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6D2AD-FCE5-4D55-8DC4-549B06591567}">
      <dsp:nvSpPr>
        <dsp:cNvPr id="0" name=""/>
        <dsp:cNvSpPr/>
      </dsp:nvSpPr>
      <dsp:spPr>
        <a:xfrm>
          <a:off x="5164062" y="216238"/>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two approaches are:</a:t>
          </a:r>
          <a:endParaRPr lang="en-US" sz="1300" kern="1200"/>
        </a:p>
      </dsp:txBody>
      <dsp:txXfrm>
        <a:off x="5202042" y="254218"/>
        <a:ext cx="1966123" cy="1220763"/>
      </dsp:txXfrm>
    </dsp:sp>
    <dsp:sp modelId="{14C27587-ABE5-49C8-B254-0385C807DB60}">
      <dsp:nvSpPr>
        <dsp:cNvPr id="0" name=""/>
        <dsp:cNvSpPr/>
      </dsp:nvSpPr>
      <dsp:spPr>
        <a:xfrm>
          <a:off x="3689223" y="1891314"/>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F1EFC-4C6A-41FC-AB6C-255F6D9AE423}">
      <dsp:nvSpPr>
        <dsp:cNvPr id="0" name=""/>
        <dsp:cNvSpPr/>
      </dsp:nvSpPr>
      <dsp:spPr>
        <a:xfrm>
          <a:off x="3916122" y="2106868"/>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top to bottom</a:t>
          </a:r>
          <a:endParaRPr lang="en-US" sz="1300" kern="1200"/>
        </a:p>
      </dsp:txBody>
      <dsp:txXfrm>
        <a:off x="3954102" y="2144848"/>
        <a:ext cx="1966123" cy="1220763"/>
      </dsp:txXfrm>
    </dsp:sp>
    <dsp:sp modelId="{708AD482-F520-4FC8-B4AE-18E29B4E3B56}">
      <dsp:nvSpPr>
        <dsp:cNvPr id="0" name=""/>
        <dsp:cNvSpPr/>
      </dsp:nvSpPr>
      <dsp:spPr>
        <a:xfrm>
          <a:off x="6185104" y="1891314"/>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CD045-ABF0-4BF5-B69D-46323C2A18B3}">
      <dsp:nvSpPr>
        <dsp:cNvPr id="0" name=""/>
        <dsp:cNvSpPr/>
      </dsp:nvSpPr>
      <dsp:spPr>
        <a:xfrm>
          <a:off x="6412002" y="2106868"/>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bottom to up approach</a:t>
          </a:r>
          <a:endParaRPr lang="en-US" sz="1300" kern="1200"/>
        </a:p>
      </dsp:txBody>
      <dsp:txXfrm>
        <a:off x="6449982" y="2144848"/>
        <a:ext cx="1966123" cy="12207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B7969-FFBF-4758-AD72-81F8A419221E}">
      <dsp:nvSpPr>
        <dsp:cNvPr id="0" name=""/>
        <dsp:cNvSpPr/>
      </dsp:nvSpPr>
      <dsp:spPr>
        <a:xfrm>
          <a:off x="0" y="392220"/>
          <a:ext cx="6496050" cy="71604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The ABC model of risk culture explains how risk attitude influences risk behaviour and vice versa.</a:t>
          </a:r>
          <a:endParaRPr lang="en-US" sz="1800" kern="1200"/>
        </a:p>
      </dsp:txBody>
      <dsp:txXfrm>
        <a:off x="34954" y="427174"/>
        <a:ext cx="6426142" cy="646132"/>
      </dsp:txXfrm>
    </dsp:sp>
    <dsp:sp modelId="{3568BCB0-7367-46F5-8A46-19576D3E7D1D}">
      <dsp:nvSpPr>
        <dsp:cNvPr id="0" name=""/>
        <dsp:cNvSpPr/>
      </dsp:nvSpPr>
      <dsp:spPr>
        <a:xfrm>
          <a:off x="0" y="1160100"/>
          <a:ext cx="6496050" cy="716040"/>
        </a:xfrm>
        <a:prstGeom prst="roundRect">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The ABC model can be applied to teams, small groups or even to organisations. </a:t>
          </a:r>
          <a:endParaRPr lang="en-US" sz="1800" kern="1200"/>
        </a:p>
      </dsp:txBody>
      <dsp:txXfrm>
        <a:off x="34954" y="1195054"/>
        <a:ext cx="6426142" cy="646132"/>
      </dsp:txXfrm>
    </dsp:sp>
    <dsp:sp modelId="{CFDA3A11-0AD3-42B4-A9C4-ECE12B962BCB}">
      <dsp:nvSpPr>
        <dsp:cNvPr id="0" name=""/>
        <dsp:cNvSpPr/>
      </dsp:nvSpPr>
      <dsp:spPr>
        <a:xfrm>
          <a:off x="0" y="1927980"/>
          <a:ext cx="6496050" cy="716040"/>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A good risk culture can solve many problems whereas a bad risk culture can create many problems.</a:t>
          </a:r>
          <a:endParaRPr lang="en-US" sz="1800" kern="1200"/>
        </a:p>
      </dsp:txBody>
      <dsp:txXfrm>
        <a:off x="34954" y="1962934"/>
        <a:ext cx="6426142" cy="646132"/>
      </dsp:txXfrm>
    </dsp:sp>
    <dsp:sp modelId="{F0277CDD-F3EA-4E75-BA81-DA61AF14771B}">
      <dsp:nvSpPr>
        <dsp:cNvPr id="0" name=""/>
        <dsp:cNvSpPr/>
      </dsp:nvSpPr>
      <dsp:spPr>
        <a:xfrm>
          <a:off x="0" y="2695859"/>
          <a:ext cx="6496050" cy="716040"/>
        </a:xfrm>
        <a:prstGeom prst="roundRect">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Too little and too much risk both are harmful for company. </a:t>
          </a:r>
          <a:endParaRPr lang="en-US" sz="1800" kern="1200"/>
        </a:p>
      </dsp:txBody>
      <dsp:txXfrm>
        <a:off x="34954" y="2730813"/>
        <a:ext cx="6426142" cy="646132"/>
      </dsp:txXfrm>
    </dsp:sp>
    <dsp:sp modelId="{F5C2E9D5-960C-46CA-9B68-70BA7B6D03CF}">
      <dsp:nvSpPr>
        <dsp:cNvPr id="0" name=""/>
        <dsp:cNvSpPr/>
      </dsp:nvSpPr>
      <dsp:spPr>
        <a:xfrm>
          <a:off x="0" y="3463740"/>
          <a:ext cx="6496050" cy="71604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t>It is also clear that we can easily manage risk attitude as well to manage risk culture</a:t>
          </a:r>
          <a:endParaRPr lang="en-US" sz="1800" kern="1200"/>
        </a:p>
      </dsp:txBody>
      <dsp:txXfrm>
        <a:off x="34954" y="3498694"/>
        <a:ext cx="6426142" cy="6461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160705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A6C31-85F7-4F32-95C4-7BC61C4BA25D}"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228290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2574697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415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423640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1272293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1178795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2225984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25498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169862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131235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7A6C31-85F7-4F32-95C4-7BC61C4BA25D}"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309610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A6C31-85F7-4F32-95C4-7BC61C4BA25D}" type="datetimeFigureOut">
              <a:rPr lang="en-IN" smtClean="0"/>
              <a:t>12-06-2020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384467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276465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174620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B7A6C31-85F7-4F32-95C4-7BC61C4BA25D}" type="datetimeFigureOut">
              <a:rPr lang="en-IN" smtClean="0"/>
              <a:t>12-06-2020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149386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A6C31-85F7-4F32-95C4-7BC61C4BA25D}"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C23DC-7707-4F21-9833-E87650E71EAE}" type="slidenum">
              <a:rPr lang="en-IN" smtClean="0"/>
              <a:t>‹#›</a:t>
            </a:fld>
            <a:endParaRPr lang="en-IN"/>
          </a:p>
        </p:txBody>
      </p:sp>
    </p:spTree>
    <p:extLst>
      <p:ext uri="{BB962C8B-B14F-4D97-AF65-F5344CB8AC3E}">
        <p14:creationId xmlns:p14="http://schemas.microsoft.com/office/powerpoint/2010/main" val="242333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7A6C31-85F7-4F32-95C4-7BC61C4BA25D}" type="datetimeFigureOut">
              <a:rPr lang="en-IN" smtClean="0"/>
              <a:t>12-06-2020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BC23DC-7707-4F21-9833-E87650E71EAE}" type="slidenum">
              <a:rPr lang="en-IN" smtClean="0"/>
              <a:t>‹#›</a:t>
            </a:fld>
            <a:endParaRPr lang="en-IN"/>
          </a:p>
        </p:txBody>
      </p:sp>
    </p:spTree>
    <p:extLst>
      <p:ext uri="{BB962C8B-B14F-4D97-AF65-F5344CB8AC3E}">
        <p14:creationId xmlns:p14="http://schemas.microsoft.com/office/powerpoint/2010/main" val="2366477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hyperlink" Target="https://www2.deloitte.com/content/dam/Deloitte/au/Documents/financial-services/deloitte-au-fs-cultivating-risk-intelligent-culture-1012.pdf" TargetMode="External"/><Relationship Id="rId2" Type="http://schemas.openxmlformats.org/officeDocument/2006/relationships/hyperlink" Target="https://www.theirm.org/what-we-say/thought-leadership/risk-culture/%20%20%5bAccessed" TargetMode="External"/><Relationship Id="rId1" Type="http://schemas.openxmlformats.org/officeDocument/2006/relationships/slideLayout" Target="../slideLayouts/slideLayout2.xml"/><Relationship Id="rId5" Type="http://schemas.openxmlformats.org/officeDocument/2006/relationships/hyperlink" Target="https://misti.com/internal-audit-insights/what-constitutes-a-good-risk-culture" TargetMode="External"/><Relationship Id="rId4" Type="http://schemas.openxmlformats.org/officeDocument/2006/relationships/hyperlink" Target="https://www.pmi.org/learning/library/managing-risk-attitude-using-emotional-literacy-81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FEB5-B12A-4B8F-9592-EBC950F6972A}"/>
              </a:ext>
            </a:extLst>
          </p:cNvPr>
          <p:cNvSpPr>
            <a:spLocks noGrp="1"/>
          </p:cNvSpPr>
          <p:nvPr>
            <p:ph type="ctrTitle"/>
          </p:nvPr>
        </p:nvSpPr>
        <p:spPr/>
        <p:txBody>
          <a:bodyPr/>
          <a:lstStyle/>
          <a:p>
            <a:r>
              <a:rPr lang="en-IN" sz="4400" b="1" dirty="0"/>
              <a:t>EPM5740 PROJECT RISK MANAGEMENT</a:t>
            </a:r>
            <a:br>
              <a:rPr lang="en-IN" sz="4400" dirty="0"/>
            </a:br>
            <a:r>
              <a:rPr lang="en-IN" sz="4400" b="1" dirty="0"/>
              <a:t>INDIVIDUAL ASSIGNMENT - PRESENTATION</a:t>
            </a:r>
            <a:br>
              <a:rPr lang="en-IN" sz="4400" dirty="0"/>
            </a:br>
            <a:r>
              <a:rPr lang="en-IN" sz="4400" b="1" dirty="0"/>
              <a:t>RISK CULTURE AND RISK ATTITUDE</a:t>
            </a:r>
            <a:br>
              <a:rPr lang="en-IN" sz="4400" dirty="0"/>
            </a:br>
            <a:endParaRPr lang="en-IN" sz="4400" dirty="0"/>
          </a:p>
        </p:txBody>
      </p:sp>
      <p:sp>
        <p:nvSpPr>
          <p:cNvPr id="3" name="Subtitle 2">
            <a:extLst>
              <a:ext uri="{FF2B5EF4-FFF2-40B4-BE49-F238E27FC236}">
                <a16:creationId xmlns:a16="http://schemas.microsoft.com/office/drawing/2014/main" id="{AA4B3C2E-3BFD-4734-8F3C-4C8635D475CF}"/>
              </a:ext>
            </a:extLst>
          </p:cNvPr>
          <p:cNvSpPr>
            <a:spLocks noGrp="1"/>
          </p:cNvSpPr>
          <p:nvPr>
            <p:ph type="subTitle" idx="1"/>
          </p:nvPr>
        </p:nvSpPr>
        <p:spPr/>
        <p:txBody>
          <a:bodyPr>
            <a:normAutofit fontScale="92500" lnSpcReduction="10000"/>
          </a:bodyPr>
          <a:lstStyle/>
          <a:p>
            <a:r>
              <a:rPr lang="en-IN" b="1" dirty="0"/>
              <a:t>Submitted By : Surbhi Dhawan </a:t>
            </a:r>
            <a:r>
              <a:rPr lang="en-IN" sz="2800" b="1" dirty="0">
                <a:solidFill>
                  <a:schemeClr val="tx1"/>
                </a:solidFill>
              </a:rPr>
              <a:t>( s4608520)</a:t>
            </a:r>
            <a:endParaRPr lang="en-IN" sz="2800" dirty="0">
              <a:solidFill>
                <a:schemeClr val="tx1"/>
              </a:solidFill>
            </a:endParaRPr>
          </a:p>
          <a:p>
            <a:r>
              <a:rPr lang="en-IN" b="1" dirty="0"/>
              <a:t>Submitted to : Farhad Daneshgar</a:t>
            </a:r>
            <a:endParaRPr lang="en-IN" dirty="0"/>
          </a:p>
          <a:p>
            <a:endParaRPr lang="en-IN" dirty="0"/>
          </a:p>
        </p:txBody>
      </p:sp>
      <p:pic>
        <p:nvPicPr>
          <p:cNvPr id="4" name="Picture 3">
            <a:extLst>
              <a:ext uri="{FF2B5EF4-FFF2-40B4-BE49-F238E27FC236}">
                <a16:creationId xmlns:a16="http://schemas.microsoft.com/office/drawing/2014/main" id="{81A712AC-4D5B-4FB8-AEDA-A8B8D34191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40738" y="4338735"/>
            <a:ext cx="2751261" cy="2519265"/>
          </a:xfrm>
          <a:prstGeom prst="rect">
            <a:avLst/>
          </a:prstGeom>
          <a:noFill/>
          <a:ln>
            <a:noFill/>
          </a:ln>
        </p:spPr>
      </p:pic>
    </p:spTree>
    <p:extLst>
      <p:ext uri="{BB962C8B-B14F-4D97-AF65-F5344CB8AC3E}">
        <p14:creationId xmlns:p14="http://schemas.microsoft.com/office/powerpoint/2010/main" val="2958757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3CB05EF-0522-4A75-84F3-82EA3D63D29C}"/>
              </a:ext>
            </a:extLst>
          </p:cNvPr>
          <p:cNvSpPr>
            <a:spLocks noGrp="1"/>
          </p:cNvSpPr>
          <p:nvPr>
            <p:ph type="title"/>
          </p:nvPr>
        </p:nvSpPr>
        <p:spPr>
          <a:xfrm>
            <a:off x="648930" y="629267"/>
            <a:ext cx="9252154" cy="1016654"/>
          </a:xfrm>
        </p:spPr>
        <p:txBody>
          <a:bodyPr>
            <a:normAutofit/>
          </a:bodyPr>
          <a:lstStyle/>
          <a:p>
            <a:pPr>
              <a:lnSpc>
                <a:spcPct val="90000"/>
              </a:lnSpc>
            </a:pPr>
            <a:r>
              <a:rPr lang="en-IN" sz="3300" b="1">
                <a:solidFill>
                  <a:srgbClr val="EBEBEB"/>
                </a:solidFill>
              </a:rPr>
              <a:t>Developing Risk-Mature Risk culture</a:t>
            </a:r>
            <a:br>
              <a:rPr lang="en-IN" sz="3300">
                <a:solidFill>
                  <a:srgbClr val="EBEBEB"/>
                </a:solidFill>
              </a:rPr>
            </a:br>
            <a:endParaRPr lang="en-IN" sz="3300">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29A4D00A-3B94-4B1D-847C-261C6A815BBC}"/>
              </a:ext>
            </a:extLst>
          </p:cNvPr>
          <p:cNvGraphicFramePr>
            <a:graphicFrameLocks noGrp="1"/>
          </p:cNvGraphicFramePr>
          <p:nvPr>
            <p:ph idx="1"/>
            <p:extLst>
              <p:ext uri="{D42A27DB-BD31-4B8C-83A1-F6EECF244321}">
                <p14:modId xmlns:p14="http://schemas.microsoft.com/office/powerpoint/2010/main" val="388278624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83251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1B63B63-0FD0-49DB-AB63-DECDE80B2EEC}"/>
              </a:ext>
            </a:extLst>
          </p:cNvPr>
          <p:cNvSpPr>
            <a:spLocks noGrp="1"/>
          </p:cNvSpPr>
          <p:nvPr>
            <p:ph type="title"/>
          </p:nvPr>
        </p:nvSpPr>
        <p:spPr>
          <a:xfrm>
            <a:off x="653143" y="1645920"/>
            <a:ext cx="3522879" cy="4470821"/>
          </a:xfrm>
        </p:spPr>
        <p:txBody>
          <a:bodyPr>
            <a:normAutofit/>
          </a:bodyPr>
          <a:lstStyle/>
          <a:p>
            <a:pPr algn="r"/>
            <a:r>
              <a:rPr lang="en-IN" b="1">
                <a:solidFill>
                  <a:schemeClr val="bg2"/>
                </a:solidFill>
                <a:latin typeface="Arial Black" panose="020B0A04020102020204" pitchFamily="34" charset="0"/>
                <a:cs typeface="Arial" panose="020B0604020202020204" pitchFamily="34" charset="0"/>
              </a:rPr>
              <a:t>Good Risk Culture</a:t>
            </a:r>
            <a:br>
              <a:rPr lang="en-IN">
                <a:solidFill>
                  <a:schemeClr val="bg2"/>
                </a:solidFill>
                <a:latin typeface="Arial Black" panose="020B0A04020102020204" pitchFamily="34" charset="0"/>
                <a:cs typeface="Arial" panose="020B0604020202020204" pitchFamily="34" charset="0"/>
              </a:rPr>
            </a:br>
            <a:endParaRPr lang="en-IN">
              <a:solidFill>
                <a:schemeClr val="bg2"/>
              </a:solidFill>
              <a:latin typeface="Arial Black" panose="020B0A040201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D02962DF-59B6-4A1F-BFCA-365BBD533A2F}"/>
              </a:ext>
            </a:extLst>
          </p:cNvPr>
          <p:cNvSpPr>
            <a:spLocks noGrp="1"/>
          </p:cNvSpPr>
          <p:nvPr>
            <p:ph idx="1"/>
          </p:nvPr>
        </p:nvSpPr>
        <p:spPr>
          <a:xfrm>
            <a:off x="5204109" y="1645920"/>
            <a:ext cx="6269434" cy="4470821"/>
          </a:xfrm>
        </p:spPr>
        <p:txBody>
          <a:bodyPr>
            <a:normAutofit/>
          </a:bodyPr>
          <a:lstStyle/>
          <a:p>
            <a:pPr marL="0" indent="0">
              <a:lnSpc>
                <a:spcPct val="90000"/>
              </a:lnSpc>
              <a:buNone/>
            </a:pPr>
            <a:r>
              <a:rPr lang="en-IN" sz="1600"/>
              <a:t>A good risk culture is more about liability and possession (McCafferty,j.,2016). </a:t>
            </a:r>
          </a:p>
          <a:p>
            <a:pPr lvl="0">
              <a:lnSpc>
                <a:spcPct val="90000"/>
              </a:lnSpc>
            </a:pPr>
            <a:r>
              <a:rPr lang="en-IN" sz="1600"/>
              <a:t>An appropriate tone of risk taking from top.</a:t>
            </a:r>
          </a:p>
          <a:p>
            <a:pPr lvl="0">
              <a:lnSpc>
                <a:spcPct val="90000"/>
              </a:lnSpc>
            </a:pPr>
            <a:r>
              <a:rPr lang="en-IN" sz="1600"/>
              <a:t>Leadership pledge to take risk is important</a:t>
            </a:r>
          </a:p>
          <a:p>
            <a:pPr lvl="0">
              <a:lnSpc>
                <a:spcPct val="90000"/>
              </a:lnSpc>
            </a:pPr>
            <a:r>
              <a:rPr lang="en-IN" sz="1600"/>
              <a:t>Follow the ethical procedures and policies of organization (Culture, R., 2012)</a:t>
            </a:r>
          </a:p>
          <a:p>
            <a:pPr lvl="0">
              <a:lnSpc>
                <a:spcPct val="90000"/>
              </a:lnSpc>
            </a:pPr>
            <a:r>
              <a:rPr lang="en-IN" sz="1600"/>
              <a:t>Senior administration effectively engaged with the improvement of risk management capabilities.</a:t>
            </a:r>
          </a:p>
          <a:p>
            <a:pPr lvl="0">
              <a:lnSpc>
                <a:spcPct val="90000"/>
              </a:lnSpc>
            </a:pPr>
            <a:r>
              <a:rPr lang="en-IN" sz="1600"/>
              <a:t>Experience from previous risk and apply on new.</a:t>
            </a:r>
          </a:p>
          <a:p>
            <a:pPr lvl="0">
              <a:lnSpc>
                <a:spcPct val="90000"/>
              </a:lnSpc>
            </a:pPr>
            <a:r>
              <a:rPr lang="en-IN" sz="1600"/>
              <a:t>Middle administration and junior level staff can have a significant effect through casual impact.</a:t>
            </a:r>
          </a:p>
          <a:p>
            <a:pPr lvl="0">
              <a:lnSpc>
                <a:spcPct val="90000"/>
              </a:lnSpc>
            </a:pPr>
            <a:r>
              <a:rPr lang="en-IN" sz="1600"/>
              <a:t>The practices of risk taking are tested and rewarded.</a:t>
            </a:r>
          </a:p>
          <a:p>
            <a:pPr lvl="0">
              <a:lnSpc>
                <a:spcPct val="90000"/>
              </a:lnSpc>
            </a:pPr>
            <a:r>
              <a:rPr lang="en-IN" sz="1600"/>
              <a:t>Management of resources.</a:t>
            </a:r>
          </a:p>
          <a:p>
            <a:pPr lvl="0">
              <a:lnSpc>
                <a:spcPct val="90000"/>
              </a:lnSpc>
            </a:pPr>
            <a:r>
              <a:rPr lang="en-IN" sz="1600"/>
              <a:t>Abilities of managing risk are empowered and created.</a:t>
            </a:r>
          </a:p>
          <a:p>
            <a:pPr>
              <a:lnSpc>
                <a:spcPct val="90000"/>
              </a:lnSpc>
            </a:pPr>
            <a:endParaRPr lang="en-IN" sz="1600"/>
          </a:p>
        </p:txBody>
      </p:sp>
    </p:spTree>
    <p:extLst>
      <p:ext uri="{BB962C8B-B14F-4D97-AF65-F5344CB8AC3E}">
        <p14:creationId xmlns:p14="http://schemas.microsoft.com/office/powerpoint/2010/main" val="260202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691E4-28F6-47DC-8B1C-D622908CF7C6}"/>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latin typeface="Arial Black" panose="020B0A04020102020204" pitchFamily="34" charset="0"/>
              </a:rPr>
              <a:t>Conclusion</a:t>
            </a:r>
            <a:endParaRPr lang="en-IN" sz="3200">
              <a:solidFill>
                <a:srgbClr val="F2F2F2"/>
              </a:solidFill>
              <a:latin typeface="Arial Black" panose="020B0A04020102020204" pitchFamily="34" charset="0"/>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66C0D11-C72F-4462-B970-A76CF5281778}"/>
              </a:ext>
            </a:extLst>
          </p:cNvPr>
          <p:cNvGraphicFramePr>
            <a:graphicFrameLocks noGrp="1"/>
          </p:cNvGraphicFramePr>
          <p:nvPr>
            <p:ph idx="1"/>
            <p:extLst>
              <p:ext uri="{D42A27DB-BD31-4B8C-83A1-F6EECF244321}">
                <p14:modId xmlns:p14="http://schemas.microsoft.com/office/powerpoint/2010/main" val="376578189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70254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6FF1-886B-4BB9-97B0-673CF07CFA41}"/>
              </a:ext>
            </a:extLst>
          </p:cNvPr>
          <p:cNvSpPr>
            <a:spLocks noGrp="1"/>
          </p:cNvSpPr>
          <p:nvPr>
            <p:ph type="title"/>
          </p:nvPr>
        </p:nvSpPr>
        <p:spPr/>
        <p:txBody>
          <a:bodyPr/>
          <a:lstStyle/>
          <a:p>
            <a:r>
              <a:rPr lang="en-US" dirty="0">
                <a:latin typeface="Arial Black" panose="020B0A04020102020204" pitchFamily="34" charset="0"/>
              </a:rPr>
              <a:t>References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DFF03A0-838A-4FA2-8167-46600D5C700C}"/>
              </a:ext>
            </a:extLst>
          </p:cNvPr>
          <p:cNvSpPr>
            <a:spLocks noGrp="1"/>
          </p:cNvSpPr>
          <p:nvPr>
            <p:ph idx="1"/>
          </p:nvPr>
        </p:nvSpPr>
        <p:spPr>
          <a:xfrm>
            <a:off x="438150" y="1333500"/>
            <a:ext cx="9612684" cy="4933950"/>
          </a:xfrm>
        </p:spPr>
        <p:txBody>
          <a:bodyPr>
            <a:normAutofit fontScale="70000" lnSpcReduction="20000"/>
          </a:bodyPr>
          <a:lstStyle/>
          <a:p>
            <a:r>
              <a:rPr lang="en-IN" dirty="0"/>
              <a:t>Hillson, D., 2013. The ABC of risk culture: how to be risk mature. Project Management Institute.</a:t>
            </a:r>
          </a:p>
          <a:p>
            <a:r>
              <a:rPr lang="en-IN" dirty="0"/>
              <a:t>de Bakker, K. and </a:t>
            </a:r>
            <a:r>
              <a:rPr lang="en-IN" dirty="0" err="1"/>
              <a:t>Somani</a:t>
            </a:r>
            <a:r>
              <a:rPr lang="en-IN" dirty="0"/>
              <a:t>, S., 2006. Establishing Cultural Influences on Risk Management. In 2006 PMI Global Congress Proceedings.</a:t>
            </a:r>
          </a:p>
          <a:p>
            <a:r>
              <a:rPr lang="en-IN" dirty="0"/>
              <a:t>Richardson, P &amp; Fenech, J .2012.Risk culture: under the microscope guidance for boards, Institute of Risk management.[ONLINE] Available at: </a:t>
            </a:r>
            <a:r>
              <a:rPr lang="en-IN" u="sng" dirty="0">
                <a:hlinkClick r:id="rId2"/>
              </a:rPr>
              <a:t>https://www.theirm.org/what-we-say/thought-leadership/risk-culture/  [Accessed</a:t>
            </a:r>
            <a:r>
              <a:rPr lang="en-IN" dirty="0"/>
              <a:t> 19 May 2020].</a:t>
            </a:r>
          </a:p>
          <a:p>
            <a:r>
              <a:rPr lang="en-IN" dirty="0"/>
              <a:t>Atkinson, P., 2013. Managing change and building a positive risk culture. Management Services, 57(2), pp.9-13</a:t>
            </a:r>
          </a:p>
          <a:p>
            <a:r>
              <a:rPr lang="en-IN" dirty="0"/>
              <a:t>Australia, D., 2012. Cultivating an intelligent risk culture: a fresh perspective. Sydney, AU: Deloitte </a:t>
            </a:r>
            <a:r>
              <a:rPr lang="en-IN" dirty="0" err="1"/>
              <a:t>Touche</a:t>
            </a:r>
            <a:r>
              <a:rPr lang="en-IN" dirty="0"/>
              <a:t> Tohmatsu Ltd. </a:t>
            </a:r>
            <a:r>
              <a:rPr lang="en-IN" u="sng" dirty="0">
                <a:hlinkClick r:id="rId3"/>
              </a:rPr>
              <a:t>https://www2.deloitte.com/content/dam/Deloitte/au/Documents/financial-services/deloitte-au-fs-cultivating-risk-intelligent-culture-1012.pdf</a:t>
            </a:r>
            <a:endParaRPr lang="en-IN" dirty="0"/>
          </a:p>
          <a:p>
            <a:r>
              <a:rPr lang="en-IN" dirty="0"/>
              <a:t>Hillson, D. and Murray-Webster, R., 2006, May. Managing risk attitude using emotional literacy [ONLINE] Available at: </a:t>
            </a:r>
            <a:r>
              <a:rPr lang="en-IN" u="sng" dirty="0">
                <a:hlinkClick r:id="rId4"/>
              </a:rPr>
              <a:t>https://www.pmi.org/learning/library/managing-risk-attitude-using-emotional-literacy-8156</a:t>
            </a:r>
            <a:r>
              <a:rPr lang="en-IN" dirty="0"/>
              <a:t>   [Accessed 19 May 2020]</a:t>
            </a:r>
          </a:p>
          <a:p>
            <a:r>
              <a:rPr lang="en-IN" dirty="0"/>
              <a:t>Murray-Webster, R. and Hillson, D., 2008. Managing group risk attitude. Gower Publishing, Ltd..</a:t>
            </a:r>
          </a:p>
          <a:p>
            <a:r>
              <a:rPr lang="en-IN" dirty="0"/>
              <a:t>Culture, R., 2012. Under the Microscope Guidance for Boards. Institute of risk management.</a:t>
            </a:r>
          </a:p>
          <a:p>
            <a:r>
              <a:rPr lang="en-IN" dirty="0"/>
              <a:t>McCafferty,j.,2016. What constitutes a good risk culture?[ONLINE] Available at </a:t>
            </a:r>
            <a:r>
              <a:rPr lang="en-IN" u="sng" dirty="0">
                <a:hlinkClick r:id="rId5"/>
              </a:rPr>
              <a:t>https://misti.com/internal-audit-insights/what-constitutes-a-good-risk-culture</a:t>
            </a:r>
            <a:r>
              <a:rPr lang="en-IN" dirty="0"/>
              <a:t> [Accessed 21 may 2020</a:t>
            </a:r>
          </a:p>
        </p:txBody>
      </p:sp>
    </p:spTree>
    <p:extLst>
      <p:ext uri="{BB962C8B-B14F-4D97-AF65-F5344CB8AC3E}">
        <p14:creationId xmlns:p14="http://schemas.microsoft.com/office/powerpoint/2010/main" val="382996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7D9A-D75C-48E5-AB27-E3404688DD20}"/>
              </a:ext>
            </a:extLst>
          </p:cNvPr>
          <p:cNvSpPr>
            <a:spLocks noGrp="1"/>
          </p:cNvSpPr>
          <p:nvPr>
            <p:ph type="title"/>
          </p:nvPr>
        </p:nvSpPr>
        <p:spPr/>
        <p:txBody>
          <a:bodyPr/>
          <a:lstStyle/>
          <a:p>
            <a:r>
              <a:rPr lang="en-US" dirty="0">
                <a:latin typeface="Arial Black" panose="020B0A04020102020204" pitchFamily="34" charset="0"/>
              </a:rPr>
              <a:t>Table Of Contents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0380162-EF5E-4F5B-99F4-EECABEC29506}"/>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Introduction</a:t>
            </a:r>
          </a:p>
          <a:p>
            <a:r>
              <a:rPr lang="en-US" dirty="0">
                <a:latin typeface="Arial" panose="020B0604020202020204" pitchFamily="34" charset="0"/>
                <a:cs typeface="Arial" panose="020B0604020202020204" pitchFamily="34" charset="0"/>
              </a:rPr>
              <a:t>Risk Culture</a:t>
            </a:r>
          </a:p>
          <a:p>
            <a:r>
              <a:rPr lang="en-US" dirty="0">
                <a:latin typeface="Arial" panose="020B0604020202020204" pitchFamily="34" charset="0"/>
                <a:cs typeface="Arial" panose="020B0604020202020204" pitchFamily="34" charset="0"/>
              </a:rPr>
              <a:t>Risk Attitude</a:t>
            </a:r>
          </a:p>
          <a:p>
            <a:r>
              <a:rPr lang="en-US" dirty="0">
                <a:latin typeface="Arial" panose="020B0604020202020204" pitchFamily="34" charset="0"/>
                <a:cs typeface="Arial" panose="020B0604020202020204" pitchFamily="34" charset="0"/>
              </a:rPr>
              <a:t>Influence of Risk Attitude and Culture on each other</a:t>
            </a:r>
          </a:p>
          <a:p>
            <a:r>
              <a:rPr lang="en-US" dirty="0">
                <a:latin typeface="Arial" panose="020B0604020202020204" pitchFamily="34" charset="0"/>
                <a:cs typeface="Arial" panose="020B0604020202020204" pitchFamily="34" charset="0"/>
              </a:rPr>
              <a:t>Explanation</a:t>
            </a:r>
          </a:p>
          <a:p>
            <a:r>
              <a:rPr lang="en-US" dirty="0">
                <a:latin typeface="Arial" panose="020B0604020202020204" pitchFamily="34" charset="0"/>
                <a:cs typeface="Arial" panose="020B0604020202020204" pitchFamily="34" charset="0"/>
              </a:rPr>
              <a:t>Importance of Risk Culture</a:t>
            </a:r>
          </a:p>
          <a:p>
            <a:r>
              <a:rPr lang="en-IN" dirty="0">
                <a:latin typeface="Arial" panose="020B0604020202020204" pitchFamily="34" charset="0"/>
                <a:cs typeface="Arial" panose="020B0604020202020204" pitchFamily="34" charset="0"/>
              </a:rPr>
              <a:t>Developing Risk-Mature Risk culture</a:t>
            </a:r>
          </a:p>
          <a:p>
            <a:r>
              <a:rPr lang="en-IN" dirty="0">
                <a:latin typeface="Arial" panose="020B0604020202020204" pitchFamily="34" charset="0"/>
                <a:cs typeface="Arial" panose="020B0604020202020204" pitchFamily="34" charset="0"/>
              </a:rPr>
              <a:t>Good Risk Culture</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References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23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6EBA5-D17A-4B49-BAA8-F2E42AAA18D6}"/>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latin typeface="Arial Black" panose="020B0A04020102020204" pitchFamily="34" charset="0"/>
              </a:rPr>
              <a:t>Introduction</a:t>
            </a:r>
            <a:endParaRPr lang="en-IN" sz="3200">
              <a:solidFill>
                <a:srgbClr val="F2F2F2"/>
              </a:solidFill>
              <a:latin typeface="Arial Black" panose="020B0A04020102020204" pitchFamily="34" charset="0"/>
            </a:endParaRPr>
          </a:p>
        </p:txBody>
      </p:sp>
      <p:sp>
        <p:nvSpPr>
          <p:cNvPr id="18"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0"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8AAAC146-272A-4995-8D8E-3430FC5D74EC}"/>
              </a:ext>
            </a:extLst>
          </p:cNvPr>
          <p:cNvGraphicFramePr>
            <a:graphicFrameLocks noGrp="1"/>
          </p:cNvGraphicFramePr>
          <p:nvPr>
            <p:ph idx="1"/>
            <p:extLst>
              <p:ext uri="{D42A27DB-BD31-4B8C-83A1-F6EECF244321}">
                <p14:modId xmlns:p14="http://schemas.microsoft.com/office/powerpoint/2010/main" val="299998067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1262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90F0-6AB1-47D7-8F89-F3D39FC5903A}"/>
              </a:ext>
            </a:extLst>
          </p:cNvPr>
          <p:cNvSpPr>
            <a:spLocks noGrp="1"/>
          </p:cNvSpPr>
          <p:nvPr>
            <p:ph type="title"/>
          </p:nvPr>
        </p:nvSpPr>
        <p:spPr/>
        <p:txBody>
          <a:bodyPr/>
          <a:lstStyle/>
          <a:p>
            <a:r>
              <a:rPr lang="en-US" dirty="0">
                <a:latin typeface="Arial Black" panose="020B0A04020102020204" pitchFamily="34" charset="0"/>
              </a:rPr>
              <a:t>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6977E2F-02E3-43B8-AC22-BE960D544B84}"/>
              </a:ext>
            </a:extLst>
          </p:cNvPr>
          <p:cNvSpPr>
            <a:spLocks noGrp="1"/>
          </p:cNvSpPr>
          <p:nvPr>
            <p:ph idx="1"/>
          </p:nvPr>
        </p:nvSpPr>
        <p:spPr>
          <a:xfrm>
            <a:off x="312737" y="1414743"/>
            <a:ext cx="11536363" cy="5195607"/>
          </a:xfrm>
        </p:spPr>
        <p:txBody>
          <a:bodyPr/>
          <a:lstStyle/>
          <a:p>
            <a:r>
              <a:rPr lang="en-IN" dirty="0"/>
              <a:t>The risk management has 6 steps: </a:t>
            </a:r>
          </a:p>
          <a:p>
            <a:endParaRPr lang="en-IN" dirty="0"/>
          </a:p>
        </p:txBody>
      </p:sp>
      <p:graphicFrame>
        <p:nvGraphicFramePr>
          <p:cNvPr id="4" name="Diagram 3">
            <a:extLst>
              <a:ext uri="{FF2B5EF4-FFF2-40B4-BE49-F238E27FC236}">
                <a16:creationId xmlns:a16="http://schemas.microsoft.com/office/drawing/2014/main" id="{BEF9BA54-482A-440F-8B57-3CC1C0E2A822}"/>
              </a:ext>
            </a:extLst>
          </p:cNvPr>
          <p:cNvGraphicFramePr/>
          <p:nvPr>
            <p:extLst>
              <p:ext uri="{D42A27DB-BD31-4B8C-83A1-F6EECF244321}">
                <p14:modId xmlns:p14="http://schemas.microsoft.com/office/powerpoint/2010/main" val="4177388298"/>
              </p:ext>
            </p:extLst>
          </p:nvPr>
        </p:nvGraphicFramePr>
        <p:xfrm>
          <a:off x="2509935" y="2062064"/>
          <a:ext cx="6578081" cy="4460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05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EFEE806-F06A-4C3E-99A0-47F866350408}"/>
              </a:ext>
            </a:extLst>
          </p:cNvPr>
          <p:cNvSpPr>
            <a:spLocks noGrp="1"/>
          </p:cNvSpPr>
          <p:nvPr>
            <p:ph type="title"/>
          </p:nvPr>
        </p:nvSpPr>
        <p:spPr>
          <a:xfrm>
            <a:off x="648930" y="629267"/>
            <a:ext cx="9252154" cy="1016654"/>
          </a:xfrm>
        </p:spPr>
        <p:txBody>
          <a:bodyPr>
            <a:normAutofit/>
          </a:bodyPr>
          <a:lstStyle/>
          <a:p>
            <a:r>
              <a:rPr lang="en-US">
                <a:solidFill>
                  <a:srgbClr val="EBEBEB"/>
                </a:solidFill>
                <a:latin typeface="Arial Black" panose="020B0A04020102020204" pitchFamily="34" charset="0"/>
              </a:rPr>
              <a:t>Risk Culture</a:t>
            </a:r>
            <a:endParaRPr lang="en-IN">
              <a:solidFill>
                <a:srgbClr val="EBEBEB"/>
              </a:solidFill>
            </a:endParaRP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87129CE9-7C87-4091-BC43-FF0AB5296034}"/>
              </a:ext>
            </a:extLst>
          </p:cNvPr>
          <p:cNvGraphicFramePr>
            <a:graphicFrameLocks noGrp="1"/>
          </p:cNvGraphicFramePr>
          <p:nvPr>
            <p:ph idx="1"/>
            <p:extLst>
              <p:ext uri="{D42A27DB-BD31-4B8C-83A1-F6EECF244321}">
                <p14:modId xmlns:p14="http://schemas.microsoft.com/office/powerpoint/2010/main" val="41347940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6812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D227E-87F7-4D60-9D8E-F36734AAD953}"/>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latin typeface="Arial Black" panose="020B0A04020102020204" pitchFamily="34" charset="0"/>
              </a:rPr>
              <a:t>Risk Attitude</a:t>
            </a:r>
            <a:endParaRPr lang="en-IN" sz="3200">
              <a:solidFill>
                <a:srgbClr val="F2F2F2"/>
              </a:solidFill>
              <a:latin typeface="Arial Black" panose="020B0A04020102020204" pitchFamily="34" charset="0"/>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C3EDE62-6451-402A-BCD6-87C6644FA834}"/>
              </a:ext>
            </a:extLst>
          </p:cNvPr>
          <p:cNvGraphicFramePr>
            <a:graphicFrameLocks noGrp="1"/>
          </p:cNvGraphicFramePr>
          <p:nvPr>
            <p:ph idx="1"/>
            <p:extLst>
              <p:ext uri="{D42A27DB-BD31-4B8C-83A1-F6EECF244321}">
                <p14:modId xmlns:p14="http://schemas.microsoft.com/office/powerpoint/2010/main" val="300333117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0411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F0C3-36C0-4A74-8555-7F12B427F168}"/>
              </a:ext>
            </a:extLst>
          </p:cNvPr>
          <p:cNvSpPr>
            <a:spLocks noGrp="1"/>
          </p:cNvSpPr>
          <p:nvPr>
            <p:ph type="title"/>
          </p:nvPr>
        </p:nvSpPr>
        <p:spPr>
          <a:xfrm>
            <a:off x="648930" y="629266"/>
            <a:ext cx="9252154" cy="1223983"/>
          </a:xfrm>
        </p:spPr>
        <p:txBody>
          <a:bodyPr>
            <a:normAutofit/>
          </a:bodyPr>
          <a:lstStyle/>
          <a:p>
            <a:pPr>
              <a:lnSpc>
                <a:spcPct val="90000"/>
              </a:lnSpc>
            </a:pPr>
            <a:r>
              <a:rPr lang="en-US" sz="3900" dirty="0">
                <a:latin typeface="Arial Black" panose="020B0A04020102020204" pitchFamily="34" charset="0"/>
              </a:rPr>
              <a:t>Influence of Risk Attitude and Culture on each other</a:t>
            </a:r>
            <a:endParaRPr lang="en-IN" sz="39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4AF61CD-D5F9-4EC9-96D2-34044E8AFD87}"/>
              </a:ext>
            </a:extLst>
          </p:cNvPr>
          <p:cNvSpPr>
            <a:spLocks noGrp="1"/>
          </p:cNvSpPr>
          <p:nvPr>
            <p:ph idx="1"/>
          </p:nvPr>
        </p:nvSpPr>
        <p:spPr>
          <a:xfrm>
            <a:off x="1103311" y="2052214"/>
            <a:ext cx="4338409" cy="4196185"/>
          </a:xfrm>
        </p:spPr>
        <p:txBody>
          <a:bodyPr>
            <a:normAutofit lnSpcReduction="10000"/>
          </a:bodyPr>
          <a:lstStyle/>
          <a:p>
            <a:r>
              <a:rPr lang="en-IN" dirty="0"/>
              <a:t>Too much risk for an organisation will be harmful and too less risk will not allow company to work in new innovations and technology (Atkinson, P., 2013)</a:t>
            </a:r>
          </a:p>
          <a:p>
            <a:r>
              <a:rPr lang="en-IN" dirty="0"/>
              <a:t>The balance is needed to be maintained in the company for risk</a:t>
            </a:r>
          </a:p>
          <a:p>
            <a:r>
              <a:rPr lang="en-IN" b="1" dirty="0"/>
              <a:t>Where A : Attitude</a:t>
            </a:r>
            <a:endParaRPr lang="en-IN" dirty="0"/>
          </a:p>
          <a:p>
            <a:pPr marL="0" indent="0">
              <a:buNone/>
            </a:pPr>
            <a:r>
              <a:rPr lang="en-IN" b="1" dirty="0"/>
              <a:t>                 B: Behaviour</a:t>
            </a:r>
          </a:p>
          <a:p>
            <a:pPr marL="0" indent="0">
              <a:buNone/>
            </a:pPr>
            <a:r>
              <a:rPr lang="en-IN" b="1" dirty="0"/>
              <a:t>                C: Culture</a:t>
            </a:r>
            <a:endParaRPr lang="en-IN" dirty="0"/>
          </a:p>
          <a:p>
            <a:endParaRPr lang="en-IN" dirty="0"/>
          </a:p>
        </p:txBody>
      </p:sp>
      <p:pic>
        <p:nvPicPr>
          <p:cNvPr id="5" name="Picture 4" descr="A picture containing drawing&#10;&#10;Description automatically generated">
            <a:extLst>
              <a:ext uri="{FF2B5EF4-FFF2-40B4-BE49-F238E27FC236}">
                <a16:creationId xmlns:a16="http://schemas.microsoft.com/office/drawing/2014/main" id="{357F3482-7EC9-483E-BA33-501CD58A7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2146833"/>
            <a:ext cx="5451627" cy="400694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2868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B71C-5EBB-4A84-A9F9-9DA8D5B904E5}"/>
              </a:ext>
            </a:extLst>
          </p:cNvPr>
          <p:cNvSpPr>
            <a:spLocks noGrp="1"/>
          </p:cNvSpPr>
          <p:nvPr>
            <p:ph type="title"/>
          </p:nvPr>
        </p:nvSpPr>
        <p:spPr>
          <a:xfrm>
            <a:off x="648930" y="629266"/>
            <a:ext cx="9252154" cy="1223983"/>
          </a:xfrm>
        </p:spPr>
        <p:txBody>
          <a:bodyPr>
            <a:normAutofit/>
          </a:bodyPr>
          <a:lstStyle/>
          <a:p>
            <a:r>
              <a:rPr lang="en-US">
                <a:latin typeface="Arial Black" panose="020B0A04020102020204" pitchFamily="34" charset="0"/>
              </a:rPr>
              <a:t>Explanation</a:t>
            </a:r>
            <a:endParaRPr lang="en-IN">
              <a:latin typeface="Arial Black" panose="020B0A04020102020204" pitchFamily="34" charset="0"/>
            </a:endParaRPr>
          </a:p>
        </p:txBody>
      </p:sp>
      <p:sp>
        <p:nvSpPr>
          <p:cNvPr id="3" name="Content Placeholder 2">
            <a:extLst>
              <a:ext uri="{FF2B5EF4-FFF2-40B4-BE49-F238E27FC236}">
                <a16:creationId xmlns:a16="http://schemas.microsoft.com/office/drawing/2014/main" id="{A0930619-5539-4C88-B1C2-7774A7FFB593}"/>
              </a:ext>
            </a:extLst>
          </p:cNvPr>
          <p:cNvSpPr>
            <a:spLocks noGrp="1"/>
          </p:cNvSpPr>
          <p:nvPr>
            <p:ph idx="1"/>
          </p:nvPr>
        </p:nvSpPr>
        <p:spPr>
          <a:xfrm>
            <a:off x="1103311" y="2052214"/>
            <a:ext cx="4338409" cy="4196185"/>
          </a:xfrm>
        </p:spPr>
        <p:txBody>
          <a:bodyPr>
            <a:normAutofit/>
          </a:bodyPr>
          <a:lstStyle/>
          <a:p>
            <a:pPr>
              <a:lnSpc>
                <a:spcPct val="90000"/>
              </a:lnSpc>
            </a:pPr>
            <a:r>
              <a:rPr lang="en-IN" sz="1600" dirty="0"/>
              <a:t>the </a:t>
            </a:r>
            <a:r>
              <a:rPr lang="en-IN" sz="1600" b="1" dirty="0"/>
              <a:t>Culture</a:t>
            </a:r>
            <a:r>
              <a:rPr lang="en-IN" sz="1600" dirty="0"/>
              <a:t> is formed by the </a:t>
            </a:r>
            <a:r>
              <a:rPr lang="en-IN" sz="1600" b="1" dirty="0"/>
              <a:t>Behaviour </a:t>
            </a:r>
            <a:r>
              <a:rPr lang="en-IN" sz="1600" dirty="0"/>
              <a:t>of the members in organisation. </a:t>
            </a:r>
          </a:p>
          <a:p>
            <a:pPr>
              <a:lnSpc>
                <a:spcPct val="90000"/>
              </a:lnSpc>
            </a:pPr>
            <a:r>
              <a:rPr lang="en-IN" sz="1600" dirty="0"/>
              <a:t>The </a:t>
            </a:r>
            <a:r>
              <a:rPr lang="en-IN" sz="1600" b="1" dirty="0"/>
              <a:t>Behaviour</a:t>
            </a:r>
            <a:r>
              <a:rPr lang="en-IN" sz="1600" dirty="0"/>
              <a:t> is formed by </a:t>
            </a:r>
            <a:r>
              <a:rPr lang="en-IN" sz="1600" b="1" dirty="0"/>
              <a:t>Attitude</a:t>
            </a:r>
            <a:r>
              <a:rPr lang="en-IN" sz="1600" dirty="0"/>
              <a:t> of a members of organisation. </a:t>
            </a:r>
          </a:p>
          <a:p>
            <a:pPr>
              <a:lnSpc>
                <a:spcPct val="90000"/>
              </a:lnSpc>
            </a:pPr>
            <a:r>
              <a:rPr lang="en-IN" sz="1600" b="1" dirty="0"/>
              <a:t>Culture</a:t>
            </a:r>
            <a:r>
              <a:rPr lang="en-IN" sz="1600" dirty="0"/>
              <a:t> influences both </a:t>
            </a:r>
            <a:r>
              <a:rPr lang="en-IN" sz="1600" b="1" dirty="0"/>
              <a:t>Attitude </a:t>
            </a:r>
            <a:r>
              <a:rPr lang="en-IN" sz="1600" dirty="0"/>
              <a:t>and </a:t>
            </a:r>
            <a:r>
              <a:rPr lang="en-IN" sz="1600" b="1" dirty="0"/>
              <a:t>Behaviour.</a:t>
            </a:r>
          </a:p>
          <a:p>
            <a:pPr>
              <a:lnSpc>
                <a:spcPct val="90000"/>
              </a:lnSpc>
            </a:pPr>
            <a:r>
              <a:rPr lang="en-IN" sz="1600" dirty="0"/>
              <a:t>In the context to risk:</a:t>
            </a:r>
          </a:p>
          <a:p>
            <a:pPr lvl="0">
              <a:lnSpc>
                <a:spcPct val="90000"/>
              </a:lnSpc>
            </a:pPr>
            <a:r>
              <a:rPr lang="en-IN" sz="1600" dirty="0"/>
              <a:t>Risk attitude is picked perceptive (chosen state of mind) with respect to the uncertainties.</a:t>
            </a:r>
          </a:p>
          <a:p>
            <a:pPr lvl="0">
              <a:lnSpc>
                <a:spcPct val="90000"/>
              </a:lnSpc>
            </a:pPr>
            <a:r>
              <a:rPr lang="en-IN" sz="1600" dirty="0"/>
              <a:t>Risk behaviour is about risk related actions we take when risk arises.</a:t>
            </a:r>
          </a:p>
          <a:p>
            <a:pPr lvl="0">
              <a:lnSpc>
                <a:spcPct val="90000"/>
              </a:lnSpc>
            </a:pPr>
            <a:r>
              <a:rPr lang="en-IN" sz="1600" dirty="0"/>
              <a:t>Risk culture is understanding and knowledge about risk</a:t>
            </a:r>
          </a:p>
          <a:p>
            <a:pPr>
              <a:lnSpc>
                <a:spcPct val="90000"/>
              </a:lnSpc>
            </a:pPr>
            <a:endParaRPr lang="en-IN" sz="1600" b="1" dirty="0"/>
          </a:p>
          <a:p>
            <a:pPr>
              <a:lnSpc>
                <a:spcPct val="90000"/>
              </a:lnSpc>
            </a:pPr>
            <a:endParaRPr lang="en-IN" sz="1600" dirty="0"/>
          </a:p>
        </p:txBody>
      </p:sp>
      <p:pic>
        <p:nvPicPr>
          <p:cNvPr id="5" name="Picture 4" descr="A picture containing drawing&#10;&#10;Description automatically generated">
            <a:extLst>
              <a:ext uri="{FF2B5EF4-FFF2-40B4-BE49-F238E27FC236}">
                <a16:creationId xmlns:a16="http://schemas.microsoft.com/office/drawing/2014/main" id="{1FC5565C-5DAA-46A2-AE2C-939912A03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2146833"/>
            <a:ext cx="5451627" cy="400694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93328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778FD83-E28B-40E0-A2E6-5A89B7FEBF82}"/>
              </a:ext>
            </a:extLst>
          </p:cNvPr>
          <p:cNvSpPr>
            <a:spLocks noGrp="1"/>
          </p:cNvSpPr>
          <p:nvPr>
            <p:ph type="title"/>
          </p:nvPr>
        </p:nvSpPr>
        <p:spPr>
          <a:xfrm>
            <a:off x="806195" y="804672"/>
            <a:ext cx="3521359" cy="5248656"/>
          </a:xfrm>
        </p:spPr>
        <p:txBody>
          <a:bodyPr anchor="ctr">
            <a:normAutofit/>
          </a:bodyPr>
          <a:lstStyle/>
          <a:p>
            <a:pPr algn="ctr"/>
            <a:r>
              <a:rPr lang="en-IN" sz="3900" b="1">
                <a:latin typeface="Arial Black" panose="020B0A04020102020204" pitchFamily="34" charset="0"/>
              </a:rPr>
              <a:t>Importance of Risk Culture</a:t>
            </a:r>
            <a:br>
              <a:rPr lang="en-IN" sz="3900">
                <a:latin typeface="Arial Black" panose="020B0A04020102020204" pitchFamily="34" charset="0"/>
              </a:rPr>
            </a:br>
            <a:endParaRPr lang="en-IN" sz="3900">
              <a:latin typeface="Arial Black" panose="020B0A04020102020204" pitchFamily="34" charset="0"/>
            </a:endParaRPr>
          </a:p>
        </p:txBody>
      </p:sp>
      <p:sp>
        <p:nvSpPr>
          <p:cNvPr id="17" name="Content Placeholder 2">
            <a:extLst>
              <a:ext uri="{FF2B5EF4-FFF2-40B4-BE49-F238E27FC236}">
                <a16:creationId xmlns:a16="http://schemas.microsoft.com/office/drawing/2014/main" id="{79664BBB-E785-4C60-A140-4510579F6ECD}"/>
              </a:ext>
            </a:extLst>
          </p:cNvPr>
          <p:cNvSpPr>
            <a:spLocks noGrp="1"/>
          </p:cNvSpPr>
          <p:nvPr>
            <p:ph idx="1"/>
          </p:nvPr>
        </p:nvSpPr>
        <p:spPr>
          <a:xfrm>
            <a:off x="4975861" y="804671"/>
            <a:ext cx="6399930" cy="5248657"/>
          </a:xfrm>
        </p:spPr>
        <p:txBody>
          <a:bodyPr anchor="ctr">
            <a:normAutofit/>
          </a:bodyPr>
          <a:lstStyle/>
          <a:p>
            <a:r>
              <a:rPr lang="en-IN"/>
              <a:t>Forming a good and strong risk culture is very important in an organisation for few reasons. </a:t>
            </a:r>
          </a:p>
          <a:p>
            <a:r>
              <a:rPr lang="en-IN"/>
              <a:t>Risk culture has huge impact on</a:t>
            </a:r>
          </a:p>
          <a:p>
            <a:pPr marL="457200" indent="-457200">
              <a:buFont typeface="+mj-lt"/>
              <a:buAutoNum type="arabicPeriod"/>
            </a:pPr>
            <a:r>
              <a:rPr lang="en-IN"/>
              <a:t> Consistence or compliance</a:t>
            </a:r>
          </a:p>
          <a:p>
            <a:pPr marL="457200" indent="-457200">
              <a:buFont typeface="+mj-lt"/>
              <a:buAutoNum type="arabicPeriod"/>
            </a:pPr>
            <a:r>
              <a:rPr lang="en-IN"/>
              <a:t>risk management effectiveness </a:t>
            </a:r>
          </a:p>
          <a:p>
            <a:pPr marL="457200" indent="-457200">
              <a:buFont typeface="+mj-lt"/>
              <a:buAutoNum type="arabicPeriod"/>
            </a:pPr>
            <a:r>
              <a:rPr lang="en-IN"/>
              <a:t>organisational performance </a:t>
            </a:r>
          </a:p>
        </p:txBody>
      </p:sp>
    </p:spTree>
    <p:extLst>
      <p:ext uri="{BB962C8B-B14F-4D97-AF65-F5344CB8AC3E}">
        <p14:creationId xmlns:p14="http://schemas.microsoft.com/office/powerpoint/2010/main" val="124574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692</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Century Gothic</vt:lpstr>
      <vt:lpstr>Wingdings 3</vt:lpstr>
      <vt:lpstr>Ion</vt:lpstr>
      <vt:lpstr>EPM5740 PROJECT RISK MANAGEMENT INDIVIDUAL ASSIGNMENT - PRESENTATION RISK CULTURE AND RISK ATTITUDE </vt:lpstr>
      <vt:lpstr>Table Of Contents</vt:lpstr>
      <vt:lpstr>Introduction</vt:lpstr>
      <vt:lpstr>Introduction</vt:lpstr>
      <vt:lpstr>Risk Culture</vt:lpstr>
      <vt:lpstr>Risk Attitude</vt:lpstr>
      <vt:lpstr>Influence of Risk Attitude and Culture on each other</vt:lpstr>
      <vt:lpstr>Explanation</vt:lpstr>
      <vt:lpstr>Importance of Risk Culture </vt:lpstr>
      <vt:lpstr>Developing Risk-Mature Risk culture </vt:lpstr>
      <vt:lpstr>Good Risk Culture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EPM5740 PROJECT RISK MANAGEMENT INDIVIDUAL ASSIGNMENT - PRESENTATION RISK CULTURE AND RISK ATTITUDE </dc:title>
  <dc:creator>Surbi Dhawan</dc:creator>
  <cp:lastModifiedBy>Surbi Dhawan</cp:lastModifiedBy>
  <cp:revision>2</cp:revision>
  <dcterms:created xsi:type="dcterms:W3CDTF">2020-06-12T14:10:17Z</dcterms:created>
  <dcterms:modified xsi:type="dcterms:W3CDTF">2020-06-12T14:15:53Z</dcterms:modified>
</cp:coreProperties>
</file>