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2"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MS PGothic" panose="020B0600070205080204" pitchFamily="34" charset="-128"/>
      <p:regular r:id="rId13"/>
    </p:embeddedFont>
    <p:embeddedFont>
      <p:font typeface="Comic Sans MS" panose="030F0702030302020204" pitchFamily="66" charset="0"/>
      <p:regular r:id="rId14"/>
      <p:bold r:id="rId15"/>
      <p:italic r:id="rId16"/>
      <p:boldItalic r:id="rId17"/>
    </p:embeddedFont>
    <p:embeddedFont>
      <p:font typeface="Gill Sans MT" panose="020B0502020104020203" pitchFamily="34" charset="0"/>
      <p:regular r:id="rId18"/>
      <p:bold r:id="rId19"/>
      <p:italic r:id="rId20"/>
      <p:boldItalic r:id="rId21"/>
    </p:embeddedFont>
    <p:embeddedFont>
      <p:font typeface="Lora"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ExtraBold" panose="020B0906030804020204" pitchFamily="34" charset="0"/>
      <p:bold r:id="rId30"/>
      <p:boldItalic r:id="rId31"/>
    </p:embeddedFont>
    <p:embeddedFont>
      <p:font typeface="Open Sans Light" panose="020B03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1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83565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6258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0988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372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517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652091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846410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0515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11/6/2023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0496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13731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837416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42883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4823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244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a:t>
            </a:r>
            <a:r>
              <a:rPr lang="en" sz="2000" b="1" dirty="0">
                <a:solidFill>
                  <a:srgbClr val="FFFFFF"/>
                </a:solidFill>
              </a:rPr>
              <a:t>: Age Distribution &amp; Bike Purchases</a:t>
            </a:r>
            <a:endParaRPr sz="2000" b="1" i="0" u="none" strike="noStrike" cap="none" dirty="0">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coming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coming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Data Exploration : Job Industry</a:t>
            </a:r>
            <a:endParaRPr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MS PGothic" panose="020B0600070205080204" pitchFamily="34" charset="-128"/>
              <a:ea typeface="MS PGothic" panose="020B0600070205080204" pitchFamily="34" charset="-128"/>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Customer ID</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chemeClr val="accent1">
              <a:lumMod val="50000"/>
            </a:scheme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a:ea typeface="Open Sans ExtraBold"/>
                <a:cs typeface="Open Sans ExtraBold"/>
                <a:sym typeface="Open Sans ExtraBold"/>
              </a:rPr>
              <a:t>THANK YOU</a:t>
            </a:r>
            <a:endParaRPr sz="3500" b="0" i="0" u="none" strike="noStrike" cap="none" dirty="0">
              <a:solidFill>
                <a:srgbClr val="FFFFFF"/>
              </a:solidFill>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390</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Noto Sans Symbols</vt:lpstr>
      <vt:lpstr>MS PGothic</vt:lpstr>
      <vt:lpstr>Open Sans ExtraBold</vt:lpstr>
      <vt:lpstr>Comic Sans MS</vt:lpstr>
      <vt:lpstr>Arial</vt:lpstr>
      <vt:lpstr>Open Sans Light</vt:lpstr>
      <vt:lpstr>Open Sans</vt:lpstr>
      <vt:lpstr>Lora</vt:lpstr>
      <vt:lpstr>Gill Sans MT</vt:lpstr>
      <vt:lpstr>Simple Light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surbhi priya</cp:lastModifiedBy>
  <cp:revision>3</cp:revision>
  <dcterms:modified xsi:type="dcterms:W3CDTF">2023-11-06T09:04:11Z</dcterms:modified>
</cp:coreProperties>
</file>