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66" r:id="rId2"/>
    <p:sldId id="298" r:id="rId3"/>
    <p:sldId id="302" r:id="rId4"/>
    <p:sldId id="257" r:id="rId5"/>
    <p:sldId id="258" r:id="rId6"/>
    <p:sldId id="259" r:id="rId7"/>
    <p:sldId id="260" r:id="rId8"/>
    <p:sldId id="265" r:id="rId9"/>
    <p:sldId id="274" r:id="rId10"/>
    <p:sldId id="303" r:id="rId11"/>
    <p:sldId id="270" r:id="rId12"/>
    <p:sldId id="300" r:id="rId13"/>
    <p:sldId id="262" r:id="rId14"/>
    <p:sldId id="306" r:id="rId15"/>
    <p:sldId id="307" r:id="rId16"/>
    <p:sldId id="268" r:id="rId17"/>
    <p:sldId id="261" r:id="rId18"/>
    <p:sldId id="304" r:id="rId19"/>
    <p:sldId id="305" r:id="rId20"/>
    <p:sldId id="301"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64" d="100"/>
          <a:sy n="64" d="100"/>
        </p:scale>
        <p:origin x="89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0ED2738-453F-492F-8918-57C538860B6D}" type="datetimeFigureOut">
              <a:rPr lang="en-IN" smtClean="0"/>
              <a:t>15-04-2024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AAF65E3-9CF6-4B44-AEC8-70C7722813B3}" type="slidenum">
              <a:rPr lang="en-IN" smtClean="0"/>
              <a:t>‹#›</a:t>
            </a:fld>
            <a:endParaRPr lang="en-IN"/>
          </a:p>
        </p:txBody>
      </p:sp>
    </p:spTree>
    <p:extLst>
      <p:ext uri="{BB962C8B-B14F-4D97-AF65-F5344CB8AC3E}">
        <p14:creationId xmlns:p14="http://schemas.microsoft.com/office/powerpoint/2010/main" val="78001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940f3d2ab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940f3d2ab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u="sng">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7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600" y="548633"/>
            <a:ext cx="10972800" cy="531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200" b="1"/>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extLst>
      <p:ext uri="{BB962C8B-B14F-4D97-AF65-F5344CB8AC3E}">
        <p14:creationId xmlns:p14="http://schemas.microsoft.com/office/powerpoint/2010/main" val="242379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xfrm>
            <a:off x="765175" y="411226"/>
            <a:ext cx="3157854" cy="677108"/>
          </a:xfrm>
          <a:prstGeom prst="rect">
            <a:avLst/>
          </a:prstGeom>
        </p:spPr>
        <p:txBody>
          <a:bodyPr/>
          <a:lstStyle/>
          <a:p>
            <a:r>
              <a:t>Title Text</a:t>
            </a:r>
          </a:p>
        </p:txBody>
      </p:sp>
      <p:sp>
        <p:nvSpPr>
          <p:cNvPr id="48" name="Slide Number"/>
          <p:cNvSpPr txBox="1">
            <a:spLocks noGrp="1"/>
          </p:cNvSpPr>
          <p:nvPr>
            <p:ph type="sldNum" sz="quarter" idx="2"/>
          </p:nvPr>
        </p:nvSpPr>
        <p:spPr>
          <a:xfrm>
            <a:off x="8778240" y="6377940"/>
            <a:ext cx="2804160" cy="276999"/>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0816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sng">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sng">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sng">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grpSp>
        <p:nvGrpSpPr>
          <p:cNvPr id="9" name="Google Shape;9;p2"/>
          <p:cNvGrpSpPr/>
          <p:nvPr/>
        </p:nvGrpSpPr>
        <p:grpSpPr>
          <a:xfrm>
            <a:off x="-1334331" y="-848436"/>
            <a:ext cx="15114893" cy="8781399"/>
            <a:chOff x="-1000748" y="-636327"/>
            <a:chExt cx="11336170" cy="6586049"/>
          </a:xfrm>
        </p:grpSpPr>
        <p:sp>
          <p:nvSpPr>
            <p:cNvPr id="10" name="Google Shape;10;p2"/>
            <p:cNvSpPr/>
            <p:nvPr/>
          </p:nvSpPr>
          <p:spPr>
            <a:xfrm>
              <a:off x="6077460" y="-636327"/>
              <a:ext cx="4257963" cy="2834862"/>
            </a:xfrm>
            <a:custGeom>
              <a:avLst/>
              <a:gdLst/>
              <a:ahLst/>
              <a:cxnLst/>
              <a:rect l="l" t="t" r="r" b="b"/>
              <a:pathLst>
                <a:path w="128795" h="85749" extrusionOk="0">
                  <a:moveTo>
                    <a:pt x="6086" y="8127"/>
                  </a:moveTo>
                  <a:cubicBezTo>
                    <a:pt x="-2573" y="13964"/>
                    <a:pt x="-841" y="29166"/>
                    <a:pt x="4162" y="35067"/>
                  </a:cubicBezTo>
                  <a:cubicBezTo>
                    <a:pt x="9165" y="40968"/>
                    <a:pt x="24495" y="41032"/>
                    <a:pt x="36105" y="43533"/>
                  </a:cubicBezTo>
                  <a:cubicBezTo>
                    <a:pt x="47715" y="46035"/>
                    <a:pt x="66187" y="44816"/>
                    <a:pt x="73820" y="50076"/>
                  </a:cubicBezTo>
                  <a:cubicBezTo>
                    <a:pt x="81453" y="55336"/>
                    <a:pt x="78502" y="69383"/>
                    <a:pt x="81901" y="75091"/>
                  </a:cubicBezTo>
                  <a:cubicBezTo>
                    <a:pt x="85301" y="80800"/>
                    <a:pt x="88701" y="82916"/>
                    <a:pt x="94217" y="84327"/>
                  </a:cubicBezTo>
                  <a:cubicBezTo>
                    <a:pt x="99733" y="85738"/>
                    <a:pt x="109674" y="86957"/>
                    <a:pt x="114998" y="83557"/>
                  </a:cubicBezTo>
                  <a:cubicBezTo>
                    <a:pt x="120322" y="80158"/>
                    <a:pt x="124042" y="73808"/>
                    <a:pt x="126159" y="63930"/>
                  </a:cubicBezTo>
                  <a:cubicBezTo>
                    <a:pt x="128276" y="54052"/>
                    <a:pt x="130007" y="33976"/>
                    <a:pt x="127698" y="24291"/>
                  </a:cubicBezTo>
                  <a:cubicBezTo>
                    <a:pt x="125389" y="14606"/>
                    <a:pt x="124235" y="9859"/>
                    <a:pt x="112305" y="5818"/>
                  </a:cubicBezTo>
                  <a:cubicBezTo>
                    <a:pt x="100375" y="1777"/>
                    <a:pt x="73820" y="-340"/>
                    <a:pt x="56117" y="45"/>
                  </a:cubicBezTo>
                  <a:cubicBezTo>
                    <a:pt x="38414" y="430"/>
                    <a:pt x="14745" y="2290"/>
                    <a:pt x="6086" y="8127"/>
                  </a:cubicBezTo>
                  <a:close/>
                </a:path>
              </a:pathLst>
            </a:custGeom>
            <a:solidFill>
              <a:srgbClr val="7A7AE2">
                <a:alpha val="13290"/>
              </a:srgbClr>
            </a:solidFill>
            <a:ln>
              <a:noFill/>
            </a:ln>
          </p:spPr>
        </p:sp>
        <p:sp>
          <p:nvSpPr>
            <p:cNvPr id="11" name="Google Shape;11;p2"/>
            <p:cNvSpPr/>
            <p:nvPr/>
          </p:nvSpPr>
          <p:spPr>
            <a:xfrm>
              <a:off x="-1000748" y="3724673"/>
              <a:ext cx="2615909" cy="2225049"/>
            </a:xfrm>
            <a:custGeom>
              <a:avLst/>
              <a:gdLst/>
              <a:ahLst/>
              <a:cxnLst/>
              <a:rect l="l" t="t" r="r" b="b"/>
              <a:pathLst>
                <a:path w="108589" h="92364" extrusionOk="0">
                  <a:moveTo>
                    <a:pt x="1316" y="64178"/>
                  </a:moveTo>
                  <a:cubicBezTo>
                    <a:pt x="-737" y="53980"/>
                    <a:pt x="-416" y="35315"/>
                    <a:pt x="2470" y="25309"/>
                  </a:cubicBezTo>
                  <a:cubicBezTo>
                    <a:pt x="5356" y="15303"/>
                    <a:pt x="12220" y="8247"/>
                    <a:pt x="18634" y="4142"/>
                  </a:cubicBezTo>
                  <a:cubicBezTo>
                    <a:pt x="25048" y="37"/>
                    <a:pt x="35054" y="-797"/>
                    <a:pt x="40955" y="678"/>
                  </a:cubicBezTo>
                  <a:cubicBezTo>
                    <a:pt x="46856" y="2153"/>
                    <a:pt x="50448" y="5810"/>
                    <a:pt x="54040" y="12994"/>
                  </a:cubicBezTo>
                  <a:cubicBezTo>
                    <a:pt x="57632" y="20178"/>
                    <a:pt x="59108" y="37496"/>
                    <a:pt x="62507" y="43782"/>
                  </a:cubicBezTo>
                  <a:cubicBezTo>
                    <a:pt x="65907" y="50068"/>
                    <a:pt x="69242" y="49875"/>
                    <a:pt x="74437" y="50709"/>
                  </a:cubicBezTo>
                  <a:cubicBezTo>
                    <a:pt x="79633" y="51543"/>
                    <a:pt x="88420" y="47566"/>
                    <a:pt x="93680" y="48785"/>
                  </a:cubicBezTo>
                  <a:cubicBezTo>
                    <a:pt x="98940" y="50004"/>
                    <a:pt x="104520" y="52248"/>
                    <a:pt x="105995" y="58021"/>
                  </a:cubicBezTo>
                  <a:cubicBezTo>
                    <a:pt x="107470" y="63794"/>
                    <a:pt x="112537" y="77713"/>
                    <a:pt x="102531" y="83421"/>
                  </a:cubicBezTo>
                  <a:cubicBezTo>
                    <a:pt x="92525" y="89130"/>
                    <a:pt x="60582" y="91759"/>
                    <a:pt x="45958" y="92272"/>
                  </a:cubicBezTo>
                  <a:cubicBezTo>
                    <a:pt x="31334" y="92785"/>
                    <a:pt x="22226" y="91182"/>
                    <a:pt x="14786" y="86500"/>
                  </a:cubicBezTo>
                  <a:cubicBezTo>
                    <a:pt x="7346" y="81818"/>
                    <a:pt x="3369" y="74377"/>
                    <a:pt x="1316" y="64178"/>
                  </a:cubicBezTo>
                  <a:close/>
                </a:path>
              </a:pathLst>
            </a:custGeom>
            <a:solidFill>
              <a:srgbClr val="7A7AE2">
                <a:alpha val="13290"/>
              </a:srgbClr>
            </a:solidFill>
            <a:ln>
              <a:noFill/>
            </a:ln>
          </p:spPr>
        </p:sp>
      </p:grpSp>
      <p:grpSp>
        <p:nvGrpSpPr>
          <p:cNvPr id="12" name="Google Shape;12;p2"/>
          <p:cNvGrpSpPr/>
          <p:nvPr/>
        </p:nvGrpSpPr>
        <p:grpSpPr>
          <a:xfrm>
            <a:off x="398931" y="377553"/>
            <a:ext cx="7399013" cy="5972265"/>
            <a:chOff x="299198" y="283164"/>
            <a:chExt cx="5549260" cy="4479199"/>
          </a:xfrm>
        </p:grpSpPr>
        <p:sp>
          <p:nvSpPr>
            <p:cNvPr id="13" name="Google Shape;13;p2"/>
            <p:cNvSpPr/>
            <p:nvPr/>
          </p:nvSpPr>
          <p:spPr>
            <a:xfrm>
              <a:off x="5725373" y="2831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4" name="Google Shape;14;p2"/>
            <p:cNvSpPr/>
            <p:nvPr/>
          </p:nvSpPr>
          <p:spPr>
            <a:xfrm>
              <a:off x="299198" y="374051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5" name="Google Shape;15;p2"/>
            <p:cNvGrpSpPr/>
            <p:nvPr/>
          </p:nvGrpSpPr>
          <p:grpSpPr>
            <a:xfrm>
              <a:off x="873138" y="4656874"/>
              <a:ext cx="105489" cy="105489"/>
              <a:chOff x="8524496" y="544747"/>
              <a:chExt cx="44349" cy="44349"/>
            </a:xfrm>
          </p:grpSpPr>
          <p:sp>
            <p:nvSpPr>
              <p:cNvPr id="16" name="Google Shape;16;p2"/>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7" name="Google Shape;17;p2"/>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nvGrpSpPr>
            <p:cNvPr id="18" name="Google Shape;18;p2"/>
            <p:cNvGrpSpPr/>
            <p:nvPr/>
          </p:nvGrpSpPr>
          <p:grpSpPr>
            <a:xfrm>
              <a:off x="422263" y="486749"/>
              <a:ext cx="105489" cy="105489"/>
              <a:chOff x="8524496" y="544747"/>
              <a:chExt cx="44349" cy="44349"/>
            </a:xfrm>
          </p:grpSpPr>
          <p:sp>
            <p:nvSpPr>
              <p:cNvPr id="19" name="Google Shape;19;p2"/>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0" name="Google Shape;20;p2"/>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21" name="Google Shape;21;p2"/>
            <p:cNvSpPr/>
            <p:nvPr/>
          </p:nvSpPr>
          <p:spPr>
            <a:xfrm>
              <a:off x="978614" y="327384"/>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22" name="Google Shape;22;p2"/>
          <p:cNvSpPr txBox="1">
            <a:spLocks noGrp="1"/>
          </p:cNvSpPr>
          <p:nvPr>
            <p:ph type="ctrTitle"/>
          </p:nvPr>
        </p:nvSpPr>
        <p:spPr>
          <a:xfrm>
            <a:off x="950967" y="1995688"/>
            <a:ext cx="5822400" cy="2315200"/>
          </a:xfrm>
          <a:prstGeom prst="rect">
            <a:avLst/>
          </a:prstGeom>
          <a:ln>
            <a:noFill/>
          </a:ln>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5333">
                <a:latin typeface="Josefin Sans"/>
                <a:ea typeface="Josefin Sans"/>
                <a:cs typeface="Josefin Sans"/>
                <a:sym typeface="Josefin Sans"/>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23" name="Google Shape;23;p2"/>
          <p:cNvSpPr txBox="1">
            <a:spLocks noGrp="1"/>
          </p:cNvSpPr>
          <p:nvPr>
            <p:ph type="subTitle" idx="1"/>
          </p:nvPr>
        </p:nvSpPr>
        <p:spPr>
          <a:xfrm>
            <a:off x="1066800" y="4267512"/>
            <a:ext cx="5474400" cy="594800"/>
          </a:xfrm>
          <a:prstGeom prst="rect">
            <a:avLst/>
          </a:prstGeom>
          <a:solidFill>
            <a:schemeClr val="lt2"/>
          </a:solid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solidFill>
                  <a:schemeClr val="dk1"/>
                </a:solidFill>
                <a:latin typeface="Barlow"/>
                <a:ea typeface="Barlow"/>
                <a:cs typeface="Barlow"/>
                <a:sym typeface="Barlow"/>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40414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13"/>
        <p:cNvGrpSpPr/>
        <p:nvPr/>
      </p:nvGrpSpPr>
      <p:grpSpPr>
        <a:xfrm>
          <a:off x="0" y="0"/>
          <a:ext cx="0" cy="0"/>
          <a:chOff x="0" y="0"/>
          <a:chExt cx="0" cy="0"/>
        </a:xfrm>
      </p:grpSpPr>
      <p:sp>
        <p:nvSpPr>
          <p:cNvPr id="214" name="Google Shape;214;p13"/>
          <p:cNvSpPr/>
          <p:nvPr/>
        </p:nvSpPr>
        <p:spPr>
          <a:xfrm>
            <a:off x="-466133" y="1724699"/>
            <a:ext cx="1395396" cy="33279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 name="Google Shape;215;p13"/>
          <p:cNvSpPr txBox="1">
            <a:spLocks noGrp="1"/>
          </p:cNvSpPr>
          <p:nvPr>
            <p:ph type="subTitle" idx="1"/>
          </p:nvPr>
        </p:nvSpPr>
        <p:spPr>
          <a:xfrm>
            <a:off x="1264767" y="4933833"/>
            <a:ext cx="3074000" cy="5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16" name="Google Shape;216;p13"/>
          <p:cNvSpPr txBox="1">
            <a:spLocks noGrp="1"/>
          </p:cNvSpPr>
          <p:nvPr>
            <p:ph type="subTitle" idx="2"/>
          </p:nvPr>
        </p:nvSpPr>
        <p:spPr>
          <a:xfrm>
            <a:off x="4559000" y="4933833"/>
            <a:ext cx="3074000" cy="5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17" name="Google Shape;217;p13"/>
          <p:cNvSpPr txBox="1">
            <a:spLocks noGrp="1"/>
          </p:cNvSpPr>
          <p:nvPr>
            <p:ph type="subTitle" idx="3"/>
          </p:nvPr>
        </p:nvSpPr>
        <p:spPr>
          <a:xfrm>
            <a:off x="7853233" y="4933833"/>
            <a:ext cx="3074000" cy="5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18" name="Google Shape;218;p13"/>
          <p:cNvSpPr txBox="1">
            <a:spLocks noGrp="1"/>
          </p:cNvSpPr>
          <p:nvPr>
            <p:ph type="subTitle" idx="4"/>
          </p:nvPr>
        </p:nvSpPr>
        <p:spPr>
          <a:xfrm>
            <a:off x="1264767" y="2920933"/>
            <a:ext cx="3074000" cy="5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19" name="Google Shape;219;p13"/>
          <p:cNvSpPr txBox="1">
            <a:spLocks noGrp="1"/>
          </p:cNvSpPr>
          <p:nvPr>
            <p:ph type="subTitle" idx="5"/>
          </p:nvPr>
        </p:nvSpPr>
        <p:spPr>
          <a:xfrm>
            <a:off x="4559000" y="2920933"/>
            <a:ext cx="3074000" cy="5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20" name="Google Shape;220;p13"/>
          <p:cNvSpPr txBox="1">
            <a:spLocks noGrp="1"/>
          </p:cNvSpPr>
          <p:nvPr>
            <p:ph type="subTitle" idx="6"/>
          </p:nvPr>
        </p:nvSpPr>
        <p:spPr>
          <a:xfrm>
            <a:off x="7853233" y="2920933"/>
            <a:ext cx="3074000" cy="5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21" name="Google Shape;221;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13"/>
          <p:cNvSpPr/>
          <p:nvPr/>
        </p:nvSpPr>
        <p:spPr>
          <a:xfrm>
            <a:off x="-1414933" y="4013034"/>
            <a:ext cx="14967981" cy="5316349"/>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 name="Google Shape;223;p13"/>
          <p:cNvSpPr/>
          <p:nvPr/>
        </p:nvSpPr>
        <p:spPr>
          <a:xfrm flipH="1">
            <a:off x="-26933" y="6274010"/>
            <a:ext cx="12192085" cy="584004"/>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4" name="Google Shape;224;p13"/>
          <p:cNvSpPr/>
          <p:nvPr/>
        </p:nvSpPr>
        <p:spPr>
          <a:xfrm>
            <a:off x="-1462516" y="6449301"/>
            <a:ext cx="4241795" cy="23339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5" name="Google Shape;225;p13"/>
          <p:cNvGrpSpPr/>
          <p:nvPr/>
        </p:nvGrpSpPr>
        <p:grpSpPr>
          <a:xfrm flipH="1">
            <a:off x="-1786880" y="5125021"/>
            <a:ext cx="4378919" cy="1557692"/>
            <a:chOff x="2536050" y="2210275"/>
            <a:chExt cx="5672175" cy="2017737"/>
          </a:xfrm>
        </p:grpSpPr>
        <p:sp>
          <p:nvSpPr>
            <p:cNvPr id="226" name="Google Shape;226;p13"/>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9" name="Google Shape;229;p13"/>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1" name="Google Shape;231;p13"/>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2" name="Google Shape;232;p13"/>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 name="Google Shape;234;p13"/>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5" name="Google Shape;235;p13"/>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6" name="Google Shape;236;p13"/>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7" name="Google Shape;237;p13"/>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8" name="Google Shape;238;p13"/>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9" name="Google Shape;239;p13"/>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0" name="Google Shape;240;p13"/>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1" name="Google Shape;241;p13"/>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2" name="Google Shape;242;p13"/>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3" name="Google Shape;243;p13"/>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a:off x="7606067" y="177668"/>
            <a:ext cx="1122495" cy="269265"/>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p13"/>
          <p:cNvSpPr/>
          <p:nvPr/>
        </p:nvSpPr>
        <p:spPr>
          <a:xfrm>
            <a:off x="11739401" y="621024"/>
            <a:ext cx="816083" cy="19664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9" name="Google Shape;249;p13"/>
          <p:cNvSpPr/>
          <p:nvPr/>
        </p:nvSpPr>
        <p:spPr>
          <a:xfrm>
            <a:off x="1170063" y="446930"/>
            <a:ext cx="860227" cy="206385"/>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0" name="Google Shape;250;p13"/>
          <p:cNvSpPr/>
          <p:nvPr/>
        </p:nvSpPr>
        <p:spPr>
          <a:xfrm>
            <a:off x="10927241" y="260564"/>
            <a:ext cx="337059" cy="33277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13"/>
          <p:cNvSpPr/>
          <p:nvPr/>
        </p:nvSpPr>
        <p:spPr>
          <a:xfrm>
            <a:off x="10591817" y="593354"/>
            <a:ext cx="236403" cy="233417"/>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13"/>
          <p:cNvSpPr/>
          <p:nvPr/>
        </p:nvSpPr>
        <p:spPr>
          <a:xfrm>
            <a:off x="10801285" y="3153534"/>
            <a:ext cx="1122495" cy="269265"/>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p13"/>
          <p:cNvSpPr txBox="1">
            <a:spLocks noGrp="1"/>
          </p:cNvSpPr>
          <p:nvPr>
            <p:ph type="title" idx="7" hasCustomPrompt="1"/>
          </p:nvPr>
        </p:nvSpPr>
        <p:spPr>
          <a:xfrm>
            <a:off x="2311967" y="1863400"/>
            <a:ext cx="979600" cy="8536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54" name="Google Shape;254;p13"/>
          <p:cNvSpPr txBox="1">
            <a:spLocks noGrp="1"/>
          </p:cNvSpPr>
          <p:nvPr>
            <p:ph type="title" idx="8" hasCustomPrompt="1"/>
          </p:nvPr>
        </p:nvSpPr>
        <p:spPr>
          <a:xfrm>
            <a:off x="2311967" y="3879900"/>
            <a:ext cx="979600" cy="8536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55" name="Google Shape;255;p13"/>
          <p:cNvSpPr txBox="1">
            <a:spLocks noGrp="1"/>
          </p:cNvSpPr>
          <p:nvPr>
            <p:ph type="title" idx="9" hasCustomPrompt="1"/>
          </p:nvPr>
        </p:nvSpPr>
        <p:spPr>
          <a:xfrm>
            <a:off x="5606200" y="1863400"/>
            <a:ext cx="979600" cy="8536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56" name="Google Shape;256;p13"/>
          <p:cNvSpPr txBox="1">
            <a:spLocks noGrp="1"/>
          </p:cNvSpPr>
          <p:nvPr>
            <p:ph type="title" idx="13" hasCustomPrompt="1"/>
          </p:nvPr>
        </p:nvSpPr>
        <p:spPr>
          <a:xfrm>
            <a:off x="5606200" y="3879900"/>
            <a:ext cx="979600" cy="8536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57" name="Google Shape;257;p13"/>
          <p:cNvSpPr txBox="1">
            <a:spLocks noGrp="1"/>
          </p:cNvSpPr>
          <p:nvPr>
            <p:ph type="title" idx="14" hasCustomPrompt="1"/>
          </p:nvPr>
        </p:nvSpPr>
        <p:spPr>
          <a:xfrm>
            <a:off x="8900433" y="1863400"/>
            <a:ext cx="979600" cy="8536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58" name="Google Shape;258;p13"/>
          <p:cNvSpPr txBox="1">
            <a:spLocks noGrp="1"/>
          </p:cNvSpPr>
          <p:nvPr>
            <p:ph type="title" idx="15" hasCustomPrompt="1"/>
          </p:nvPr>
        </p:nvSpPr>
        <p:spPr>
          <a:xfrm>
            <a:off x="8900433" y="3879900"/>
            <a:ext cx="979600" cy="8536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59" name="Google Shape;259;p13"/>
          <p:cNvSpPr/>
          <p:nvPr/>
        </p:nvSpPr>
        <p:spPr>
          <a:xfrm>
            <a:off x="3166551" y="359954"/>
            <a:ext cx="236403" cy="233417"/>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60" name="Google Shape;260;p13"/>
          <p:cNvGrpSpPr/>
          <p:nvPr/>
        </p:nvGrpSpPr>
        <p:grpSpPr>
          <a:xfrm>
            <a:off x="10142256" y="4970352"/>
            <a:ext cx="1185649" cy="1524097"/>
            <a:chOff x="1307321" y="654999"/>
            <a:chExt cx="1131632" cy="1454661"/>
          </a:xfrm>
        </p:grpSpPr>
        <p:sp>
          <p:nvSpPr>
            <p:cNvPr id="261" name="Google Shape;261;p1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3"/>
          <p:cNvGrpSpPr/>
          <p:nvPr/>
        </p:nvGrpSpPr>
        <p:grpSpPr>
          <a:xfrm>
            <a:off x="3871226" y="4635183"/>
            <a:ext cx="1122437" cy="1854128"/>
            <a:chOff x="267900" y="392875"/>
            <a:chExt cx="1039422" cy="1716785"/>
          </a:xfrm>
        </p:grpSpPr>
        <p:sp>
          <p:nvSpPr>
            <p:cNvPr id="264" name="Google Shape;264;p1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13"/>
          <p:cNvSpPr/>
          <p:nvPr/>
        </p:nvSpPr>
        <p:spPr>
          <a:xfrm rot="10800000" flipH="1">
            <a:off x="11603100" y="1438167"/>
            <a:ext cx="633571" cy="550780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13"/>
          <p:cNvSpPr/>
          <p:nvPr/>
        </p:nvSpPr>
        <p:spPr>
          <a:xfrm flipH="1">
            <a:off x="-44896" y="-40472"/>
            <a:ext cx="589000" cy="546467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81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41"/>
        <p:cNvGrpSpPr/>
        <p:nvPr/>
      </p:nvGrpSpPr>
      <p:grpSpPr>
        <a:xfrm>
          <a:off x="0" y="0"/>
          <a:ext cx="0" cy="0"/>
          <a:chOff x="0" y="0"/>
          <a:chExt cx="0" cy="0"/>
        </a:xfrm>
      </p:grpSpPr>
      <p:grpSp>
        <p:nvGrpSpPr>
          <p:cNvPr id="342" name="Google Shape;342;p21"/>
          <p:cNvGrpSpPr/>
          <p:nvPr/>
        </p:nvGrpSpPr>
        <p:grpSpPr>
          <a:xfrm>
            <a:off x="-1943137" y="-1385095"/>
            <a:ext cx="15053373" cy="9911907"/>
            <a:chOff x="-1457353" y="-1038821"/>
            <a:chExt cx="11290030" cy="7433930"/>
          </a:xfrm>
        </p:grpSpPr>
        <p:sp>
          <p:nvSpPr>
            <p:cNvPr id="343" name="Google Shape;343;p21"/>
            <p:cNvSpPr/>
            <p:nvPr/>
          </p:nvSpPr>
          <p:spPr>
            <a:xfrm rot="-4500040" flipH="1">
              <a:off x="7862043" y="-1173804"/>
              <a:ext cx="1425732" cy="2222259"/>
            </a:xfrm>
            <a:custGeom>
              <a:avLst/>
              <a:gdLst/>
              <a:ahLst/>
              <a:cxnLst/>
              <a:rect l="l" t="t" r="r" b="b"/>
              <a:pathLst>
                <a:path w="57031" h="88893" extrusionOk="0">
                  <a:moveTo>
                    <a:pt x="12855" y="10346"/>
                  </a:moveTo>
                  <a:cubicBezTo>
                    <a:pt x="17308" y="3762"/>
                    <a:pt x="22778" y="840"/>
                    <a:pt x="28782" y="121"/>
                  </a:cubicBezTo>
                  <a:cubicBezTo>
                    <a:pt x="34786" y="-598"/>
                    <a:pt x="44252" y="1961"/>
                    <a:pt x="48880" y="6034"/>
                  </a:cubicBezTo>
                  <a:cubicBezTo>
                    <a:pt x="53508" y="10107"/>
                    <a:pt x="56716" y="16810"/>
                    <a:pt x="56549" y="24557"/>
                  </a:cubicBezTo>
                  <a:cubicBezTo>
                    <a:pt x="56382" y="32304"/>
                    <a:pt x="49270" y="45998"/>
                    <a:pt x="47878" y="52514"/>
                  </a:cubicBezTo>
                  <a:cubicBezTo>
                    <a:pt x="46486" y="59030"/>
                    <a:pt x="46968" y="61545"/>
                    <a:pt x="48197" y="63655"/>
                  </a:cubicBezTo>
                  <a:cubicBezTo>
                    <a:pt x="49426" y="65765"/>
                    <a:pt x="53806" y="63532"/>
                    <a:pt x="55253" y="65175"/>
                  </a:cubicBezTo>
                  <a:cubicBezTo>
                    <a:pt x="56700" y="66818"/>
                    <a:pt x="57353" y="70694"/>
                    <a:pt x="56878" y="73514"/>
                  </a:cubicBezTo>
                  <a:cubicBezTo>
                    <a:pt x="56403" y="76334"/>
                    <a:pt x="55562" y="79853"/>
                    <a:pt x="52403" y="82095"/>
                  </a:cubicBezTo>
                  <a:cubicBezTo>
                    <a:pt x="49244" y="84338"/>
                    <a:pt x="44140" y="85860"/>
                    <a:pt x="37924" y="86969"/>
                  </a:cubicBezTo>
                  <a:cubicBezTo>
                    <a:pt x="31708" y="88079"/>
                    <a:pt x="20657" y="89316"/>
                    <a:pt x="15106" y="88752"/>
                  </a:cubicBezTo>
                  <a:cubicBezTo>
                    <a:pt x="9555" y="88188"/>
                    <a:pt x="7105" y="86383"/>
                    <a:pt x="4618" y="83584"/>
                  </a:cubicBezTo>
                  <a:cubicBezTo>
                    <a:pt x="2131" y="80785"/>
                    <a:pt x="610" y="79282"/>
                    <a:pt x="184" y="71956"/>
                  </a:cubicBezTo>
                  <a:cubicBezTo>
                    <a:pt x="-241" y="64630"/>
                    <a:pt x="-47" y="49896"/>
                    <a:pt x="2065" y="39628"/>
                  </a:cubicBezTo>
                  <a:cubicBezTo>
                    <a:pt x="4177" y="29360"/>
                    <a:pt x="8402" y="16931"/>
                    <a:pt x="12855" y="10346"/>
                  </a:cubicBezTo>
                  <a:close/>
                </a:path>
              </a:pathLst>
            </a:custGeom>
            <a:solidFill>
              <a:srgbClr val="7A7AE2">
                <a:alpha val="13290"/>
              </a:srgbClr>
            </a:solidFill>
            <a:ln>
              <a:noFill/>
            </a:ln>
          </p:spPr>
        </p:sp>
        <p:sp>
          <p:nvSpPr>
            <p:cNvPr id="344" name="Google Shape;344;p21"/>
            <p:cNvSpPr/>
            <p:nvPr/>
          </p:nvSpPr>
          <p:spPr>
            <a:xfrm rot="-1800044" flipH="1">
              <a:off x="-876041" y="3234840"/>
              <a:ext cx="1981631" cy="2856187"/>
            </a:xfrm>
            <a:custGeom>
              <a:avLst/>
              <a:gdLst/>
              <a:ahLst/>
              <a:cxnLst/>
              <a:rect l="l" t="t" r="r" b="b"/>
              <a:pathLst>
                <a:path w="79267" h="114250" extrusionOk="0">
                  <a:moveTo>
                    <a:pt x="62038" y="104472"/>
                  </a:moveTo>
                  <a:cubicBezTo>
                    <a:pt x="55566" y="109299"/>
                    <a:pt x="47582" y="114036"/>
                    <a:pt x="40428" y="114242"/>
                  </a:cubicBezTo>
                  <a:cubicBezTo>
                    <a:pt x="33274" y="114448"/>
                    <a:pt x="23621" y="110671"/>
                    <a:pt x="19115" y="105710"/>
                  </a:cubicBezTo>
                  <a:cubicBezTo>
                    <a:pt x="14609" y="100749"/>
                    <a:pt x="12858" y="92915"/>
                    <a:pt x="13390" y="84477"/>
                  </a:cubicBezTo>
                  <a:cubicBezTo>
                    <a:pt x="13922" y="76040"/>
                    <a:pt x="23452" y="61572"/>
                    <a:pt x="22309" y="55085"/>
                  </a:cubicBezTo>
                  <a:cubicBezTo>
                    <a:pt x="21166" y="48598"/>
                    <a:pt x="10251" y="49882"/>
                    <a:pt x="6533" y="45557"/>
                  </a:cubicBezTo>
                  <a:cubicBezTo>
                    <a:pt x="2815" y="41232"/>
                    <a:pt x="7" y="34366"/>
                    <a:pt x="0" y="29136"/>
                  </a:cubicBezTo>
                  <a:cubicBezTo>
                    <a:pt x="-6" y="23906"/>
                    <a:pt x="2504" y="19018"/>
                    <a:pt x="6494" y="14178"/>
                  </a:cubicBezTo>
                  <a:cubicBezTo>
                    <a:pt x="10485" y="9338"/>
                    <a:pt x="18739" y="669"/>
                    <a:pt x="23943" y="95"/>
                  </a:cubicBezTo>
                  <a:cubicBezTo>
                    <a:pt x="29148" y="-479"/>
                    <a:pt x="31049" y="1369"/>
                    <a:pt x="37721" y="10735"/>
                  </a:cubicBezTo>
                  <a:cubicBezTo>
                    <a:pt x="44393" y="20101"/>
                    <a:pt x="57054" y="43866"/>
                    <a:pt x="63977" y="56291"/>
                  </a:cubicBezTo>
                  <a:cubicBezTo>
                    <a:pt x="70900" y="68716"/>
                    <a:pt x="79581" y="77253"/>
                    <a:pt x="79258" y="85283"/>
                  </a:cubicBezTo>
                  <a:cubicBezTo>
                    <a:pt x="78935" y="93313"/>
                    <a:pt x="68510" y="99646"/>
                    <a:pt x="62038" y="104472"/>
                  </a:cubicBezTo>
                  <a:close/>
                </a:path>
              </a:pathLst>
            </a:custGeom>
            <a:solidFill>
              <a:srgbClr val="7A7AE2">
                <a:alpha val="13290"/>
              </a:srgbClr>
            </a:solidFill>
            <a:ln>
              <a:noFill/>
            </a:ln>
          </p:spPr>
        </p:sp>
      </p:grpSp>
      <p:grpSp>
        <p:nvGrpSpPr>
          <p:cNvPr id="345" name="Google Shape;345;p21"/>
          <p:cNvGrpSpPr/>
          <p:nvPr/>
        </p:nvGrpSpPr>
        <p:grpSpPr>
          <a:xfrm>
            <a:off x="390018" y="300446"/>
            <a:ext cx="11461895" cy="6136369"/>
            <a:chOff x="292513" y="225334"/>
            <a:chExt cx="8596421" cy="4602277"/>
          </a:xfrm>
        </p:grpSpPr>
        <p:sp>
          <p:nvSpPr>
            <p:cNvPr id="346" name="Google Shape;346;p21"/>
            <p:cNvSpPr/>
            <p:nvPr/>
          </p:nvSpPr>
          <p:spPr>
            <a:xfrm rot="10800000" flipH="1">
              <a:off x="8765848" y="406745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347" name="Google Shape;347;p21"/>
            <p:cNvGrpSpPr/>
            <p:nvPr/>
          </p:nvGrpSpPr>
          <p:grpSpPr>
            <a:xfrm rot="10800000" flipH="1">
              <a:off x="8522163" y="4447682"/>
              <a:ext cx="105489" cy="105489"/>
              <a:chOff x="8524496" y="544747"/>
              <a:chExt cx="44349" cy="44349"/>
            </a:xfrm>
          </p:grpSpPr>
          <p:sp>
            <p:nvSpPr>
              <p:cNvPr id="348" name="Google Shape;348;p21"/>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349" name="Google Shape;349;p21"/>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350" name="Google Shape;350;p21"/>
            <p:cNvSpPr/>
            <p:nvPr/>
          </p:nvSpPr>
          <p:spPr>
            <a:xfrm rot="10800000" flipH="1">
              <a:off x="1296552" y="4792941"/>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351" name="Google Shape;351;p21"/>
            <p:cNvSpPr/>
            <p:nvPr/>
          </p:nvSpPr>
          <p:spPr>
            <a:xfrm rot="10800000" flipH="1">
              <a:off x="7067973" y="22533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352" name="Google Shape;352;p21"/>
            <p:cNvGrpSpPr/>
            <p:nvPr/>
          </p:nvGrpSpPr>
          <p:grpSpPr>
            <a:xfrm rot="10800000" flipH="1">
              <a:off x="292513" y="2980707"/>
              <a:ext cx="105489" cy="105489"/>
              <a:chOff x="8524496" y="544747"/>
              <a:chExt cx="44349" cy="44349"/>
            </a:xfrm>
          </p:grpSpPr>
          <p:sp>
            <p:nvSpPr>
              <p:cNvPr id="353" name="Google Shape;353;p21"/>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354" name="Google Shape;354;p21"/>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28745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68"/>
        <p:cNvGrpSpPr/>
        <p:nvPr/>
      </p:nvGrpSpPr>
      <p:grpSpPr>
        <a:xfrm>
          <a:off x="0" y="0"/>
          <a:ext cx="0" cy="0"/>
          <a:chOff x="0" y="0"/>
          <a:chExt cx="0" cy="0"/>
        </a:xfrm>
      </p:grpSpPr>
      <p:sp>
        <p:nvSpPr>
          <p:cNvPr id="269" name="Google Shape;269;p14"/>
          <p:cNvSpPr/>
          <p:nvPr/>
        </p:nvSpPr>
        <p:spPr>
          <a:xfrm>
            <a:off x="245470" y="382803"/>
            <a:ext cx="1395405" cy="334752"/>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0" name="Google Shape;270;p14"/>
          <p:cNvSpPr/>
          <p:nvPr/>
        </p:nvSpPr>
        <p:spPr>
          <a:xfrm>
            <a:off x="11045483" y="1621336"/>
            <a:ext cx="1381099" cy="332765"/>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14"/>
          <p:cNvSpPr/>
          <p:nvPr/>
        </p:nvSpPr>
        <p:spPr>
          <a:xfrm>
            <a:off x="-1414933" y="4013034"/>
            <a:ext cx="14967981" cy="5316349"/>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2" name="Google Shape;272;p14"/>
          <p:cNvGrpSpPr/>
          <p:nvPr/>
        </p:nvGrpSpPr>
        <p:grpSpPr>
          <a:xfrm flipH="1">
            <a:off x="1148061" y="4812652"/>
            <a:ext cx="1322199" cy="1699432"/>
            <a:chOff x="1307321" y="654999"/>
            <a:chExt cx="1131632" cy="1454661"/>
          </a:xfrm>
        </p:grpSpPr>
        <p:sp>
          <p:nvSpPr>
            <p:cNvPr id="273" name="Google Shape;273;p1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4"/>
          <p:cNvSpPr/>
          <p:nvPr/>
        </p:nvSpPr>
        <p:spPr>
          <a:xfrm>
            <a:off x="7569184" y="173134"/>
            <a:ext cx="1122495" cy="269265"/>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6" name="Google Shape;276;p14"/>
          <p:cNvSpPr/>
          <p:nvPr/>
        </p:nvSpPr>
        <p:spPr>
          <a:xfrm>
            <a:off x="-574133" y="2186966"/>
            <a:ext cx="1395396" cy="33279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7" name="Google Shape;277;p14"/>
          <p:cNvSpPr/>
          <p:nvPr/>
        </p:nvSpPr>
        <p:spPr>
          <a:xfrm flipH="1">
            <a:off x="-26933" y="6274010"/>
            <a:ext cx="12192085" cy="584004"/>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8" name="Google Shape;278;p14"/>
          <p:cNvSpPr/>
          <p:nvPr/>
        </p:nvSpPr>
        <p:spPr>
          <a:xfrm>
            <a:off x="10356784" y="652354"/>
            <a:ext cx="236403" cy="233417"/>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9" name="Google Shape;279;p14"/>
          <p:cNvSpPr/>
          <p:nvPr/>
        </p:nvSpPr>
        <p:spPr>
          <a:xfrm>
            <a:off x="10812061" y="319597"/>
            <a:ext cx="337059" cy="33277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0" name="Google Shape;280;p14"/>
          <p:cNvSpPr txBox="1">
            <a:spLocks noGrp="1"/>
          </p:cNvSpPr>
          <p:nvPr>
            <p:ph type="title"/>
          </p:nvPr>
        </p:nvSpPr>
        <p:spPr>
          <a:xfrm>
            <a:off x="5753267" y="1954100"/>
            <a:ext cx="4310800" cy="763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1" name="Google Shape;281;p14"/>
          <p:cNvSpPr txBox="1">
            <a:spLocks noGrp="1"/>
          </p:cNvSpPr>
          <p:nvPr>
            <p:ph type="subTitle" idx="1"/>
          </p:nvPr>
        </p:nvSpPr>
        <p:spPr>
          <a:xfrm>
            <a:off x="5753267" y="2717700"/>
            <a:ext cx="4310800" cy="10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82" name="Google Shape;282;p14"/>
          <p:cNvSpPr/>
          <p:nvPr/>
        </p:nvSpPr>
        <p:spPr>
          <a:xfrm>
            <a:off x="3467996" y="1980597"/>
            <a:ext cx="860227" cy="206385"/>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3" name="Google Shape;283;p14"/>
          <p:cNvSpPr/>
          <p:nvPr/>
        </p:nvSpPr>
        <p:spPr>
          <a:xfrm rot="10800000" flipH="1">
            <a:off x="11603100" y="1438167"/>
            <a:ext cx="633571" cy="550780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4" name="Google Shape;284;p14"/>
          <p:cNvSpPr/>
          <p:nvPr/>
        </p:nvSpPr>
        <p:spPr>
          <a:xfrm flipH="1">
            <a:off x="-44896" y="-40472"/>
            <a:ext cx="589000" cy="546467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446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5175" y="411226"/>
            <a:ext cx="3157854" cy="1054417"/>
          </a:xfrm>
          <a:prstGeom prst="rect">
            <a:avLst/>
          </a:prstGeom>
        </p:spPr>
        <p:txBody>
          <a:bodyPr wrap="square" lIns="0" tIns="0" rIns="0" bIns="0">
            <a:spAutoFit/>
          </a:bodyPr>
          <a:lstStyle>
            <a:lvl1pPr>
              <a:defRPr sz="4400" b="0" i="0" u="sng">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7575" y="1794255"/>
            <a:ext cx="10336530" cy="3530600"/>
          </a:xfrm>
          <a:prstGeom prst="rect">
            <a:avLst/>
          </a:prstGeom>
        </p:spPr>
        <p:txBody>
          <a:bodyPr wrap="square" lIns="0" tIns="0" rIns="0" bIns="0">
            <a:spAutoFit/>
          </a:bodyPr>
          <a:lstStyle>
            <a:lvl1pPr>
              <a:defRPr sz="27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5" name="Subtitle 4">
            <a:extLst>
              <a:ext uri="{FF2B5EF4-FFF2-40B4-BE49-F238E27FC236}">
                <a16:creationId xmlns:a16="http://schemas.microsoft.com/office/drawing/2014/main" id="{1285ADAC-5A48-9B41-EBA7-7DAA86293F5C}"/>
              </a:ext>
            </a:extLst>
          </p:cNvPr>
          <p:cNvSpPr>
            <a:spLocks noGrp="1"/>
          </p:cNvSpPr>
          <p:nvPr>
            <p:ph type="subTitle" idx="1"/>
          </p:nvPr>
        </p:nvSpPr>
        <p:spPr>
          <a:xfrm>
            <a:off x="1" y="5315612"/>
            <a:ext cx="12237451" cy="1512229"/>
          </a:xfrm>
        </p:spPr>
        <p:txBody>
          <a:bodyPr/>
          <a:lstStyle/>
          <a:p>
            <a:pPr marL="408083" algn="ctr">
              <a:lnSpc>
                <a:spcPts val="3360"/>
              </a:lnSpc>
            </a:pPr>
            <a:r>
              <a:rPr lang="en-US" sz="1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AAA</a:t>
            </a:r>
            <a:r>
              <a:rPr lang="en-US" sz="1600" b="1" spc="367"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COLLEGE</a:t>
            </a:r>
            <a:r>
              <a:rPr lang="en-US" sz="1600" b="1" spc="233"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OF</a:t>
            </a:r>
            <a:r>
              <a:rPr lang="en-US" sz="1600" b="1" spc="233"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ENGINEERING</a:t>
            </a:r>
            <a:r>
              <a:rPr lang="en-US" sz="1600" b="1" spc="213"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&amp;</a:t>
            </a:r>
            <a:r>
              <a:rPr lang="en-US" sz="1600" b="1" spc="22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TECHNOLOGY</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1694984" indent="-1540895" algn="ct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Accredited</a:t>
            </a:r>
            <a:r>
              <a:rPr lang="en-US" sz="1600" b="1" spc="-20"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by</a:t>
            </a:r>
            <a:r>
              <a:rPr lang="en-US" sz="1600" b="1" spc="-20"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NAAC</a:t>
            </a:r>
            <a:r>
              <a:rPr lang="en-US" sz="1600" b="1" spc="-13"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with</a:t>
            </a:r>
            <a:r>
              <a:rPr lang="en-US" sz="1600" b="1" spc="-20"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Grade</a:t>
            </a:r>
            <a:r>
              <a:rPr lang="en-US" sz="1600" b="1" spc="-20"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‘A’,</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1694984" indent="-1540895" algn="ctr"/>
            <a:r>
              <a:rPr lang="en-US" sz="1600" b="1" spc="-20"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Accredited by NBA ( CSE, EEE, ECE&amp; MECH) </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1694984" indent="-1540895" algn="ct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Approved</a:t>
            </a:r>
            <a:r>
              <a:rPr lang="en-US" sz="1600" b="1" spc="-13"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by</a:t>
            </a:r>
            <a:r>
              <a:rPr lang="en-US" sz="1600" b="1" spc="-20"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AICTE,</a:t>
            </a:r>
            <a:r>
              <a:rPr lang="en-US" sz="1600" b="1" spc="-27"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New</a:t>
            </a:r>
            <a:r>
              <a:rPr lang="en-US" sz="1600" b="1" spc="-33"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Delhi</a:t>
            </a:r>
            <a:r>
              <a:rPr lang="en-US" sz="1600" b="1" spc="-20"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&amp;</a:t>
            </a:r>
            <a:r>
              <a:rPr lang="en-US" sz="1600" b="1" spc="-347"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Affiliated</a:t>
            </a:r>
            <a:r>
              <a:rPr lang="en-US" sz="1600" b="1" spc="100"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to</a:t>
            </a:r>
            <a:r>
              <a:rPr lang="en-US" sz="1600" b="1" spc="93"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Anna</a:t>
            </a:r>
            <a:r>
              <a:rPr lang="en-US" sz="1600" b="1" spc="93"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University,</a:t>
            </a:r>
            <a:r>
              <a:rPr lang="en-US" sz="1600" b="1" spc="93"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Cambria" panose="02040503050406030204" pitchFamily="18" charset="0"/>
                <a:cs typeface="Times New Roman" panose="02020603050405020304" pitchFamily="18" charset="0"/>
              </a:rPr>
              <a:t>Chennai</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algn="ctr"/>
            <a:r>
              <a:rPr lang="en-US" sz="1600" b="1"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Amathur</a:t>
            </a:r>
            <a:r>
              <a:rPr lang="en-US" sz="16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600" b="1" spc="6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Sivakasi</a:t>
            </a:r>
            <a:r>
              <a:rPr lang="en-US" sz="1600" b="1" spc="67"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600" b="1" spc="67"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626</a:t>
            </a:r>
            <a:r>
              <a:rPr lang="en-US" sz="1600" b="1" spc="53"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005</a:t>
            </a:r>
            <a:endParaRPr lang="en-IN" sz="1600" dirty="0"/>
          </a:p>
        </p:txBody>
      </p:sp>
      <p:sp>
        <p:nvSpPr>
          <p:cNvPr id="8" name="TextBox 16">
            <a:extLst>
              <a:ext uri="{FF2B5EF4-FFF2-40B4-BE49-F238E27FC236}">
                <a16:creationId xmlns:a16="http://schemas.microsoft.com/office/drawing/2014/main" id="{9D3FEFAB-120E-3F54-9438-E2335C13C5F8}"/>
              </a:ext>
            </a:extLst>
          </p:cNvPr>
          <p:cNvSpPr txBox="1"/>
          <p:nvPr/>
        </p:nvSpPr>
        <p:spPr>
          <a:xfrm>
            <a:off x="696697" y="3964729"/>
            <a:ext cx="3875853" cy="584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a:spAutoFit/>
          </a:bodyPr>
          <a:lstStyle>
            <a:lvl1pPr>
              <a:defRPr sz="1200">
                <a:latin typeface="Times New Roman"/>
                <a:ea typeface="Times New Roman"/>
                <a:cs typeface="Times New Roman"/>
                <a:sym typeface="Times New Roman"/>
              </a:defRPr>
            </a:lvl1pPr>
          </a:lstStyle>
          <a:p>
            <a:pPr algn="l"/>
            <a:r>
              <a:rPr sz="1600" b="1" dirty="0">
                <a:solidFill>
                  <a:schemeClr val="tx2">
                    <a:lumMod val="75000"/>
                  </a:schemeClr>
                </a:solidFill>
              </a:rPr>
              <a:t>R Suriyamoorthy</a:t>
            </a:r>
            <a:r>
              <a:rPr lang="en-IN" sz="1600" b="1" dirty="0">
                <a:solidFill>
                  <a:schemeClr val="tx2">
                    <a:lumMod val="75000"/>
                  </a:schemeClr>
                </a:solidFill>
              </a:rPr>
              <a:t> BE.,ECE III -AAACET</a:t>
            </a:r>
          </a:p>
          <a:p>
            <a:pPr algn="l"/>
            <a:r>
              <a:rPr lang="en-IN" sz="1600" b="1" dirty="0">
                <a:solidFill>
                  <a:schemeClr val="tx2">
                    <a:lumMod val="75000"/>
                  </a:schemeClr>
                </a:solidFill>
              </a:rPr>
              <a:t>R Sivabalan  BE.,ECE III  -AAACET</a:t>
            </a:r>
          </a:p>
        </p:txBody>
      </p:sp>
      <p:sp>
        <p:nvSpPr>
          <p:cNvPr id="9" name="R Sivabalan">
            <a:extLst>
              <a:ext uri="{FF2B5EF4-FFF2-40B4-BE49-F238E27FC236}">
                <a16:creationId xmlns:a16="http://schemas.microsoft.com/office/drawing/2014/main" id="{C23DC960-2F2F-18DA-788C-C2F16F2CB403}"/>
              </a:ext>
            </a:extLst>
          </p:cNvPr>
          <p:cNvSpPr txBox="1"/>
          <p:nvPr/>
        </p:nvSpPr>
        <p:spPr>
          <a:xfrm>
            <a:off x="503862" y="4875805"/>
            <a:ext cx="2928577"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rIns="60959">
            <a:spAutoFit/>
          </a:bodyPr>
          <a:lstStyle>
            <a:lvl1pPr>
              <a:defRPr sz="1200">
                <a:latin typeface="Times New Roman"/>
                <a:ea typeface="Times New Roman"/>
                <a:cs typeface="Times New Roman"/>
                <a:sym typeface="Times New Roman"/>
              </a:defRPr>
            </a:lvl1pPr>
          </a:lstStyle>
          <a:p>
            <a:endParaRPr sz="3200" dirty="0"/>
          </a:p>
        </p:txBody>
      </p:sp>
      <p:sp>
        <p:nvSpPr>
          <p:cNvPr id="12" name="TextBox 11">
            <a:extLst>
              <a:ext uri="{FF2B5EF4-FFF2-40B4-BE49-F238E27FC236}">
                <a16:creationId xmlns:a16="http://schemas.microsoft.com/office/drawing/2014/main" id="{AF4EF7F4-C0E6-DBB7-D6CA-0135B129ED5B}"/>
              </a:ext>
            </a:extLst>
          </p:cNvPr>
          <p:cNvSpPr txBox="1"/>
          <p:nvPr/>
        </p:nvSpPr>
        <p:spPr>
          <a:xfrm>
            <a:off x="162521" y="3365617"/>
            <a:ext cx="2454211" cy="502766"/>
          </a:xfrm>
          <a:prstGeom prst="rect">
            <a:avLst/>
          </a:prstGeom>
          <a:noFill/>
        </p:spPr>
        <p:txBody>
          <a:bodyPr wrap="square" rtlCol="0">
            <a:spAutoFit/>
          </a:bodyPr>
          <a:lstStyle/>
          <a:p>
            <a:r>
              <a:rPr lang="en-IN" sz="2667" dirty="0">
                <a:solidFill>
                  <a:schemeClr val="accent2">
                    <a:lumMod val="75000"/>
                  </a:schemeClr>
                </a:solidFill>
                <a:latin typeface="Times New Roman" panose="02020603050405020304" pitchFamily="18" charset="0"/>
                <a:cs typeface="Times New Roman" panose="02020603050405020304" pitchFamily="18" charset="0"/>
              </a:rPr>
              <a:t>Presented by </a:t>
            </a:r>
          </a:p>
        </p:txBody>
      </p:sp>
      <p:pic>
        <p:nvPicPr>
          <p:cNvPr id="13" name="Picture 12">
            <a:extLst>
              <a:ext uri="{FF2B5EF4-FFF2-40B4-BE49-F238E27FC236}">
                <a16:creationId xmlns:a16="http://schemas.microsoft.com/office/drawing/2014/main" id="{7AA592D3-388A-9132-A4D9-BB37BF2DECAE}"/>
              </a:ext>
            </a:extLst>
          </p:cNvPr>
          <p:cNvPicPr>
            <a:picLocks noChangeAspect="1"/>
          </p:cNvPicPr>
          <p:nvPr/>
        </p:nvPicPr>
        <p:blipFill rotWithShape="1">
          <a:blip r:embed="rId3" cstate="print">
            <a:lum contrast="40000"/>
            <a:extLst>
              <a:ext uri="{28A0092B-C50C-407E-A947-70E740481C1C}">
                <a14:useLocalDpi xmlns:a14="http://schemas.microsoft.com/office/drawing/2010/main" val="0"/>
              </a:ext>
            </a:extLst>
          </a:blip>
          <a:srcRect l="81616" t="42723"/>
          <a:stretch/>
        </p:blipFill>
        <p:spPr bwMode="auto">
          <a:xfrm>
            <a:off x="858782" y="5315613"/>
            <a:ext cx="1584441" cy="146460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pSp>
        <p:nvGrpSpPr>
          <p:cNvPr id="637" name="Google Shape;685;p29">
            <a:extLst>
              <a:ext uri="{FF2B5EF4-FFF2-40B4-BE49-F238E27FC236}">
                <a16:creationId xmlns:a16="http://schemas.microsoft.com/office/drawing/2014/main" id="{A8238C21-AF7D-A97B-7E0A-CDF85691ABE3}"/>
              </a:ext>
            </a:extLst>
          </p:cNvPr>
          <p:cNvGrpSpPr/>
          <p:nvPr/>
        </p:nvGrpSpPr>
        <p:grpSpPr>
          <a:xfrm>
            <a:off x="7064335" y="3872557"/>
            <a:ext cx="4378919" cy="1557692"/>
            <a:chOff x="2536050" y="2210275"/>
            <a:chExt cx="5672175" cy="2017737"/>
          </a:xfrm>
        </p:grpSpPr>
        <p:sp>
          <p:nvSpPr>
            <p:cNvPr id="638" name="Google Shape;686;p29">
              <a:extLst>
                <a:ext uri="{FF2B5EF4-FFF2-40B4-BE49-F238E27FC236}">
                  <a16:creationId xmlns:a16="http://schemas.microsoft.com/office/drawing/2014/main" id="{55406FA0-70E7-D6BD-6ED5-41C9CFB7C089}"/>
                </a:ext>
              </a:extLst>
            </p:cNvPr>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121900" tIns="121900" rIns="121900" bIns="121900" anchor="ctr" anchorCtr="0">
              <a:noAutofit/>
            </a:bodyPr>
            <a:lstStyle/>
            <a:p>
              <a:pPr algn="l" rtl="0"/>
              <a:endParaRPr/>
            </a:p>
          </p:txBody>
        </p:sp>
        <p:sp>
          <p:nvSpPr>
            <p:cNvPr id="639" name="Google Shape;687;p29">
              <a:extLst>
                <a:ext uri="{FF2B5EF4-FFF2-40B4-BE49-F238E27FC236}">
                  <a16:creationId xmlns:a16="http://schemas.microsoft.com/office/drawing/2014/main" id="{151A15BA-D8CB-CA7A-D3B5-097605D1F515}"/>
                </a:ext>
              </a:extLst>
            </p:cNvPr>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121900" tIns="121900" rIns="121900" bIns="121900" anchor="ctr" anchorCtr="0">
              <a:noAutofit/>
            </a:bodyPr>
            <a:lstStyle/>
            <a:p>
              <a:pPr algn="l" rtl="0"/>
              <a:endParaRPr/>
            </a:p>
          </p:txBody>
        </p:sp>
        <p:sp>
          <p:nvSpPr>
            <p:cNvPr id="320" name="Google Shape;688;p29">
              <a:extLst>
                <a:ext uri="{FF2B5EF4-FFF2-40B4-BE49-F238E27FC236}">
                  <a16:creationId xmlns:a16="http://schemas.microsoft.com/office/drawing/2014/main" id="{EC68A51B-ADB8-14DD-6BFB-C916644E0DF5}"/>
                </a:ext>
              </a:extLst>
            </p:cNvPr>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21" name="Google Shape;689;p29">
              <a:extLst>
                <a:ext uri="{FF2B5EF4-FFF2-40B4-BE49-F238E27FC236}">
                  <a16:creationId xmlns:a16="http://schemas.microsoft.com/office/drawing/2014/main" id="{E9CA195D-F9B3-4275-DF8B-0C961B29DA5D}"/>
                </a:ext>
              </a:extLst>
            </p:cNvPr>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121900" tIns="121900" rIns="121900" bIns="121900" anchor="ctr" anchorCtr="0">
              <a:noAutofit/>
            </a:bodyPr>
            <a:lstStyle/>
            <a:p>
              <a:pPr algn="l" rtl="0"/>
              <a:endParaRPr/>
            </a:p>
          </p:txBody>
        </p:sp>
        <p:sp>
          <p:nvSpPr>
            <p:cNvPr id="322" name="Google Shape;690;p29">
              <a:extLst>
                <a:ext uri="{FF2B5EF4-FFF2-40B4-BE49-F238E27FC236}">
                  <a16:creationId xmlns:a16="http://schemas.microsoft.com/office/drawing/2014/main" id="{23EFF301-B642-8415-CAB1-895A1EF17722}"/>
                </a:ext>
              </a:extLst>
            </p:cNvPr>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23" name="Google Shape;691;p29">
              <a:extLst>
                <a:ext uri="{FF2B5EF4-FFF2-40B4-BE49-F238E27FC236}">
                  <a16:creationId xmlns:a16="http://schemas.microsoft.com/office/drawing/2014/main" id="{56290086-1CFD-7C78-19A4-40487F36DAF4}"/>
                </a:ext>
              </a:extLst>
            </p:cNvPr>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24" name="Google Shape;692;p29">
              <a:extLst>
                <a:ext uri="{FF2B5EF4-FFF2-40B4-BE49-F238E27FC236}">
                  <a16:creationId xmlns:a16="http://schemas.microsoft.com/office/drawing/2014/main" id="{3E5FFD31-229E-9033-2003-BFE6365DBA8B}"/>
                </a:ext>
              </a:extLst>
            </p:cNvPr>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121900" tIns="121900" rIns="121900" bIns="121900" anchor="ctr" anchorCtr="0">
              <a:noAutofit/>
            </a:bodyPr>
            <a:lstStyle/>
            <a:p>
              <a:pPr algn="l" rtl="0"/>
              <a:endParaRPr/>
            </a:p>
          </p:txBody>
        </p:sp>
        <p:sp>
          <p:nvSpPr>
            <p:cNvPr id="325" name="Google Shape;693;p29">
              <a:extLst>
                <a:ext uri="{FF2B5EF4-FFF2-40B4-BE49-F238E27FC236}">
                  <a16:creationId xmlns:a16="http://schemas.microsoft.com/office/drawing/2014/main" id="{BF6EBABC-03A3-CC47-ECD7-AAFFE5CFFBD7}"/>
                </a:ext>
              </a:extLst>
            </p:cNvPr>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26" name="Google Shape;694;p29">
              <a:extLst>
                <a:ext uri="{FF2B5EF4-FFF2-40B4-BE49-F238E27FC236}">
                  <a16:creationId xmlns:a16="http://schemas.microsoft.com/office/drawing/2014/main" id="{AC1AE3E5-0374-B16E-007B-2E256B787A1F}"/>
                </a:ext>
              </a:extLst>
            </p:cNvPr>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27" name="Google Shape;695;p29">
              <a:extLst>
                <a:ext uri="{FF2B5EF4-FFF2-40B4-BE49-F238E27FC236}">
                  <a16:creationId xmlns:a16="http://schemas.microsoft.com/office/drawing/2014/main" id="{51CA6358-68F4-9EE7-84A5-937B11448222}"/>
                </a:ext>
              </a:extLst>
            </p:cNvPr>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28" name="Google Shape;696;p29">
              <a:extLst>
                <a:ext uri="{FF2B5EF4-FFF2-40B4-BE49-F238E27FC236}">
                  <a16:creationId xmlns:a16="http://schemas.microsoft.com/office/drawing/2014/main" id="{9B058A61-FFA7-BFC1-661B-6D2C9EC77249}"/>
                </a:ext>
              </a:extLst>
            </p:cNvPr>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29" name="Google Shape;697;p29">
              <a:extLst>
                <a:ext uri="{FF2B5EF4-FFF2-40B4-BE49-F238E27FC236}">
                  <a16:creationId xmlns:a16="http://schemas.microsoft.com/office/drawing/2014/main" id="{C1DA95D6-630F-0D16-BECD-359256738110}"/>
                </a:ext>
              </a:extLst>
            </p:cNvPr>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30" name="Google Shape;698;p29">
              <a:extLst>
                <a:ext uri="{FF2B5EF4-FFF2-40B4-BE49-F238E27FC236}">
                  <a16:creationId xmlns:a16="http://schemas.microsoft.com/office/drawing/2014/main" id="{B2D96591-3DE6-41A0-3154-783204092EC6}"/>
                </a:ext>
              </a:extLst>
            </p:cNvPr>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31" name="Google Shape;699;p29">
              <a:extLst>
                <a:ext uri="{FF2B5EF4-FFF2-40B4-BE49-F238E27FC236}">
                  <a16:creationId xmlns:a16="http://schemas.microsoft.com/office/drawing/2014/main" id="{2B04B8E8-B7D3-5C5E-3DA6-BC3F412F62B5}"/>
                </a:ext>
              </a:extLst>
            </p:cNvPr>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32" name="Google Shape;700;p29">
              <a:extLst>
                <a:ext uri="{FF2B5EF4-FFF2-40B4-BE49-F238E27FC236}">
                  <a16:creationId xmlns:a16="http://schemas.microsoft.com/office/drawing/2014/main" id="{4F7DF86A-7CC7-494C-E520-ACC376CBBF5D}"/>
                </a:ext>
              </a:extLst>
            </p:cNvPr>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33" name="Google Shape;701;p29">
              <a:extLst>
                <a:ext uri="{FF2B5EF4-FFF2-40B4-BE49-F238E27FC236}">
                  <a16:creationId xmlns:a16="http://schemas.microsoft.com/office/drawing/2014/main" id="{4856D62C-505B-2F3C-F121-7D26033BA4FA}"/>
                </a:ext>
              </a:extLst>
            </p:cNvPr>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34" name="Google Shape;702;p29">
              <a:extLst>
                <a:ext uri="{FF2B5EF4-FFF2-40B4-BE49-F238E27FC236}">
                  <a16:creationId xmlns:a16="http://schemas.microsoft.com/office/drawing/2014/main" id="{D1A36C2E-0C0A-7814-643B-5EECFD394A42}"/>
                </a:ext>
              </a:extLst>
            </p:cNvPr>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335" name="Google Shape;703;p29">
              <a:extLst>
                <a:ext uri="{FF2B5EF4-FFF2-40B4-BE49-F238E27FC236}">
                  <a16:creationId xmlns:a16="http://schemas.microsoft.com/office/drawing/2014/main" id="{C846D65D-B669-A2FB-6847-615FDB620E81}"/>
                </a:ext>
              </a:extLst>
            </p:cNvPr>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336" name="Google Shape;704;p29">
              <a:extLst>
                <a:ext uri="{FF2B5EF4-FFF2-40B4-BE49-F238E27FC236}">
                  <a16:creationId xmlns:a16="http://schemas.microsoft.com/office/drawing/2014/main" id="{B3F51398-6E46-32B9-0656-C2783188F77E}"/>
                </a:ext>
              </a:extLst>
            </p:cNvPr>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121900" tIns="121900" rIns="121900" bIns="121900" anchor="ctr" anchorCtr="0">
              <a:noAutofit/>
            </a:bodyPr>
            <a:lstStyle/>
            <a:p>
              <a:pPr algn="l" rtl="0"/>
              <a:endParaRPr/>
            </a:p>
          </p:txBody>
        </p:sp>
        <p:sp>
          <p:nvSpPr>
            <p:cNvPr id="337" name="Google Shape;705;p29">
              <a:extLst>
                <a:ext uri="{FF2B5EF4-FFF2-40B4-BE49-F238E27FC236}">
                  <a16:creationId xmlns:a16="http://schemas.microsoft.com/office/drawing/2014/main" id="{CAA1782A-6209-46AF-7C63-347CF9124CBB}"/>
                </a:ext>
              </a:extLst>
            </p:cNvPr>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338" name="Google Shape;706;p29">
              <a:extLst>
                <a:ext uri="{FF2B5EF4-FFF2-40B4-BE49-F238E27FC236}">
                  <a16:creationId xmlns:a16="http://schemas.microsoft.com/office/drawing/2014/main" id="{593C9610-EC2A-9ABC-57E8-0FBD4AF06B51}"/>
                </a:ext>
              </a:extLst>
            </p:cNvPr>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121900" tIns="121900" rIns="121900" bIns="121900" anchor="ctr" anchorCtr="0">
              <a:noAutofit/>
            </a:bodyPr>
            <a:lstStyle/>
            <a:p>
              <a:pPr algn="l" rtl="0"/>
              <a:endParaRPr/>
            </a:p>
          </p:txBody>
        </p:sp>
      </p:grpSp>
      <p:grpSp>
        <p:nvGrpSpPr>
          <p:cNvPr id="339" name="Google Shape;670;p29">
            <a:extLst>
              <a:ext uri="{FF2B5EF4-FFF2-40B4-BE49-F238E27FC236}">
                <a16:creationId xmlns:a16="http://schemas.microsoft.com/office/drawing/2014/main" id="{CC369A6A-D1BA-AE48-4D04-696371723743}"/>
              </a:ext>
            </a:extLst>
          </p:cNvPr>
          <p:cNvGrpSpPr/>
          <p:nvPr/>
        </p:nvGrpSpPr>
        <p:grpSpPr>
          <a:xfrm>
            <a:off x="9441117" y="2424899"/>
            <a:ext cx="344047" cy="1000239"/>
            <a:chOff x="3871459" y="1524906"/>
            <a:chExt cx="919351" cy="3204630"/>
          </a:xfrm>
        </p:grpSpPr>
        <p:sp>
          <p:nvSpPr>
            <p:cNvPr id="340" name="Google Shape;671;p29">
              <a:extLst>
                <a:ext uri="{FF2B5EF4-FFF2-40B4-BE49-F238E27FC236}">
                  <a16:creationId xmlns:a16="http://schemas.microsoft.com/office/drawing/2014/main" id="{809795E7-6562-02E3-0872-5CA9B06C7A48}"/>
                </a:ext>
              </a:extLst>
            </p:cNvPr>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121900" tIns="121900" rIns="121900" bIns="121900" anchor="ctr" anchorCtr="0">
              <a:noAutofit/>
            </a:bodyPr>
            <a:lstStyle/>
            <a:p>
              <a:pPr algn="l" rtl="0"/>
              <a:endParaRPr/>
            </a:p>
          </p:txBody>
        </p:sp>
        <p:sp>
          <p:nvSpPr>
            <p:cNvPr id="341" name="Google Shape;672;p29">
              <a:extLst>
                <a:ext uri="{FF2B5EF4-FFF2-40B4-BE49-F238E27FC236}">
                  <a16:creationId xmlns:a16="http://schemas.microsoft.com/office/drawing/2014/main" id="{43F3CDDA-B2D3-BD2B-5E4A-4354A1CC22AE}"/>
                </a:ext>
              </a:extLst>
            </p:cNvPr>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121900" tIns="121900" rIns="121900" bIns="121900" anchor="ctr" anchorCtr="0">
              <a:noAutofit/>
            </a:bodyPr>
            <a:lstStyle/>
            <a:p>
              <a:pPr algn="l" rtl="0"/>
              <a:endParaRPr/>
            </a:p>
          </p:txBody>
        </p:sp>
        <p:sp>
          <p:nvSpPr>
            <p:cNvPr id="342" name="Google Shape;673;p29">
              <a:extLst>
                <a:ext uri="{FF2B5EF4-FFF2-40B4-BE49-F238E27FC236}">
                  <a16:creationId xmlns:a16="http://schemas.microsoft.com/office/drawing/2014/main" id="{DB58B284-8531-278A-CBE8-0A0A79A171CA}"/>
                </a:ext>
              </a:extLst>
            </p:cNvPr>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p>
          </p:txBody>
        </p:sp>
        <p:sp>
          <p:nvSpPr>
            <p:cNvPr id="343" name="Google Shape;674;p29">
              <a:extLst>
                <a:ext uri="{FF2B5EF4-FFF2-40B4-BE49-F238E27FC236}">
                  <a16:creationId xmlns:a16="http://schemas.microsoft.com/office/drawing/2014/main" id="{6A9BE5F7-5FC3-E041-8508-31C1FEB9E426}"/>
                </a:ext>
              </a:extLst>
            </p:cNvPr>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121900" tIns="121900" rIns="121900" bIns="121900" anchor="ctr" anchorCtr="0">
              <a:noAutofit/>
            </a:bodyPr>
            <a:lstStyle/>
            <a:p>
              <a:pPr algn="l" rtl="0"/>
              <a:endParaRPr/>
            </a:p>
          </p:txBody>
        </p:sp>
        <p:sp>
          <p:nvSpPr>
            <p:cNvPr id="344" name="Google Shape;675;p29">
              <a:extLst>
                <a:ext uri="{FF2B5EF4-FFF2-40B4-BE49-F238E27FC236}">
                  <a16:creationId xmlns:a16="http://schemas.microsoft.com/office/drawing/2014/main" id="{77F8574D-5430-2E29-1532-FB6A27C21783}"/>
                </a:ext>
              </a:extLst>
            </p:cNvPr>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121900" tIns="121900" rIns="121900" bIns="121900" anchor="ctr" anchorCtr="0">
              <a:noAutofit/>
            </a:bodyPr>
            <a:lstStyle/>
            <a:p>
              <a:pPr algn="l" rtl="0"/>
              <a:endParaRPr/>
            </a:p>
          </p:txBody>
        </p:sp>
        <p:sp>
          <p:nvSpPr>
            <p:cNvPr id="345" name="Google Shape;676;p29">
              <a:extLst>
                <a:ext uri="{FF2B5EF4-FFF2-40B4-BE49-F238E27FC236}">
                  <a16:creationId xmlns:a16="http://schemas.microsoft.com/office/drawing/2014/main" id="{A1E34AC1-8C02-D3DA-2D5B-5EB99F58F775}"/>
                </a:ext>
              </a:extLst>
            </p:cNvPr>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121900" tIns="121900" rIns="121900" bIns="121900" anchor="ctr" anchorCtr="0">
              <a:noAutofit/>
            </a:bodyPr>
            <a:lstStyle/>
            <a:p>
              <a:pPr algn="l" rtl="0"/>
              <a:endParaRPr/>
            </a:p>
          </p:txBody>
        </p:sp>
        <p:sp>
          <p:nvSpPr>
            <p:cNvPr id="346" name="Google Shape;677;p29">
              <a:extLst>
                <a:ext uri="{FF2B5EF4-FFF2-40B4-BE49-F238E27FC236}">
                  <a16:creationId xmlns:a16="http://schemas.microsoft.com/office/drawing/2014/main" id="{6AB25F86-3FFC-D05F-D0D9-910A7D5A26E3}"/>
                </a:ext>
              </a:extLst>
            </p:cNvPr>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121900" tIns="121900" rIns="121900" bIns="121900" anchor="ctr" anchorCtr="0">
              <a:noAutofit/>
            </a:bodyPr>
            <a:lstStyle/>
            <a:p>
              <a:pPr algn="l" rtl="0"/>
              <a:endParaRPr/>
            </a:p>
          </p:txBody>
        </p:sp>
        <p:sp>
          <p:nvSpPr>
            <p:cNvPr id="347" name="Google Shape;678;p29">
              <a:extLst>
                <a:ext uri="{FF2B5EF4-FFF2-40B4-BE49-F238E27FC236}">
                  <a16:creationId xmlns:a16="http://schemas.microsoft.com/office/drawing/2014/main" id="{CC1768FE-AA69-CECB-1E2A-829807BF8105}"/>
                </a:ext>
              </a:extLst>
            </p:cNvPr>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121900" tIns="121900" rIns="121900" bIns="121900" anchor="ctr" anchorCtr="0">
              <a:noAutofit/>
            </a:bodyPr>
            <a:lstStyle/>
            <a:p>
              <a:pPr algn="l" rtl="0"/>
              <a:endParaRPr/>
            </a:p>
          </p:txBody>
        </p:sp>
      </p:grpSp>
      <p:grpSp>
        <p:nvGrpSpPr>
          <p:cNvPr id="348" name="Google Shape;679;p29">
            <a:extLst>
              <a:ext uri="{FF2B5EF4-FFF2-40B4-BE49-F238E27FC236}">
                <a16:creationId xmlns:a16="http://schemas.microsoft.com/office/drawing/2014/main" id="{E391A4BD-A418-FC83-3E07-98189A696AED}"/>
              </a:ext>
            </a:extLst>
          </p:cNvPr>
          <p:cNvGrpSpPr/>
          <p:nvPr/>
        </p:nvGrpSpPr>
        <p:grpSpPr>
          <a:xfrm flipH="1">
            <a:off x="9849852" y="1579863"/>
            <a:ext cx="3433011" cy="1438528"/>
            <a:chOff x="1997175" y="3512155"/>
            <a:chExt cx="1978025" cy="993765"/>
          </a:xfrm>
        </p:grpSpPr>
        <p:sp>
          <p:nvSpPr>
            <p:cNvPr id="349" name="Google Shape;680;p29">
              <a:extLst>
                <a:ext uri="{FF2B5EF4-FFF2-40B4-BE49-F238E27FC236}">
                  <a16:creationId xmlns:a16="http://schemas.microsoft.com/office/drawing/2014/main" id="{88053C67-84A4-D5CE-5D57-7EAC5D30E4C5}"/>
                </a:ext>
              </a:extLst>
            </p:cNvPr>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121900" tIns="121900" rIns="121900" bIns="121900" anchor="ctr" anchorCtr="0">
              <a:noAutofit/>
            </a:bodyPr>
            <a:lstStyle/>
            <a:p>
              <a:pPr algn="l" rtl="0"/>
              <a:endParaRPr/>
            </a:p>
          </p:txBody>
        </p:sp>
        <p:sp>
          <p:nvSpPr>
            <p:cNvPr id="350" name="Google Shape;681;p29">
              <a:extLst>
                <a:ext uri="{FF2B5EF4-FFF2-40B4-BE49-F238E27FC236}">
                  <a16:creationId xmlns:a16="http://schemas.microsoft.com/office/drawing/2014/main" id="{A6CAEF5B-9857-076F-2592-05FA88147F46}"/>
                </a:ext>
              </a:extLst>
            </p:cNvPr>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121900" tIns="121900" rIns="121900" bIns="121900" anchor="ctr" anchorCtr="0">
              <a:noAutofit/>
            </a:bodyPr>
            <a:lstStyle/>
            <a:p>
              <a:pPr algn="l" rtl="0"/>
              <a:endParaRPr/>
            </a:p>
          </p:txBody>
        </p:sp>
        <p:sp>
          <p:nvSpPr>
            <p:cNvPr id="351" name="Google Shape;682;p29">
              <a:extLst>
                <a:ext uri="{FF2B5EF4-FFF2-40B4-BE49-F238E27FC236}">
                  <a16:creationId xmlns:a16="http://schemas.microsoft.com/office/drawing/2014/main" id="{3A393B2F-1B76-2A7F-20E0-8F971E7464CD}"/>
                </a:ext>
              </a:extLst>
            </p:cNvPr>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p>
          </p:txBody>
        </p:sp>
        <p:sp>
          <p:nvSpPr>
            <p:cNvPr id="352" name="Google Shape;683;p29">
              <a:extLst>
                <a:ext uri="{FF2B5EF4-FFF2-40B4-BE49-F238E27FC236}">
                  <a16:creationId xmlns:a16="http://schemas.microsoft.com/office/drawing/2014/main" id="{5EF0C454-8721-5509-733E-08146446F8CA}"/>
                </a:ext>
              </a:extLst>
            </p:cNvPr>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p>
          </p:txBody>
        </p:sp>
        <p:sp>
          <p:nvSpPr>
            <p:cNvPr id="353" name="Google Shape;684;p29">
              <a:extLst>
                <a:ext uri="{FF2B5EF4-FFF2-40B4-BE49-F238E27FC236}">
                  <a16:creationId xmlns:a16="http://schemas.microsoft.com/office/drawing/2014/main" id="{0ADD4C2F-B883-283C-F800-9E50B62CA5CA}"/>
                </a:ext>
              </a:extLst>
            </p:cNvPr>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121900" tIns="121900" rIns="121900" bIns="121900" anchor="ctr" anchorCtr="0">
              <a:noAutofit/>
            </a:bodyPr>
            <a:lstStyle/>
            <a:p>
              <a:pPr algn="l" rtl="0"/>
              <a:endParaRPr dirty="0"/>
            </a:p>
          </p:txBody>
        </p:sp>
      </p:grpSp>
      <p:sp>
        <p:nvSpPr>
          <p:cNvPr id="3" name="TextBox 2">
            <a:extLst>
              <a:ext uri="{FF2B5EF4-FFF2-40B4-BE49-F238E27FC236}">
                <a16:creationId xmlns:a16="http://schemas.microsoft.com/office/drawing/2014/main" id="{0EBBA773-8FB7-089B-4EBD-C9C9B250F17A}"/>
              </a:ext>
            </a:extLst>
          </p:cNvPr>
          <p:cNvSpPr txBox="1"/>
          <p:nvPr/>
        </p:nvSpPr>
        <p:spPr>
          <a:xfrm>
            <a:off x="1016471" y="1050337"/>
            <a:ext cx="6507234" cy="2074927"/>
          </a:xfrm>
          <a:prstGeom prst="rect">
            <a:avLst/>
          </a:prstGeom>
          <a:noFill/>
        </p:spPr>
        <p:txBody>
          <a:bodyPr wrap="square">
            <a:spAutoFit/>
          </a:bodyPr>
          <a:lstStyle/>
          <a:p>
            <a:pPr marL="12700">
              <a:lnSpc>
                <a:spcPct val="100000"/>
              </a:lnSpc>
              <a:spcBef>
                <a:spcPts val="135"/>
              </a:spcBef>
            </a:pPr>
            <a:r>
              <a:rPr lang="en-IN" sz="9600" u="none" spc="-70" dirty="0">
                <a:latin typeface="Times New Roman" panose="02020603050405020304" pitchFamily="18" charset="0"/>
                <a:cs typeface="Times New Roman" panose="02020603050405020304" pitchFamily="18" charset="0"/>
              </a:rPr>
              <a:t>PathPartner</a:t>
            </a:r>
          </a:p>
          <a:p>
            <a:pPr marL="12700">
              <a:lnSpc>
                <a:spcPct val="100000"/>
              </a:lnSpc>
              <a:spcBef>
                <a:spcPts val="135"/>
              </a:spcBef>
            </a:pPr>
            <a:r>
              <a:rPr lang="en-IN" sz="3200" u="none" dirty="0">
                <a:latin typeface="Times New Roman" panose="02020603050405020304" pitchFamily="18" charset="0"/>
                <a:cs typeface="Times New Roman" panose="02020603050405020304" pitchFamily="18" charset="0"/>
              </a:rPr>
              <a:t>connecting</a:t>
            </a:r>
            <a:r>
              <a:rPr lang="en-IN" sz="3200" u="none" spc="-110" dirty="0">
                <a:latin typeface="Times New Roman" panose="02020603050405020304" pitchFamily="18" charset="0"/>
                <a:cs typeface="Times New Roman" panose="02020603050405020304" pitchFamily="18" charset="0"/>
              </a:rPr>
              <a:t> </a:t>
            </a:r>
            <a:r>
              <a:rPr lang="en-IN" sz="3200" u="none" spc="-10" dirty="0">
                <a:latin typeface="Times New Roman" panose="02020603050405020304" pitchFamily="18" charset="0"/>
                <a:cs typeface="Times New Roman" panose="02020603050405020304" pitchFamily="18" charset="0"/>
              </a:rPr>
              <a:t>journeys</a:t>
            </a:r>
            <a:endParaRPr lang="en-IN" sz="32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2" name="Google Shape;439;p18"/>
          <p:cNvGrpSpPr/>
          <p:nvPr/>
        </p:nvGrpSpPr>
        <p:grpSpPr>
          <a:xfrm>
            <a:off x="5281416" y="5654700"/>
            <a:ext cx="6301184" cy="866801"/>
            <a:chOff x="0" y="0"/>
            <a:chExt cx="4725887" cy="650099"/>
          </a:xfrm>
        </p:grpSpPr>
        <p:sp>
          <p:nvSpPr>
            <p:cNvPr id="230" name="Google Shape;440;p18"/>
            <p:cNvSpPr/>
            <p:nvPr/>
          </p:nvSpPr>
          <p:spPr>
            <a:xfrm>
              <a:off x="1049086" y="0"/>
              <a:ext cx="3676801" cy="650100"/>
            </a:xfrm>
            <a:prstGeom prst="roundRect">
              <a:avLst>
                <a:gd name="adj" fmla="val 50000"/>
              </a:avLst>
            </a:prstGeom>
            <a:solidFill>
              <a:schemeClr val="accent3">
                <a:alpha val="12548"/>
              </a:schemeClr>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31" name="Google Shape;441;p18"/>
            <p:cNvSpPr/>
            <p:nvPr/>
          </p:nvSpPr>
          <p:spPr>
            <a:xfrm>
              <a:off x="-1" y="92850"/>
              <a:ext cx="2130001" cy="464400"/>
            </a:xfrm>
            <a:prstGeom prst="roundRect">
              <a:avLst>
                <a:gd name="adj" fmla="val 50000"/>
              </a:avLst>
            </a:prstGeom>
            <a:solidFill>
              <a:schemeClr val="accent3"/>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grpSp>
      <p:grpSp>
        <p:nvGrpSpPr>
          <p:cNvPr id="235" name="Google Shape;432;p18"/>
          <p:cNvGrpSpPr/>
          <p:nvPr/>
        </p:nvGrpSpPr>
        <p:grpSpPr>
          <a:xfrm>
            <a:off x="5281416" y="2979634"/>
            <a:ext cx="6301184" cy="866801"/>
            <a:chOff x="0" y="0"/>
            <a:chExt cx="4725887" cy="650099"/>
          </a:xfrm>
        </p:grpSpPr>
        <p:sp>
          <p:nvSpPr>
            <p:cNvPr id="233" name="Google Shape;433;p18"/>
            <p:cNvSpPr/>
            <p:nvPr/>
          </p:nvSpPr>
          <p:spPr>
            <a:xfrm>
              <a:off x="1049086" y="0"/>
              <a:ext cx="3676801" cy="650100"/>
            </a:xfrm>
            <a:prstGeom prst="roundRect">
              <a:avLst>
                <a:gd name="adj" fmla="val 50000"/>
              </a:avLst>
            </a:prstGeom>
            <a:solidFill>
              <a:schemeClr val="accent5">
                <a:alpha val="12548"/>
              </a:schemeClr>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34" name="Google Shape;434;p18"/>
            <p:cNvSpPr/>
            <p:nvPr/>
          </p:nvSpPr>
          <p:spPr>
            <a:xfrm>
              <a:off x="-1" y="92850"/>
              <a:ext cx="2130001" cy="464400"/>
            </a:xfrm>
            <a:prstGeom prst="roundRect">
              <a:avLst>
                <a:gd name="adj" fmla="val 50000"/>
              </a:avLst>
            </a:prstGeom>
            <a:solidFill>
              <a:schemeClr val="accent5"/>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grpSp>
      <p:sp>
        <p:nvSpPr>
          <p:cNvPr id="236" name="Google Shape;360;p18"/>
          <p:cNvSpPr/>
          <p:nvPr/>
        </p:nvSpPr>
        <p:spPr>
          <a:xfrm>
            <a:off x="609600" y="1765899"/>
            <a:ext cx="3852400" cy="4543603"/>
          </a:xfrm>
          <a:prstGeom prst="roundRect">
            <a:avLst>
              <a:gd name="adj" fmla="val 14082"/>
            </a:avLst>
          </a:prstGeom>
          <a:solidFill>
            <a:schemeClr val="accent1">
              <a:alpha val="25099"/>
            </a:schemeClr>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sp>
        <p:nvSpPr>
          <p:cNvPr id="237" name="Google Shape;361;p18"/>
          <p:cNvSpPr txBox="1"/>
          <p:nvPr/>
        </p:nvSpPr>
        <p:spPr>
          <a:xfrm>
            <a:off x="861649" y="2550367"/>
            <a:ext cx="3395600" cy="6770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nchor="ctr">
            <a:spAutoFit/>
          </a:bodyPr>
          <a:lstStyle>
            <a:lvl1pPr algn="ctr">
              <a:defRPr sz="2100" b="1">
                <a:latin typeface="Fira Sans Extra Condensed"/>
                <a:ea typeface="Fira Sans Extra Condensed"/>
                <a:cs typeface="Fira Sans Extra Condensed"/>
                <a:sym typeface="Fira Sans Extra Condensed"/>
              </a:defRPr>
            </a:lvl1pPr>
          </a:lstStyle>
          <a:p>
            <a:r>
              <a:rPr lang="en-IN" sz="2800" dirty="0">
                <a:latin typeface="Times New Roman" panose="02020603050405020304" pitchFamily="18" charset="0"/>
                <a:cs typeface="Times New Roman" panose="02020603050405020304" pitchFamily="18" charset="0"/>
              </a:rPr>
              <a:t>A</a:t>
            </a:r>
            <a:r>
              <a:rPr sz="2800" dirty="0" err="1">
                <a:latin typeface="Times New Roman" panose="02020603050405020304" pitchFamily="18" charset="0"/>
                <a:cs typeface="Times New Roman" panose="02020603050405020304" pitchFamily="18" charset="0"/>
              </a:rPr>
              <a:t>lgorithm</a:t>
            </a:r>
            <a:endParaRPr sz="2800" dirty="0">
              <a:latin typeface="Times New Roman" panose="02020603050405020304" pitchFamily="18" charset="0"/>
              <a:cs typeface="Times New Roman" panose="02020603050405020304" pitchFamily="18" charset="0"/>
            </a:endParaRPr>
          </a:p>
        </p:txBody>
      </p:sp>
      <p:grpSp>
        <p:nvGrpSpPr>
          <p:cNvPr id="247" name="Google Shape;362;p18"/>
          <p:cNvGrpSpPr/>
          <p:nvPr/>
        </p:nvGrpSpPr>
        <p:grpSpPr>
          <a:xfrm>
            <a:off x="1134850" y="3887799"/>
            <a:ext cx="2844535" cy="1908701"/>
            <a:chOff x="24" y="24"/>
            <a:chExt cx="2133400" cy="1431525"/>
          </a:xfrm>
        </p:grpSpPr>
        <p:sp>
          <p:nvSpPr>
            <p:cNvPr id="238" name="Google Shape;363;p18"/>
            <p:cNvSpPr/>
            <p:nvPr/>
          </p:nvSpPr>
          <p:spPr>
            <a:xfrm>
              <a:off x="12824" y="170425"/>
              <a:ext cx="2076152" cy="1071876"/>
            </a:xfrm>
            <a:custGeom>
              <a:avLst/>
              <a:gdLst/>
              <a:ahLst/>
              <a:cxnLst>
                <a:cxn ang="0">
                  <a:pos x="wd2" y="hd2"/>
                </a:cxn>
                <a:cxn ang="5400000">
                  <a:pos x="wd2" y="hd2"/>
                </a:cxn>
                <a:cxn ang="10800000">
                  <a:pos x="wd2" y="hd2"/>
                </a:cxn>
                <a:cxn ang="16200000">
                  <a:pos x="wd2" y="hd2"/>
                </a:cxn>
              </a:cxnLst>
              <a:rect l="0" t="0" r="r" b="b"/>
              <a:pathLst>
                <a:path w="21600" h="21600" extrusionOk="0">
                  <a:moveTo>
                    <a:pt x="10482" y="0"/>
                  </a:moveTo>
                  <a:lnTo>
                    <a:pt x="10260" y="7"/>
                  </a:lnTo>
                  <a:lnTo>
                    <a:pt x="10038" y="22"/>
                  </a:lnTo>
                  <a:lnTo>
                    <a:pt x="9819" y="50"/>
                  </a:lnTo>
                  <a:lnTo>
                    <a:pt x="9601" y="79"/>
                  </a:lnTo>
                  <a:lnTo>
                    <a:pt x="9386" y="122"/>
                  </a:lnTo>
                  <a:lnTo>
                    <a:pt x="9172" y="165"/>
                  </a:lnTo>
                  <a:lnTo>
                    <a:pt x="8957" y="222"/>
                  </a:lnTo>
                  <a:lnTo>
                    <a:pt x="8750" y="287"/>
                  </a:lnTo>
                  <a:lnTo>
                    <a:pt x="8542" y="351"/>
                  </a:lnTo>
                  <a:lnTo>
                    <a:pt x="8335" y="430"/>
                  </a:lnTo>
                  <a:lnTo>
                    <a:pt x="8131" y="516"/>
                  </a:lnTo>
                  <a:lnTo>
                    <a:pt x="7928" y="602"/>
                  </a:lnTo>
                  <a:lnTo>
                    <a:pt x="7728" y="702"/>
                  </a:lnTo>
                  <a:lnTo>
                    <a:pt x="7532" y="803"/>
                  </a:lnTo>
                  <a:lnTo>
                    <a:pt x="7336" y="910"/>
                  </a:lnTo>
                  <a:lnTo>
                    <a:pt x="7143" y="1025"/>
                  </a:lnTo>
                  <a:lnTo>
                    <a:pt x="6951" y="1140"/>
                  </a:lnTo>
                  <a:lnTo>
                    <a:pt x="6762" y="1269"/>
                  </a:lnTo>
                  <a:lnTo>
                    <a:pt x="6573" y="1398"/>
                  </a:lnTo>
                  <a:lnTo>
                    <a:pt x="6392" y="1527"/>
                  </a:lnTo>
                  <a:lnTo>
                    <a:pt x="6207" y="1670"/>
                  </a:lnTo>
                  <a:lnTo>
                    <a:pt x="6029" y="1814"/>
                  </a:lnTo>
                  <a:lnTo>
                    <a:pt x="5848" y="1957"/>
                  </a:lnTo>
                  <a:lnTo>
                    <a:pt x="5674" y="2107"/>
                  </a:lnTo>
                  <a:lnTo>
                    <a:pt x="5500" y="2265"/>
                  </a:lnTo>
                  <a:lnTo>
                    <a:pt x="5330" y="2423"/>
                  </a:lnTo>
                  <a:lnTo>
                    <a:pt x="5160" y="2588"/>
                  </a:lnTo>
                  <a:lnTo>
                    <a:pt x="4993" y="2753"/>
                  </a:lnTo>
                  <a:lnTo>
                    <a:pt x="4830" y="2917"/>
                  </a:lnTo>
                  <a:lnTo>
                    <a:pt x="4667" y="3090"/>
                  </a:lnTo>
                  <a:lnTo>
                    <a:pt x="4508" y="3262"/>
                  </a:lnTo>
                  <a:lnTo>
                    <a:pt x="4197" y="3620"/>
                  </a:lnTo>
                  <a:lnTo>
                    <a:pt x="3897" y="3978"/>
                  </a:lnTo>
                  <a:lnTo>
                    <a:pt x="3605" y="4344"/>
                  </a:lnTo>
                  <a:lnTo>
                    <a:pt x="3324" y="4717"/>
                  </a:lnTo>
                  <a:lnTo>
                    <a:pt x="3054" y="5090"/>
                  </a:lnTo>
                  <a:lnTo>
                    <a:pt x="2791" y="5470"/>
                  </a:lnTo>
                  <a:lnTo>
                    <a:pt x="2543" y="5842"/>
                  </a:lnTo>
                  <a:lnTo>
                    <a:pt x="2302" y="6215"/>
                  </a:lnTo>
                  <a:lnTo>
                    <a:pt x="2076" y="6588"/>
                  </a:lnTo>
                  <a:lnTo>
                    <a:pt x="1858" y="6947"/>
                  </a:lnTo>
                  <a:lnTo>
                    <a:pt x="1651" y="7305"/>
                  </a:lnTo>
                  <a:lnTo>
                    <a:pt x="1458" y="7649"/>
                  </a:lnTo>
                  <a:lnTo>
                    <a:pt x="1273" y="7986"/>
                  </a:lnTo>
                  <a:lnTo>
                    <a:pt x="1103" y="8316"/>
                  </a:lnTo>
                  <a:lnTo>
                    <a:pt x="944" y="8624"/>
                  </a:lnTo>
                  <a:lnTo>
                    <a:pt x="796" y="8925"/>
                  </a:lnTo>
                  <a:lnTo>
                    <a:pt x="659" y="9198"/>
                  </a:lnTo>
                  <a:lnTo>
                    <a:pt x="537" y="9463"/>
                  </a:lnTo>
                  <a:lnTo>
                    <a:pt x="426" y="9699"/>
                  </a:lnTo>
                  <a:lnTo>
                    <a:pt x="241" y="10115"/>
                  </a:lnTo>
                  <a:lnTo>
                    <a:pt x="107" y="10423"/>
                  </a:lnTo>
                  <a:lnTo>
                    <a:pt x="0" y="10689"/>
                  </a:lnTo>
                  <a:lnTo>
                    <a:pt x="270" y="11255"/>
                  </a:lnTo>
                  <a:lnTo>
                    <a:pt x="540" y="11800"/>
                  </a:lnTo>
                  <a:lnTo>
                    <a:pt x="807" y="12330"/>
                  </a:lnTo>
                  <a:lnTo>
                    <a:pt x="1077" y="12847"/>
                  </a:lnTo>
                  <a:lnTo>
                    <a:pt x="1344" y="13341"/>
                  </a:lnTo>
                  <a:lnTo>
                    <a:pt x="1614" y="13821"/>
                  </a:lnTo>
                  <a:lnTo>
                    <a:pt x="1880" y="14287"/>
                  </a:lnTo>
                  <a:lnTo>
                    <a:pt x="2147" y="14732"/>
                  </a:lnTo>
                  <a:lnTo>
                    <a:pt x="2410" y="15162"/>
                  </a:lnTo>
                  <a:lnTo>
                    <a:pt x="2676" y="15578"/>
                  </a:lnTo>
                  <a:lnTo>
                    <a:pt x="2939" y="15979"/>
                  </a:lnTo>
                  <a:lnTo>
                    <a:pt x="3202" y="16360"/>
                  </a:lnTo>
                  <a:lnTo>
                    <a:pt x="3464" y="16725"/>
                  </a:lnTo>
                  <a:lnTo>
                    <a:pt x="3723" y="17076"/>
                  </a:lnTo>
                  <a:lnTo>
                    <a:pt x="3986" y="17413"/>
                  </a:lnTo>
                  <a:lnTo>
                    <a:pt x="4245" y="17736"/>
                  </a:lnTo>
                  <a:lnTo>
                    <a:pt x="4501" y="18044"/>
                  </a:lnTo>
                  <a:lnTo>
                    <a:pt x="4760" y="18338"/>
                  </a:lnTo>
                  <a:lnTo>
                    <a:pt x="5015" y="18618"/>
                  </a:lnTo>
                  <a:lnTo>
                    <a:pt x="5270" y="18883"/>
                  </a:lnTo>
                  <a:lnTo>
                    <a:pt x="5526" y="19134"/>
                  </a:lnTo>
                  <a:lnTo>
                    <a:pt x="5778" y="19370"/>
                  </a:lnTo>
                  <a:lnTo>
                    <a:pt x="6033" y="19592"/>
                  </a:lnTo>
                  <a:lnTo>
                    <a:pt x="6281" y="19808"/>
                  </a:lnTo>
                  <a:lnTo>
                    <a:pt x="6533" y="20001"/>
                  </a:lnTo>
                  <a:lnTo>
                    <a:pt x="6780" y="20187"/>
                  </a:lnTo>
                  <a:lnTo>
                    <a:pt x="7029" y="20360"/>
                  </a:lnTo>
                  <a:lnTo>
                    <a:pt x="7276" y="20524"/>
                  </a:lnTo>
                  <a:lnTo>
                    <a:pt x="7521" y="20675"/>
                  </a:lnTo>
                  <a:lnTo>
                    <a:pt x="7765" y="20811"/>
                  </a:lnTo>
                  <a:lnTo>
                    <a:pt x="8006" y="20933"/>
                  </a:lnTo>
                  <a:lnTo>
                    <a:pt x="8246" y="21048"/>
                  </a:lnTo>
                  <a:lnTo>
                    <a:pt x="8487" y="21148"/>
                  </a:lnTo>
                  <a:lnTo>
                    <a:pt x="8727" y="21241"/>
                  </a:lnTo>
                  <a:lnTo>
                    <a:pt x="8964" y="21320"/>
                  </a:lnTo>
                  <a:lnTo>
                    <a:pt x="9201" y="21392"/>
                  </a:lnTo>
                  <a:lnTo>
                    <a:pt x="9434" y="21449"/>
                  </a:lnTo>
                  <a:lnTo>
                    <a:pt x="9668" y="21499"/>
                  </a:lnTo>
                  <a:lnTo>
                    <a:pt x="9897" y="21543"/>
                  </a:lnTo>
                  <a:lnTo>
                    <a:pt x="10126" y="21571"/>
                  </a:lnTo>
                  <a:lnTo>
                    <a:pt x="10356" y="21585"/>
                  </a:lnTo>
                  <a:lnTo>
                    <a:pt x="10582" y="21600"/>
                  </a:lnTo>
                  <a:lnTo>
                    <a:pt x="10807" y="21600"/>
                  </a:lnTo>
                  <a:lnTo>
                    <a:pt x="11033" y="21592"/>
                  </a:lnTo>
                  <a:lnTo>
                    <a:pt x="11255" y="21578"/>
                  </a:lnTo>
                  <a:lnTo>
                    <a:pt x="11474" y="21550"/>
                  </a:lnTo>
                  <a:lnTo>
                    <a:pt x="11692" y="21521"/>
                  </a:lnTo>
                  <a:lnTo>
                    <a:pt x="11910" y="21478"/>
                  </a:lnTo>
                  <a:lnTo>
                    <a:pt x="12125" y="21428"/>
                  </a:lnTo>
                  <a:lnTo>
                    <a:pt x="12340" y="21370"/>
                  </a:lnTo>
                  <a:lnTo>
                    <a:pt x="12551" y="21313"/>
                  </a:lnTo>
                  <a:lnTo>
                    <a:pt x="12762" y="21241"/>
                  </a:lnTo>
                  <a:lnTo>
                    <a:pt x="12969" y="21163"/>
                  </a:lnTo>
                  <a:lnTo>
                    <a:pt x="13176" y="21077"/>
                  </a:lnTo>
                  <a:lnTo>
                    <a:pt x="13380" y="20983"/>
                  </a:lnTo>
                  <a:lnTo>
                    <a:pt x="13583" y="20883"/>
                  </a:lnTo>
                  <a:lnTo>
                    <a:pt x="13783" y="20782"/>
                  </a:lnTo>
                  <a:lnTo>
                    <a:pt x="13983" y="20668"/>
                  </a:lnTo>
                  <a:lnTo>
                    <a:pt x="14179" y="20553"/>
                  </a:lnTo>
                  <a:lnTo>
                    <a:pt x="14564" y="20309"/>
                  </a:lnTo>
                  <a:lnTo>
                    <a:pt x="14757" y="20173"/>
                  </a:lnTo>
                  <a:lnTo>
                    <a:pt x="14945" y="20037"/>
                  </a:lnTo>
                  <a:lnTo>
                    <a:pt x="15130" y="19894"/>
                  </a:lnTo>
                  <a:lnTo>
                    <a:pt x="15315" y="19750"/>
                  </a:lnTo>
                  <a:lnTo>
                    <a:pt x="15497" y="19599"/>
                  </a:lnTo>
                  <a:lnTo>
                    <a:pt x="15678" y="19442"/>
                  </a:lnTo>
                  <a:lnTo>
                    <a:pt x="16033" y="19126"/>
                  </a:lnTo>
                  <a:lnTo>
                    <a:pt x="16204" y="18962"/>
                  </a:lnTo>
                  <a:lnTo>
                    <a:pt x="16378" y="18789"/>
                  </a:lnTo>
                  <a:lnTo>
                    <a:pt x="16544" y="18618"/>
                  </a:lnTo>
                  <a:lnTo>
                    <a:pt x="16711" y="18445"/>
                  </a:lnTo>
                  <a:lnTo>
                    <a:pt x="16877" y="18266"/>
                  </a:lnTo>
                  <a:lnTo>
                    <a:pt x="17196" y="17908"/>
                  </a:lnTo>
                  <a:lnTo>
                    <a:pt x="17510" y="17535"/>
                  </a:lnTo>
                  <a:lnTo>
                    <a:pt x="17810" y="17162"/>
                  </a:lnTo>
                  <a:lnTo>
                    <a:pt x="18102" y="16782"/>
                  </a:lnTo>
                  <a:lnTo>
                    <a:pt x="18384" y="16402"/>
                  </a:lnTo>
                  <a:lnTo>
                    <a:pt x="18654" y="16015"/>
                  </a:lnTo>
                  <a:lnTo>
                    <a:pt x="18917" y="15635"/>
                  </a:lnTo>
                  <a:lnTo>
                    <a:pt x="19164" y="15255"/>
                  </a:lnTo>
                  <a:lnTo>
                    <a:pt x="19405" y="14875"/>
                  </a:lnTo>
                  <a:lnTo>
                    <a:pt x="19631" y="14503"/>
                  </a:lnTo>
                  <a:lnTo>
                    <a:pt x="19849" y="14137"/>
                  </a:lnTo>
                  <a:lnTo>
                    <a:pt x="20053" y="13786"/>
                  </a:lnTo>
                  <a:lnTo>
                    <a:pt x="20245" y="13442"/>
                  </a:lnTo>
                  <a:lnTo>
                    <a:pt x="20427" y="13112"/>
                  </a:lnTo>
                  <a:lnTo>
                    <a:pt x="20597" y="12789"/>
                  </a:lnTo>
                  <a:lnTo>
                    <a:pt x="20752" y="12488"/>
                  </a:lnTo>
                  <a:lnTo>
                    <a:pt x="20897" y="12201"/>
                  </a:lnTo>
                  <a:lnTo>
                    <a:pt x="21145" y="11692"/>
                  </a:lnTo>
                  <a:lnTo>
                    <a:pt x="21341" y="11277"/>
                  </a:lnTo>
                  <a:lnTo>
                    <a:pt x="21481" y="10954"/>
                  </a:lnTo>
                  <a:lnTo>
                    <a:pt x="21600" y="10689"/>
                  </a:lnTo>
                  <a:lnTo>
                    <a:pt x="21311" y="10130"/>
                  </a:lnTo>
                  <a:lnTo>
                    <a:pt x="21026" y="9592"/>
                  </a:lnTo>
                  <a:lnTo>
                    <a:pt x="20741" y="9076"/>
                  </a:lnTo>
                  <a:lnTo>
                    <a:pt x="20460" y="8574"/>
                  </a:lnTo>
                  <a:lnTo>
                    <a:pt x="20179" y="8086"/>
                  </a:lnTo>
                  <a:lnTo>
                    <a:pt x="19897" y="7613"/>
                  </a:lnTo>
                  <a:lnTo>
                    <a:pt x="19616" y="7162"/>
                  </a:lnTo>
                  <a:lnTo>
                    <a:pt x="19338" y="6724"/>
                  </a:lnTo>
                  <a:lnTo>
                    <a:pt x="19061" y="6301"/>
                  </a:lnTo>
                  <a:lnTo>
                    <a:pt x="18787" y="5900"/>
                  </a:lnTo>
                  <a:lnTo>
                    <a:pt x="18510" y="5505"/>
                  </a:lnTo>
                  <a:lnTo>
                    <a:pt x="18236" y="5133"/>
                  </a:lnTo>
                  <a:lnTo>
                    <a:pt x="17965" y="4774"/>
                  </a:lnTo>
                  <a:lnTo>
                    <a:pt x="17695" y="4430"/>
                  </a:lnTo>
                  <a:lnTo>
                    <a:pt x="17425" y="4100"/>
                  </a:lnTo>
                  <a:lnTo>
                    <a:pt x="17155" y="3785"/>
                  </a:lnTo>
                  <a:lnTo>
                    <a:pt x="16888" y="3484"/>
                  </a:lnTo>
                  <a:lnTo>
                    <a:pt x="16622" y="3197"/>
                  </a:lnTo>
                  <a:lnTo>
                    <a:pt x="16359" y="2925"/>
                  </a:lnTo>
                  <a:lnTo>
                    <a:pt x="16096" y="2660"/>
                  </a:lnTo>
                  <a:lnTo>
                    <a:pt x="15834" y="2416"/>
                  </a:lnTo>
                  <a:lnTo>
                    <a:pt x="15574" y="2186"/>
                  </a:lnTo>
                  <a:lnTo>
                    <a:pt x="15315" y="1964"/>
                  </a:lnTo>
                  <a:lnTo>
                    <a:pt x="15060" y="1756"/>
                  </a:lnTo>
                  <a:lnTo>
                    <a:pt x="14805" y="1563"/>
                  </a:lnTo>
                  <a:lnTo>
                    <a:pt x="14549" y="1383"/>
                  </a:lnTo>
                  <a:lnTo>
                    <a:pt x="14298" y="1212"/>
                  </a:lnTo>
                  <a:lnTo>
                    <a:pt x="14046" y="1054"/>
                  </a:lnTo>
                  <a:lnTo>
                    <a:pt x="13798" y="910"/>
                  </a:lnTo>
                  <a:lnTo>
                    <a:pt x="13550" y="774"/>
                  </a:lnTo>
                  <a:lnTo>
                    <a:pt x="13302" y="652"/>
                  </a:lnTo>
                  <a:lnTo>
                    <a:pt x="13058" y="545"/>
                  </a:lnTo>
                  <a:lnTo>
                    <a:pt x="12817" y="444"/>
                  </a:lnTo>
                  <a:lnTo>
                    <a:pt x="12576" y="351"/>
                  </a:lnTo>
                  <a:lnTo>
                    <a:pt x="12336" y="273"/>
                  </a:lnTo>
                  <a:lnTo>
                    <a:pt x="12099" y="208"/>
                  </a:lnTo>
                  <a:lnTo>
                    <a:pt x="11862" y="143"/>
                  </a:lnTo>
                  <a:lnTo>
                    <a:pt x="11629" y="100"/>
                  </a:lnTo>
                  <a:lnTo>
                    <a:pt x="11396" y="57"/>
                  </a:lnTo>
                  <a:lnTo>
                    <a:pt x="11163" y="29"/>
                  </a:lnTo>
                  <a:lnTo>
                    <a:pt x="10937" y="14"/>
                  </a:lnTo>
                  <a:lnTo>
                    <a:pt x="10707"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39" name="Google Shape;365;p18"/>
            <p:cNvSpPr/>
            <p:nvPr/>
          </p:nvSpPr>
          <p:spPr>
            <a:xfrm>
              <a:off x="587350" y="244424"/>
              <a:ext cx="926726" cy="926727"/>
            </a:xfrm>
            <a:custGeom>
              <a:avLst/>
              <a:gdLst/>
              <a:ahLst/>
              <a:cxnLst>
                <a:cxn ang="0">
                  <a:pos x="wd2" y="hd2"/>
                </a:cxn>
                <a:cxn ang="5400000">
                  <a:pos x="wd2" y="hd2"/>
                </a:cxn>
                <a:cxn ang="10800000">
                  <a:pos x="wd2" y="hd2"/>
                </a:cxn>
                <a:cxn ang="16200000">
                  <a:pos x="wd2" y="hd2"/>
                </a:cxn>
              </a:cxnLst>
              <a:rect l="0" t="0" r="r" b="b"/>
              <a:pathLst>
                <a:path w="21600" h="21600" extrusionOk="0">
                  <a:moveTo>
                    <a:pt x="10804" y="0"/>
                  </a:moveTo>
                  <a:lnTo>
                    <a:pt x="10522" y="8"/>
                  </a:lnTo>
                  <a:lnTo>
                    <a:pt x="10249" y="16"/>
                  </a:lnTo>
                  <a:lnTo>
                    <a:pt x="9967" y="33"/>
                  </a:lnTo>
                  <a:lnTo>
                    <a:pt x="9693" y="58"/>
                  </a:lnTo>
                  <a:lnTo>
                    <a:pt x="9428" y="91"/>
                  </a:lnTo>
                  <a:lnTo>
                    <a:pt x="9154" y="124"/>
                  </a:lnTo>
                  <a:lnTo>
                    <a:pt x="8889" y="174"/>
                  </a:lnTo>
                  <a:lnTo>
                    <a:pt x="8623" y="224"/>
                  </a:lnTo>
                  <a:lnTo>
                    <a:pt x="8358" y="281"/>
                  </a:lnTo>
                  <a:lnTo>
                    <a:pt x="8101" y="340"/>
                  </a:lnTo>
                  <a:lnTo>
                    <a:pt x="7587" y="489"/>
                  </a:lnTo>
                  <a:lnTo>
                    <a:pt x="7338" y="572"/>
                  </a:lnTo>
                  <a:lnTo>
                    <a:pt x="7090" y="655"/>
                  </a:lnTo>
                  <a:lnTo>
                    <a:pt x="6841" y="755"/>
                  </a:lnTo>
                  <a:lnTo>
                    <a:pt x="6600" y="854"/>
                  </a:lnTo>
                  <a:lnTo>
                    <a:pt x="6360" y="953"/>
                  </a:lnTo>
                  <a:lnTo>
                    <a:pt x="6119" y="1069"/>
                  </a:lnTo>
                  <a:lnTo>
                    <a:pt x="5888" y="1186"/>
                  </a:lnTo>
                  <a:lnTo>
                    <a:pt x="5655" y="1310"/>
                  </a:lnTo>
                  <a:lnTo>
                    <a:pt x="5423" y="1434"/>
                  </a:lnTo>
                  <a:lnTo>
                    <a:pt x="5199" y="1567"/>
                  </a:lnTo>
                  <a:lnTo>
                    <a:pt x="4984" y="1708"/>
                  </a:lnTo>
                  <a:lnTo>
                    <a:pt x="4759" y="1849"/>
                  </a:lnTo>
                  <a:lnTo>
                    <a:pt x="4553" y="1998"/>
                  </a:lnTo>
                  <a:lnTo>
                    <a:pt x="4337" y="2147"/>
                  </a:lnTo>
                  <a:lnTo>
                    <a:pt x="4138" y="2305"/>
                  </a:lnTo>
                  <a:lnTo>
                    <a:pt x="3930" y="2471"/>
                  </a:lnTo>
                  <a:lnTo>
                    <a:pt x="3732" y="2637"/>
                  </a:lnTo>
                  <a:lnTo>
                    <a:pt x="3541" y="2811"/>
                  </a:lnTo>
                  <a:lnTo>
                    <a:pt x="3350" y="2985"/>
                  </a:lnTo>
                  <a:lnTo>
                    <a:pt x="3168" y="3167"/>
                  </a:lnTo>
                  <a:lnTo>
                    <a:pt x="2985" y="3350"/>
                  </a:lnTo>
                  <a:lnTo>
                    <a:pt x="2637" y="3731"/>
                  </a:lnTo>
                  <a:lnTo>
                    <a:pt x="2471" y="3930"/>
                  </a:lnTo>
                  <a:lnTo>
                    <a:pt x="2305" y="4137"/>
                  </a:lnTo>
                  <a:lnTo>
                    <a:pt x="2148" y="4336"/>
                  </a:lnTo>
                  <a:lnTo>
                    <a:pt x="1700" y="4983"/>
                  </a:lnTo>
                  <a:lnTo>
                    <a:pt x="1567" y="5199"/>
                  </a:lnTo>
                  <a:lnTo>
                    <a:pt x="1435" y="5423"/>
                  </a:lnTo>
                  <a:lnTo>
                    <a:pt x="1302" y="5654"/>
                  </a:lnTo>
                  <a:lnTo>
                    <a:pt x="1186" y="5887"/>
                  </a:lnTo>
                  <a:lnTo>
                    <a:pt x="1070" y="6119"/>
                  </a:lnTo>
                  <a:lnTo>
                    <a:pt x="954" y="6360"/>
                  </a:lnTo>
                  <a:lnTo>
                    <a:pt x="854" y="6600"/>
                  </a:lnTo>
                  <a:lnTo>
                    <a:pt x="755" y="6840"/>
                  </a:lnTo>
                  <a:lnTo>
                    <a:pt x="656" y="7089"/>
                  </a:lnTo>
                  <a:lnTo>
                    <a:pt x="572" y="7338"/>
                  </a:lnTo>
                  <a:lnTo>
                    <a:pt x="489" y="7587"/>
                  </a:lnTo>
                  <a:lnTo>
                    <a:pt x="340" y="8101"/>
                  </a:lnTo>
                  <a:lnTo>
                    <a:pt x="282" y="8366"/>
                  </a:lnTo>
                  <a:lnTo>
                    <a:pt x="224" y="8623"/>
                  </a:lnTo>
                  <a:lnTo>
                    <a:pt x="174" y="8888"/>
                  </a:lnTo>
                  <a:lnTo>
                    <a:pt x="125" y="9154"/>
                  </a:lnTo>
                  <a:lnTo>
                    <a:pt x="58" y="9701"/>
                  </a:lnTo>
                  <a:lnTo>
                    <a:pt x="33" y="9966"/>
                  </a:lnTo>
                  <a:lnTo>
                    <a:pt x="17" y="10248"/>
                  </a:lnTo>
                  <a:lnTo>
                    <a:pt x="9" y="10522"/>
                  </a:lnTo>
                  <a:lnTo>
                    <a:pt x="0" y="10804"/>
                  </a:lnTo>
                  <a:lnTo>
                    <a:pt x="9" y="11078"/>
                  </a:lnTo>
                  <a:lnTo>
                    <a:pt x="17" y="11360"/>
                  </a:lnTo>
                  <a:lnTo>
                    <a:pt x="33" y="11633"/>
                  </a:lnTo>
                  <a:lnTo>
                    <a:pt x="58" y="11907"/>
                  </a:lnTo>
                  <a:lnTo>
                    <a:pt x="91" y="12180"/>
                  </a:lnTo>
                  <a:lnTo>
                    <a:pt x="125" y="12446"/>
                  </a:lnTo>
                  <a:lnTo>
                    <a:pt x="174" y="12711"/>
                  </a:lnTo>
                  <a:lnTo>
                    <a:pt x="224" y="12976"/>
                  </a:lnTo>
                  <a:lnTo>
                    <a:pt x="282" y="13242"/>
                  </a:lnTo>
                  <a:lnTo>
                    <a:pt x="340" y="13499"/>
                  </a:lnTo>
                  <a:lnTo>
                    <a:pt x="489" y="14013"/>
                  </a:lnTo>
                  <a:lnTo>
                    <a:pt x="572" y="14262"/>
                  </a:lnTo>
                  <a:lnTo>
                    <a:pt x="656" y="14510"/>
                  </a:lnTo>
                  <a:lnTo>
                    <a:pt x="755" y="14759"/>
                  </a:lnTo>
                  <a:lnTo>
                    <a:pt x="854" y="15008"/>
                  </a:lnTo>
                  <a:lnTo>
                    <a:pt x="954" y="15248"/>
                  </a:lnTo>
                  <a:lnTo>
                    <a:pt x="1070" y="15481"/>
                  </a:lnTo>
                  <a:lnTo>
                    <a:pt x="1186" y="15721"/>
                  </a:lnTo>
                  <a:lnTo>
                    <a:pt x="1302" y="15945"/>
                  </a:lnTo>
                  <a:lnTo>
                    <a:pt x="1435" y="16177"/>
                  </a:lnTo>
                  <a:lnTo>
                    <a:pt x="1567" y="16401"/>
                  </a:lnTo>
                  <a:lnTo>
                    <a:pt x="1700" y="16625"/>
                  </a:lnTo>
                  <a:lnTo>
                    <a:pt x="1999" y="17056"/>
                  </a:lnTo>
                  <a:lnTo>
                    <a:pt x="2148" y="17263"/>
                  </a:lnTo>
                  <a:lnTo>
                    <a:pt x="2305" y="17470"/>
                  </a:lnTo>
                  <a:lnTo>
                    <a:pt x="2471" y="17670"/>
                  </a:lnTo>
                  <a:lnTo>
                    <a:pt x="2637" y="17868"/>
                  </a:lnTo>
                  <a:lnTo>
                    <a:pt x="2811" y="18059"/>
                  </a:lnTo>
                  <a:lnTo>
                    <a:pt x="2985" y="18250"/>
                  </a:lnTo>
                  <a:lnTo>
                    <a:pt x="3168" y="18441"/>
                  </a:lnTo>
                  <a:lnTo>
                    <a:pt x="3350" y="18615"/>
                  </a:lnTo>
                  <a:lnTo>
                    <a:pt x="3541" y="18797"/>
                  </a:lnTo>
                  <a:lnTo>
                    <a:pt x="3732" y="18963"/>
                  </a:lnTo>
                  <a:lnTo>
                    <a:pt x="3930" y="19137"/>
                  </a:lnTo>
                  <a:lnTo>
                    <a:pt x="4138" y="19295"/>
                  </a:lnTo>
                  <a:lnTo>
                    <a:pt x="4337" y="19452"/>
                  </a:lnTo>
                  <a:lnTo>
                    <a:pt x="4553" y="19610"/>
                  </a:lnTo>
                  <a:lnTo>
                    <a:pt x="4759" y="19759"/>
                  </a:lnTo>
                  <a:lnTo>
                    <a:pt x="4984" y="19900"/>
                  </a:lnTo>
                  <a:lnTo>
                    <a:pt x="5199" y="20033"/>
                  </a:lnTo>
                  <a:lnTo>
                    <a:pt x="5423" y="20165"/>
                  </a:lnTo>
                  <a:lnTo>
                    <a:pt x="5655" y="20298"/>
                  </a:lnTo>
                  <a:lnTo>
                    <a:pt x="5888" y="20414"/>
                  </a:lnTo>
                  <a:lnTo>
                    <a:pt x="6119" y="20538"/>
                  </a:lnTo>
                  <a:lnTo>
                    <a:pt x="6360" y="20646"/>
                  </a:lnTo>
                  <a:lnTo>
                    <a:pt x="6600" y="20754"/>
                  </a:lnTo>
                  <a:lnTo>
                    <a:pt x="6841" y="20854"/>
                  </a:lnTo>
                  <a:lnTo>
                    <a:pt x="7090" y="20944"/>
                  </a:lnTo>
                  <a:lnTo>
                    <a:pt x="7338" y="21036"/>
                  </a:lnTo>
                  <a:lnTo>
                    <a:pt x="7587" y="21111"/>
                  </a:lnTo>
                  <a:lnTo>
                    <a:pt x="7844" y="21193"/>
                  </a:lnTo>
                  <a:lnTo>
                    <a:pt x="8358" y="21326"/>
                  </a:lnTo>
                  <a:lnTo>
                    <a:pt x="8623" y="21384"/>
                  </a:lnTo>
                  <a:lnTo>
                    <a:pt x="8889" y="21434"/>
                  </a:lnTo>
                  <a:lnTo>
                    <a:pt x="9154" y="21475"/>
                  </a:lnTo>
                  <a:lnTo>
                    <a:pt x="9428" y="21517"/>
                  </a:lnTo>
                  <a:lnTo>
                    <a:pt x="9693" y="21542"/>
                  </a:lnTo>
                  <a:lnTo>
                    <a:pt x="9967" y="21567"/>
                  </a:lnTo>
                  <a:lnTo>
                    <a:pt x="10249" y="21583"/>
                  </a:lnTo>
                  <a:lnTo>
                    <a:pt x="10522" y="21600"/>
                  </a:lnTo>
                  <a:lnTo>
                    <a:pt x="11078" y="21600"/>
                  </a:lnTo>
                  <a:lnTo>
                    <a:pt x="11360" y="21583"/>
                  </a:lnTo>
                  <a:lnTo>
                    <a:pt x="11634" y="21567"/>
                  </a:lnTo>
                  <a:lnTo>
                    <a:pt x="11907" y="21542"/>
                  </a:lnTo>
                  <a:lnTo>
                    <a:pt x="12173" y="21517"/>
                  </a:lnTo>
                  <a:lnTo>
                    <a:pt x="12446" y="21475"/>
                  </a:lnTo>
                  <a:lnTo>
                    <a:pt x="12712" y="21434"/>
                  </a:lnTo>
                  <a:lnTo>
                    <a:pt x="12977" y="21384"/>
                  </a:lnTo>
                  <a:lnTo>
                    <a:pt x="13242" y="21326"/>
                  </a:lnTo>
                  <a:lnTo>
                    <a:pt x="13756" y="21193"/>
                  </a:lnTo>
                  <a:lnTo>
                    <a:pt x="14013" y="21111"/>
                  </a:lnTo>
                  <a:lnTo>
                    <a:pt x="14262" y="21036"/>
                  </a:lnTo>
                  <a:lnTo>
                    <a:pt x="14511" y="20944"/>
                  </a:lnTo>
                  <a:lnTo>
                    <a:pt x="14760" y="20854"/>
                  </a:lnTo>
                  <a:lnTo>
                    <a:pt x="15000" y="20754"/>
                  </a:lnTo>
                  <a:lnTo>
                    <a:pt x="15249" y="20646"/>
                  </a:lnTo>
                  <a:lnTo>
                    <a:pt x="15481" y="20538"/>
                  </a:lnTo>
                  <a:lnTo>
                    <a:pt x="15713" y="20414"/>
                  </a:lnTo>
                  <a:lnTo>
                    <a:pt x="15945" y="20298"/>
                  </a:lnTo>
                  <a:lnTo>
                    <a:pt x="16177" y="20165"/>
                  </a:lnTo>
                  <a:lnTo>
                    <a:pt x="16625" y="19900"/>
                  </a:lnTo>
                  <a:lnTo>
                    <a:pt x="16841" y="19759"/>
                  </a:lnTo>
                  <a:lnTo>
                    <a:pt x="17048" y="19610"/>
                  </a:lnTo>
                  <a:lnTo>
                    <a:pt x="17264" y="19452"/>
                  </a:lnTo>
                  <a:lnTo>
                    <a:pt x="17471" y="19295"/>
                  </a:lnTo>
                  <a:lnTo>
                    <a:pt x="17670" y="19137"/>
                  </a:lnTo>
                  <a:lnTo>
                    <a:pt x="17869" y="18963"/>
                  </a:lnTo>
                  <a:lnTo>
                    <a:pt x="18060" y="18797"/>
                  </a:lnTo>
                  <a:lnTo>
                    <a:pt x="18250" y="18615"/>
                  </a:lnTo>
                  <a:lnTo>
                    <a:pt x="18432" y="18441"/>
                  </a:lnTo>
                  <a:lnTo>
                    <a:pt x="18615" y="18250"/>
                  </a:lnTo>
                  <a:lnTo>
                    <a:pt x="18798" y="18059"/>
                  </a:lnTo>
                  <a:lnTo>
                    <a:pt x="18963" y="17868"/>
                  </a:lnTo>
                  <a:lnTo>
                    <a:pt x="19138" y="17670"/>
                  </a:lnTo>
                  <a:lnTo>
                    <a:pt x="19295" y="17470"/>
                  </a:lnTo>
                  <a:lnTo>
                    <a:pt x="19453" y="17263"/>
                  </a:lnTo>
                  <a:lnTo>
                    <a:pt x="19610" y="17056"/>
                  </a:lnTo>
                  <a:lnTo>
                    <a:pt x="19751" y="16841"/>
                  </a:lnTo>
                  <a:lnTo>
                    <a:pt x="19900" y="16625"/>
                  </a:lnTo>
                  <a:lnTo>
                    <a:pt x="20033" y="16401"/>
                  </a:lnTo>
                  <a:lnTo>
                    <a:pt x="20165" y="16177"/>
                  </a:lnTo>
                  <a:lnTo>
                    <a:pt x="20298" y="15945"/>
                  </a:lnTo>
                  <a:lnTo>
                    <a:pt x="20414" y="15721"/>
                  </a:lnTo>
                  <a:lnTo>
                    <a:pt x="20531" y="15481"/>
                  </a:lnTo>
                  <a:lnTo>
                    <a:pt x="20647" y="15248"/>
                  </a:lnTo>
                  <a:lnTo>
                    <a:pt x="20755" y="15008"/>
                  </a:lnTo>
                  <a:lnTo>
                    <a:pt x="20854" y="14759"/>
                  </a:lnTo>
                  <a:lnTo>
                    <a:pt x="20945" y="14510"/>
                  </a:lnTo>
                  <a:lnTo>
                    <a:pt x="21028" y="14262"/>
                  </a:lnTo>
                  <a:lnTo>
                    <a:pt x="21111" y="14013"/>
                  </a:lnTo>
                  <a:lnTo>
                    <a:pt x="21260" y="13499"/>
                  </a:lnTo>
                  <a:lnTo>
                    <a:pt x="21327" y="13242"/>
                  </a:lnTo>
                  <a:lnTo>
                    <a:pt x="21376" y="12976"/>
                  </a:lnTo>
                  <a:lnTo>
                    <a:pt x="21435" y="12711"/>
                  </a:lnTo>
                  <a:lnTo>
                    <a:pt x="21476" y="12446"/>
                  </a:lnTo>
                  <a:lnTo>
                    <a:pt x="21509" y="12180"/>
                  </a:lnTo>
                  <a:lnTo>
                    <a:pt x="21542" y="11907"/>
                  </a:lnTo>
                  <a:lnTo>
                    <a:pt x="21567" y="11633"/>
                  </a:lnTo>
                  <a:lnTo>
                    <a:pt x="21584" y="11360"/>
                  </a:lnTo>
                  <a:lnTo>
                    <a:pt x="21592" y="11078"/>
                  </a:lnTo>
                  <a:lnTo>
                    <a:pt x="21600" y="10804"/>
                  </a:lnTo>
                  <a:lnTo>
                    <a:pt x="21592" y="10522"/>
                  </a:lnTo>
                  <a:lnTo>
                    <a:pt x="21584" y="10248"/>
                  </a:lnTo>
                  <a:lnTo>
                    <a:pt x="21567" y="9966"/>
                  </a:lnTo>
                  <a:lnTo>
                    <a:pt x="21542" y="9701"/>
                  </a:lnTo>
                  <a:lnTo>
                    <a:pt x="21476" y="9154"/>
                  </a:lnTo>
                  <a:lnTo>
                    <a:pt x="21435" y="8888"/>
                  </a:lnTo>
                  <a:lnTo>
                    <a:pt x="21376" y="8623"/>
                  </a:lnTo>
                  <a:lnTo>
                    <a:pt x="21327" y="8366"/>
                  </a:lnTo>
                  <a:lnTo>
                    <a:pt x="21260" y="8101"/>
                  </a:lnTo>
                  <a:lnTo>
                    <a:pt x="21111" y="7587"/>
                  </a:lnTo>
                  <a:lnTo>
                    <a:pt x="21028" y="7338"/>
                  </a:lnTo>
                  <a:lnTo>
                    <a:pt x="20945" y="7089"/>
                  </a:lnTo>
                  <a:lnTo>
                    <a:pt x="20854" y="6840"/>
                  </a:lnTo>
                  <a:lnTo>
                    <a:pt x="20755" y="6600"/>
                  </a:lnTo>
                  <a:lnTo>
                    <a:pt x="20647" y="6360"/>
                  </a:lnTo>
                  <a:lnTo>
                    <a:pt x="20531" y="6119"/>
                  </a:lnTo>
                  <a:lnTo>
                    <a:pt x="20414" y="5887"/>
                  </a:lnTo>
                  <a:lnTo>
                    <a:pt x="20298" y="5654"/>
                  </a:lnTo>
                  <a:lnTo>
                    <a:pt x="20165" y="5423"/>
                  </a:lnTo>
                  <a:lnTo>
                    <a:pt x="20033" y="5199"/>
                  </a:lnTo>
                  <a:lnTo>
                    <a:pt x="19900" y="4983"/>
                  </a:lnTo>
                  <a:lnTo>
                    <a:pt x="19751" y="4768"/>
                  </a:lnTo>
                  <a:lnTo>
                    <a:pt x="19610" y="4552"/>
                  </a:lnTo>
                  <a:lnTo>
                    <a:pt x="19453" y="4336"/>
                  </a:lnTo>
                  <a:lnTo>
                    <a:pt x="19295" y="4137"/>
                  </a:lnTo>
                  <a:lnTo>
                    <a:pt x="19138" y="3930"/>
                  </a:lnTo>
                  <a:lnTo>
                    <a:pt x="18963" y="3731"/>
                  </a:lnTo>
                  <a:lnTo>
                    <a:pt x="18798" y="3540"/>
                  </a:lnTo>
                  <a:lnTo>
                    <a:pt x="18615" y="3350"/>
                  </a:lnTo>
                  <a:lnTo>
                    <a:pt x="18432" y="3167"/>
                  </a:lnTo>
                  <a:lnTo>
                    <a:pt x="18250" y="2985"/>
                  </a:lnTo>
                  <a:lnTo>
                    <a:pt x="18060" y="2811"/>
                  </a:lnTo>
                  <a:lnTo>
                    <a:pt x="17869" y="2637"/>
                  </a:lnTo>
                  <a:lnTo>
                    <a:pt x="17670" y="2471"/>
                  </a:lnTo>
                  <a:lnTo>
                    <a:pt x="17471" y="2305"/>
                  </a:lnTo>
                  <a:lnTo>
                    <a:pt x="17264" y="2147"/>
                  </a:lnTo>
                  <a:lnTo>
                    <a:pt x="17048" y="1998"/>
                  </a:lnTo>
                  <a:lnTo>
                    <a:pt x="16841" y="1849"/>
                  </a:lnTo>
                  <a:lnTo>
                    <a:pt x="16625" y="1708"/>
                  </a:lnTo>
                  <a:lnTo>
                    <a:pt x="16401" y="1567"/>
                  </a:lnTo>
                  <a:lnTo>
                    <a:pt x="16177" y="1434"/>
                  </a:lnTo>
                  <a:lnTo>
                    <a:pt x="15945" y="1310"/>
                  </a:lnTo>
                  <a:lnTo>
                    <a:pt x="15713" y="1186"/>
                  </a:lnTo>
                  <a:lnTo>
                    <a:pt x="15481" y="1069"/>
                  </a:lnTo>
                  <a:lnTo>
                    <a:pt x="15249" y="953"/>
                  </a:lnTo>
                  <a:lnTo>
                    <a:pt x="15000" y="854"/>
                  </a:lnTo>
                  <a:lnTo>
                    <a:pt x="14760" y="755"/>
                  </a:lnTo>
                  <a:lnTo>
                    <a:pt x="14511" y="655"/>
                  </a:lnTo>
                  <a:lnTo>
                    <a:pt x="14262" y="572"/>
                  </a:lnTo>
                  <a:lnTo>
                    <a:pt x="14013" y="489"/>
                  </a:lnTo>
                  <a:lnTo>
                    <a:pt x="13499" y="340"/>
                  </a:lnTo>
                  <a:lnTo>
                    <a:pt x="13242" y="281"/>
                  </a:lnTo>
                  <a:lnTo>
                    <a:pt x="12977" y="224"/>
                  </a:lnTo>
                  <a:lnTo>
                    <a:pt x="12712" y="174"/>
                  </a:lnTo>
                  <a:lnTo>
                    <a:pt x="12446" y="124"/>
                  </a:lnTo>
                  <a:lnTo>
                    <a:pt x="12173" y="91"/>
                  </a:lnTo>
                  <a:lnTo>
                    <a:pt x="11907" y="58"/>
                  </a:lnTo>
                  <a:lnTo>
                    <a:pt x="11634" y="33"/>
                  </a:lnTo>
                  <a:lnTo>
                    <a:pt x="11360" y="16"/>
                  </a:lnTo>
                  <a:lnTo>
                    <a:pt x="11078" y="8"/>
                  </a:lnTo>
                  <a:lnTo>
                    <a:pt x="10804" y="0"/>
                  </a:lnTo>
                  <a:close/>
                </a:path>
              </a:pathLst>
            </a:custGeom>
            <a:solidFill>
              <a:srgbClr val="211915"/>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40" name="Google Shape;367;p18"/>
            <p:cNvSpPr/>
            <p:nvPr/>
          </p:nvSpPr>
          <p:spPr>
            <a:xfrm>
              <a:off x="726449" y="383150"/>
              <a:ext cx="649602" cy="649951"/>
            </a:xfrm>
            <a:custGeom>
              <a:avLst/>
              <a:gdLst/>
              <a:ahLst/>
              <a:cxnLst>
                <a:cxn ang="0">
                  <a:pos x="wd2" y="hd2"/>
                </a:cxn>
                <a:cxn ang="5400000">
                  <a:pos x="wd2" y="hd2"/>
                </a:cxn>
                <a:cxn ang="10800000">
                  <a:pos x="wd2" y="hd2"/>
                </a:cxn>
                <a:cxn ang="16200000">
                  <a:pos x="wd2" y="hd2"/>
                </a:cxn>
              </a:cxnLst>
              <a:rect l="0" t="0" r="r" b="b"/>
              <a:pathLst>
                <a:path w="21600" h="21600" extrusionOk="0">
                  <a:moveTo>
                    <a:pt x="11427" y="0"/>
                  </a:moveTo>
                  <a:lnTo>
                    <a:pt x="11309" y="1975"/>
                  </a:lnTo>
                  <a:lnTo>
                    <a:pt x="11758" y="2010"/>
                  </a:lnTo>
                  <a:lnTo>
                    <a:pt x="11971" y="47"/>
                  </a:lnTo>
                  <a:lnTo>
                    <a:pt x="11427" y="0"/>
                  </a:lnTo>
                  <a:close/>
                  <a:moveTo>
                    <a:pt x="9262" y="83"/>
                  </a:moveTo>
                  <a:lnTo>
                    <a:pt x="8990" y="130"/>
                  </a:lnTo>
                  <a:lnTo>
                    <a:pt x="8730" y="178"/>
                  </a:lnTo>
                  <a:lnTo>
                    <a:pt x="9097" y="2116"/>
                  </a:lnTo>
                  <a:lnTo>
                    <a:pt x="9535" y="2046"/>
                  </a:lnTo>
                  <a:lnTo>
                    <a:pt x="9262" y="83"/>
                  </a:lnTo>
                  <a:close/>
                  <a:moveTo>
                    <a:pt x="14089" y="497"/>
                  </a:moveTo>
                  <a:lnTo>
                    <a:pt x="13485" y="2389"/>
                  </a:lnTo>
                  <a:lnTo>
                    <a:pt x="13911" y="2531"/>
                  </a:lnTo>
                  <a:lnTo>
                    <a:pt x="14609" y="674"/>
                  </a:lnTo>
                  <a:lnTo>
                    <a:pt x="14089" y="497"/>
                  </a:lnTo>
                  <a:close/>
                  <a:moveTo>
                    <a:pt x="6648" y="804"/>
                  </a:moveTo>
                  <a:lnTo>
                    <a:pt x="6151" y="1017"/>
                  </a:lnTo>
                  <a:lnTo>
                    <a:pt x="7003" y="2814"/>
                  </a:lnTo>
                  <a:lnTo>
                    <a:pt x="7405" y="2625"/>
                  </a:lnTo>
                  <a:lnTo>
                    <a:pt x="6648" y="804"/>
                  </a:lnTo>
                  <a:close/>
                  <a:moveTo>
                    <a:pt x="16549" y="1643"/>
                  </a:moveTo>
                  <a:lnTo>
                    <a:pt x="15496" y="3323"/>
                  </a:lnTo>
                  <a:lnTo>
                    <a:pt x="15863" y="3571"/>
                  </a:lnTo>
                  <a:lnTo>
                    <a:pt x="16999" y="1939"/>
                  </a:lnTo>
                  <a:lnTo>
                    <a:pt x="16549" y="1643"/>
                  </a:lnTo>
                  <a:close/>
                  <a:moveTo>
                    <a:pt x="4294" y="2140"/>
                  </a:moveTo>
                  <a:lnTo>
                    <a:pt x="4082" y="2306"/>
                  </a:lnTo>
                  <a:lnTo>
                    <a:pt x="3868" y="2483"/>
                  </a:lnTo>
                  <a:lnTo>
                    <a:pt x="5134" y="3996"/>
                  </a:lnTo>
                  <a:lnTo>
                    <a:pt x="5489" y="3725"/>
                  </a:lnTo>
                  <a:lnTo>
                    <a:pt x="4294" y="2140"/>
                  </a:lnTo>
                  <a:close/>
                  <a:moveTo>
                    <a:pt x="18643" y="3370"/>
                  </a:moveTo>
                  <a:lnTo>
                    <a:pt x="17200" y="4729"/>
                  </a:lnTo>
                  <a:lnTo>
                    <a:pt x="17495" y="5061"/>
                  </a:lnTo>
                  <a:lnTo>
                    <a:pt x="19010" y="3760"/>
                  </a:lnTo>
                  <a:lnTo>
                    <a:pt x="18643" y="3370"/>
                  </a:lnTo>
                  <a:close/>
                  <a:moveTo>
                    <a:pt x="2343" y="4020"/>
                  </a:moveTo>
                  <a:lnTo>
                    <a:pt x="2023" y="4457"/>
                  </a:lnTo>
                  <a:lnTo>
                    <a:pt x="3620" y="5616"/>
                  </a:lnTo>
                  <a:lnTo>
                    <a:pt x="3892" y="5262"/>
                  </a:lnTo>
                  <a:lnTo>
                    <a:pt x="2343" y="4020"/>
                  </a:lnTo>
                  <a:close/>
                  <a:moveTo>
                    <a:pt x="20240" y="5545"/>
                  </a:moveTo>
                  <a:lnTo>
                    <a:pt x="18513" y="6515"/>
                  </a:lnTo>
                  <a:lnTo>
                    <a:pt x="18714" y="6905"/>
                  </a:lnTo>
                  <a:lnTo>
                    <a:pt x="20500" y="6030"/>
                  </a:lnTo>
                  <a:lnTo>
                    <a:pt x="20370" y="5782"/>
                  </a:lnTo>
                  <a:lnTo>
                    <a:pt x="20240" y="5545"/>
                  </a:lnTo>
                  <a:close/>
                  <a:moveTo>
                    <a:pt x="923" y="6338"/>
                  </a:moveTo>
                  <a:lnTo>
                    <a:pt x="710" y="6834"/>
                  </a:lnTo>
                  <a:lnTo>
                    <a:pt x="2555" y="7555"/>
                  </a:lnTo>
                  <a:lnTo>
                    <a:pt x="2732" y="7153"/>
                  </a:lnTo>
                  <a:lnTo>
                    <a:pt x="923" y="6338"/>
                  </a:lnTo>
                  <a:close/>
                  <a:moveTo>
                    <a:pt x="21245" y="8063"/>
                  </a:moveTo>
                  <a:lnTo>
                    <a:pt x="19329" y="8560"/>
                  </a:lnTo>
                  <a:lnTo>
                    <a:pt x="19435" y="8997"/>
                  </a:lnTo>
                  <a:lnTo>
                    <a:pt x="21376" y="8583"/>
                  </a:lnTo>
                  <a:lnTo>
                    <a:pt x="21245" y="8063"/>
                  </a:lnTo>
                  <a:close/>
                  <a:moveTo>
                    <a:pt x="131" y="8926"/>
                  </a:moveTo>
                  <a:lnTo>
                    <a:pt x="47" y="9458"/>
                  </a:lnTo>
                  <a:lnTo>
                    <a:pt x="2011" y="9707"/>
                  </a:lnTo>
                  <a:lnTo>
                    <a:pt x="2082" y="9257"/>
                  </a:lnTo>
                  <a:lnTo>
                    <a:pt x="131" y="8926"/>
                  </a:lnTo>
                  <a:close/>
                  <a:moveTo>
                    <a:pt x="21245" y="10759"/>
                  </a:moveTo>
                  <a:lnTo>
                    <a:pt x="19612" y="10794"/>
                  </a:lnTo>
                  <a:lnTo>
                    <a:pt x="19601" y="11232"/>
                  </a:lnTo>
                  <a:lnTo>
                    <a:pt x="21588" y="11338"/>
                  </a:lnTo>
                  <a:lnTo>
                    <a:pt x="21600" y="11054"/>
                  </a:lnTo>
                  <a:lnTo>
                    <a:pt x="21600" y="10759"/>
                  </a:lnTo>
                  <a:close/>
                  <a:moveTo>
                    <a:pt x="1976" y="11480"/>
                  </a:moveTo>
                  <a:lnTo>
                    <a:pt x="0" y="11622"/>
                  </a:lnTo>
                  <a:lnTo>
                    <a:pt x="24" y="11894"/>
                  </a:lnTo>
                  <a:lnTo>
                    <a:pt x="59" y="12166"/>
                  </a:lnTo>
                  <a:lnTo>
                    <a:pt x="2023" y="11917"/>
                  </a:lnTo>
                  <a:lnTo>
                    <a:pt x="1976" y="11480"/>
                  </a:lnTo>
                  <a:close/>
                  <a:moveTo>
                    <a:pt x="19341" y="12982"/>
                  </a:moveTo>
                  <a:lnTo>
                    <a:pt x="19223" y="13419"/>
                  </a:lnTo>
                  <a:lnTo>
                    <a:pt x="21115" y="13999"/>
                  </a:lnTo>
                  <a:lnTo>
                    <a:pt x="21257" y="13478"/>
                  </a:lnTo>
                  <a:lnTo>
                    <a:pt x="19341" y="12982"/>
                  </a:lnTo>
                  <a:close/>
                  <a:moveTo>
                    <a:pt x="2425" y="13644"/>
                  </a:moveTo>
                  <a:lnTo>
                    <a:pt x="544" y="14282"/>
                  </a:lnTo>
                  <a:lnTo>
                    <a:pt x="639" y="14530"/>
                  </a:lnTo>
                  <a:lnTo>
                    <a:pt x="734" y="14790"/>
                  </a:lnTo>
                  <a:lnTo>
                    <a:pt x="2579" y="14058"/>
                  </a:lnTo>
                  <a:lnTo>
                    <a:pt x="2425" y="13644"/>
                  </a:lnTo>
                  <a:close/>
                  <a:moveTo>
                    <a:pt x="18524" y="15039"/>
                  </a:moveTo>
                  <a:lnTo>
                    <a:pt x="18300" y="15429"/>
                  </a:lnTo>
                  <a:lnTo>
                    <a:pt x="19991" y="16470"/>
                  </a:lnTo>
                  <a:lnTo>
                    <a:pt x="20134" y="16233"/>
                  </a:lnTo>
                  <a:lnTo>
                    <a:pt x="20263" y="15996"/>
                  </a:lnTo>
                  <a:lnTo>
                    <a:pt x="18524" y="15039"/>
                  </a:lnTo>
                  <a:close/>
                  <a:moveTo>
                    <a:pt x="3395" y="15630"/>
                  </a:moveTo>
                  <a:lnTo>
                    <a:pt x="1739" y="16717"/>
                  </a:lnTo>
                  <a:lnTo>
                    <a:pt x="2047" y="17155"/>
                  </a:lnTo>
                  <a:lnTo>
                    <a:pt x="3644" y="15984"/>
                  </a:lnTo>
                  <a:lnTo>
                    <a:pt x="3395" y="15630"/>
                  </a:lnTo>
                  <a:close/>
                  <a:moveTo>
                    <a:pt x="17223" y="16836"/>
                  </a:moveTo>
                  <a:lnTo>
                    <a:pt x="16916" y="17143"/>
                  </a:lnTo>
                  <a:lnTo>
                    <a:pt x="18288" y="18574"/>
                  </a:lnTo>
                  <a:lnTo>
                    <a:pt x="18666" y="18184"/>
                  </a:lnTo>
                  <a:lnTo>
                    <a:pt x="17223" y="16836"/>
                  </a:lnTo>
                  <a:close/>
                  <a:moveTo>
                    <a:pt x="4826" y="17309"/>
                  </a:moveTo>
                  <a:lnTo>
                    <a:pt x="3490" y="18774"/>
                  </a:lnTo>
                  <a:lnTo>
                    <a:pt x="3904" y="19129"/>
                  </a:lnTo>
                  <a:lnTo>
                    <a:pt x="5157" y="17605"/>
                  </a:lnTo>
                  <a:lnTo>
                    <a:pt x="4826" y="17309"/>
                  </a:lnTo>
                  <a:close/>
                  <a:moveTo>
                    <a:pt x="15520" y="18243"/>
                  </a:moveTo>
                  <a:lnTo>
                    <a:pt x="15142" y="18467"/>
                  </a:lnTo>
                  <a:lnTo>
                    <a:pt x="16124" y="20193"/>
                  </a:lnTo>
                  <a:lnTo>
                    <a:pt x="16585" y="19910"/>
                  </a:lnTo>
                  <a:lnTo>
                    <a:pt x="15520" y="18243"/>
                  </a:lnTo>
                  <a:close/>
                  <a:moveTo>
                    <a:pt x="6636" y="18586"/>
                  </a:moveTo>
                  <a:lnTo>
                    <a:pt x="5702" y="20335"/>
                  </a:lnTo>
                  <a:lnTo>
                    <a:pt x="6186" y="20584"/>
                  </a:lnTo>
                  <a:lnTo>
                    <a:pt x="7027" y="18787"/>
                  </a:lnTo>
                  <a:lnTo>
                    <a:pt x="6636" y="18586"/>
                  </a:lnTo>
                  <a:close/>
                  <a:moveTo>
                    <a:pt x="13521" y="19188"/>
                  </a:moveTo>
                  <a:lnTo>
                    <a:pt x="13095" y="19319"/>
                  </a:lnTo>
                  <a:lnTo>
                    <a:pt x="13616" y="21222"/>
                  </a:lnTo>
                  <a:lnTo>
                    <a:pt x="14136" y="21068"/>
                  </a:lnTo>
                  <a:lnTo>
                    <a:pt x="13521" y="19188"/>
                  </a:lnTo>
                  <a:close/>
                  <a:moveTo>
                    <a:pt x="8706" y="19378"/>
                  </a:moveTo>
                  <a:lnTo>
                    <a:pt x="8233" y="21305"/>
                  </a:lnTo>
                  <a:lnTo>
                    <a:pt x="8766" y="21411"/>
                  </a:lnTo>
                  <a:lnTo>
                    <a:pt x="9132" y="19461"/>
                  </a:lnTo>
                  <a:lnTo>
                    <a:pt x="8706" y="19378"/>
                  </a:lnTo>
                  <a:close/>
                  <a:moveTo>
                    <a:pt x="11344" y="19603"/>
                  </a:moveTo>
                  <a:lnTo>
                    <a:pt x="10906" y="19614"/>
                  </a:lnTo>
                  <a:lnTo>
                    <a:pt x="10931" y="21600"/>
                  </a:lnTo>
                  <a:lnTo>
                    <a:pt x="11474" y="21577"/>
                  </a:lnTo>
                  <a:lnTo>
                    <a:pt x="11344" y="19603"/>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41" name="Google Shape;393;p18"/>
            <p:cNvSpPr/>
            <p:nvPr/>
          </p:nvSpPr>
          <p:spPr>
            <a:xfrm>
              <a:off x="24" y="24"/>
              <a:ext cx="557451" cy="4123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460" y="21600"/>
                  </a:lnTo>
                  <a:lnTo>
                    <a:pt x="3460" y="4697"/>
                  </a:lnTo>
                  <a:lnTo>
                    <a:pt x="21600" y="4697"/>
                  </a:lnTo>
                  <a:lnTo>
                    <a:pt x="2160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42" name="Google Shape;394;p18"/>
            <p:cNvSpPr/>
            <p:nvPr/>
          </p:nvSpPr>
          <p:spPr>
            <a:xfrm>
              <a:off x="24" y="1019224"/>
              <a:ext cx="557451" cy="4123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6904"/>
                  </a:lnTo>
                  <a:lnTo>
                    <a:pt x="3460" y="16904"/>
                  </a:lnTo>
                  <a:lnTo>
                    <a:pt x="346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43" name="Google Shape;395;p18"/>
            <p:cNvSpPr/>
            <p:nvPr/>
          </p:nvSpPr>
          <p:spPr>
            <a:xfrm>
              <a:off x="1576325" y="24"/>
              <a:ext cx="557101" cy="4123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4697"/>
                  </a:lnTo>
                  <a:lnTo>
                    <a:pt x="18139" y="4697"/>
                  </a:lnTo>
                  <a:lnTo>
                    <a:pt x="18139" y="21600"/>
                  </a:lnTo>
                  <a:lnTo>
                    <a:pt x="21600" y="21600"/>
                  </a:lnTo>
                  <a:lnTo>
                    <a:pt x="2160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44" name="Google Shape;396;p18"/>
            <p:cNvSpPr/>
            <p:nvPr/>
          </p:nvSpPr>
          <p:spPr>
            <a:xfrm>
              <a:off x="1576325" y="1019224"/>
              <a:ext cx="557101" cy="412327"/>
            </a:xfrm>
            <a:custGeom>
              <a:avLst/>
              <a:gdLst/>
              <a:ahLst/>
              <a:cxnLst>
                <a:cxn ang="0">
                  <a:pos x="wd2" y="hd2"/>
                </a:cxn>
                <a:cxn ang="5400000">
                  <a:pos x="wd2" y="hd2"/>
                </a:cxn>
                <a:cxn ang="10800000">
                  <a:pos x="wd2" y="hd2"/>
                </a:cxn>
                <a:cxn ang="16200000">
                  <a:pos x="wd2" y="hd2"/>
                </a:cxn>
              </a:cxnLst>
              <a:rect l="0" t="0" r="r" b="b"/>
              <a:pathLst>
                <a:path w="21600" h="21600" extrusionOk="0">
                  <a:moveTo>
                    <a:pt x="18139" y="0"/>
                  </a:moveTo>
                  <a:lnTo>
                    <a:pt x="18139" y="16904"/>
                  </a:lnTo>
                  <a:lnTo>
                    <a:pt x="0" y="16904"/>
                  </a:lnTo>
                  <a:lnTo>
                    <a:pt x="0" y="21600"/>
                  </a:lnTo>
                  <a:lnTo>
                    <a:pt x="21600" y="21600"/>
                  </a:lnTo>
                  <a:lnTo>
                    <a:pt x="2160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45" name="Google Shape;397;p18"/>
            <p:cNvSpPr/>
            <p:nvPr/>
          </p:nvSpPr>
          <p:spPr>
            <a:xfrm>
              <a:off x="730374" y="339749"/>
              <a:ext cx="389552" cy="389552"/>
            </a:xfrm>
            <a:custGeom>
              <a:avLst/>
              <a:gdLst/>
              <a:ahLst/>
              <a:cxnLst>
                <a:cxn ang="0">
                  <a:pos x="wd2" y="hd2"/>
                </a:cxn>
                <a:cxn ang="5400000">
                  <a:pos x="wd2" y="hd2"/>
                </a:cxn>
                <a:cxn ang="10800000">
                  <a:pos x="wd2" y="hd2"/>
                </a:cxn>
                <a:cxn ang="16200000">
                  <a:pos x="wd2" y="hd2"/>
                </a:cxn>
              </a:cxnLst>
              <a:rect l="0" t="0" r="r" b="b"/>
              <a:pathLst>
                <a:path w="21600" h="21600" extrusionOk="0">
                  <a:moveTo>
                    <a:pt x="15228" y="2545"/>
                  </a:moveTo>
                  <a:lnTo>
                    <a:pt x="15682" y="5819"/>
                  </a:lnTo>
                  <a:lnTo>
                    <a:pt x="14952" y="5937"/>
                  </a:lnTo>
                  <a:lnTo>
                    <a:pt x="14340" y="2703"/>
                  </a:lnTo>
                  <a:lnTo>
                    <a:pt x="14774" y="2624"/>
                  </a:lnTo>
                  <a:lnTo>
                    <a:pt x="15228" y="2545"/>
                  </a:lnTo>
                  <a:close/>
                  <a:moveTo>
                    <a:pt x="10868" y="3748"/>
                  </a:moveTo>
                  <a:lnTo>
                    <a:pt x="12131" y="6786"/>
                  </a:lnTo>
                  <a:lnTo>
                    <a:pt x="11460" y="7102"/>
                  </a:lnTo>
                  <a:lnTo>
                    <a:pt x="10040" y="4103"/>
                  </a:lnTo>
                  <a:lnTo>
                    <a:pt x="10868" y="3748"/>
                  </a:lnTo>
                  <a:close/>
                  <a:moveTo>
                    <a:pt x="6944" y="5977"/>
                  </a:moveTo>
                  <a:lnTo>
                    <a:pt x="8936" y="8621"/>
                  </a:lnTo>
                  <a:lnTo>
                    <a:pt x="8344" y="9074"/>
                  </a:lnTo>
                  <a:lnTo>
                    <a:pt x="6232" y="6550"/>
                  </a:lnTo>
                  <a:lnTo>
                    <a:pt x="6589" y="6253"/>
                  </a:lnTo>
                  <a:lnTo>
                    <a:pt x="6944" y="5977"/>
                  </a:lnTo>
                  <a:close/>
                  <a:moveTo>
                    <a:pt x="3689" y="9113"/>
                  </a:moveTo>
                  <a:lnTo>
                    <a:pt x="6273" y="11185"/>
                  </a:lnTo>
                  <a:lnTo>
                    <a:pt x="5819" y="11777"/>
                  </a:lnTo>
                  <a:lnTo>
                    <a:pt x="3156" y="9844"/>
                  </a:lnTo>
                  <a:lnTo>
                    <a:pt x="3689" y="9113"/>
                  </a:lnTo>
                  <a:close/>
                  <a:moveTo>
                    <a:pt x="1321" y="12981"/>
                  </a:moveTo>
                  <a:lnTo>
                    <a:pt x="4339" y="14340"/>
                  </a:lnTo>
                  <a:lnTo>
                    <a:pt x="4044" y="15011"/>
                  </a:lnTo>
                  <a:lnTo>
                    <a:pt x="966" y="13808"/>
                  </a:lnTo>
                  <a:lnTo>
                    <a:pt x="1321" y="12981"/>
                  </a:lnTo>
                  <a:close/>
                  <a:moveTo>
                    <a:pt x="10237" y="0"/>
                  </a:moveTo>
                  <a:lnTo>
                    <a:pt x="9705" y="40"/>
                  </a:lnTo>
                  <a:lnTo>
                    <a:pt x="9152" y="119"/>
                  </a:lnTo>
                  <a:lnTo>
                    <a:pt x="8619" y="218"/>
                  </a:lnTo>
                  <a:lnTo>
                    <a:pt x="8107" y="335"/>
                  </a:lnTo>
                  <a:lnTo>
                    <a:pt x="7594" y="474"/>
                  </a:lnTo>
                  <a:lnTo>
                    <a:pt x="7081" y="652"/>
                  </a:lnTo>
                  <a:lnTo>
                    <a:pt x="6589" y="848"/>
                  </a:lnTo>
                  <a:lnTo>
                    <a:pt x="6115" y="1066"/>
                  </a:lnTo>
                  <a:lnTo>
                    <a:pt x="5661" y="1302"/>
                  </a:lnTo>
                  <a:lnTo>
                    <a:pt x="5207" y="1558"/>
                  </a:lnTo>
                  <a:lnTo>
                    <a:pt x="4753" y="1835"/>
                  </a:lnTo>
                  <a:lnTo>
                    <a:pt x="4339" y="2131"/>
                  </a:lnTo>
                  <a:lnTo>
                    <a:pt x="3926" y="2466"/>
                  </a:lnTo>
                  <a:lnTo>
                    <a:pt x="3531" y="2802"/>
                  </a:lnTo>
                  <a:lnTo>
                    <a:pt x="3156" y="3156"/>
                  </a:lnTo>
                  <a:lnTo>
                    <a:pt x="2800" y="3531"/>
                  </a:lnTo>
                  <a:lnTo>
                    <a:pt x="2466" y="3926"/>
                  </a:lnTo>
                  <a:lnTo>
                    <a:pt x="1834" y="4755"/>
                  </a:lnTo>
                  <a:lnTo>
                    <a:pt x="1558" y="5189"/>
                  </a:lnTo>
                  <a:lnTo>
                    <a:pt x="1302" y="5642"/>
                  </a:lnTo>
                  <a:lnTo>
                    <a:pt x="1065" y="6116"/>
                  </a:lnTo>
                  <a:lnTo>
                    <a:pt x="848" y="6589"/>
                  </a:lnTo>
                  <a:lnTo>
                    <a:pt x="650" y="7082"/>
                  </a:lnTo>
                  <a:lnTo>
                    <a:pt x="493" y="7576"/>
                  </a:lnTo>
                  <a:lnTo>
                    <a:pt x="335" y="8089"/>
                  </a:lnTo>
                  <a:lnTo>
                    <a:pt x="216" y="8621"/>
                  </a:lnTo>
                  <a:lnTo>
                    <a:pt x="118" y="9153"/>
                  </a:lnTo>
                  <a:lnTo>
                    <a:pt x="58" y="9685"/>
                  </a:lnTo>
                  <a:lnTo>
                    <a:pt x="19" y="10239"/>
                  </a:lnTo>
                  <a:lnTo>
                    <a:pt x="0" y="10790"/>
                  </a:lnTo>
                  <a:lnTo>
                    <a:pt x="39" y="11777"/>
                  </a:lnTo>
                  <a:lnTo>
                    <a:pt x="98" y="12250"/>
                  </a:lnTo>
                  <a:lnTo>
                    <a:pt x="177" y="12724"/>
                  </a:lnTo>
                  <a:lnTo>
                    <a:pt x="276" y="13197"/>
                  </a:lnTo>
                  <a:lnTo>
                    <a:pt x="374" y="13650"/>
                  </a:lnTo>
                  <a:lnTo>
                    <a:pt x="513" y="14105"/>
                  </a:lnTo>
                  <a:lnTo>
                    <a:pt x="671" y="14558"/>
                  </a:lnTo>
                  <a:lnTo>
                    <a:pt x="848" y="14992"/>
                  </a:lnTo>
                  <a:lnTo>
                    <a:pt x="1026" y="15406"/>
                  </a:lnTo>
                  <a:lnTo>
                    <a:pt x="1242" y="15821"/>
                  </a:lnTo>
                  <a:lnTo>
                    <a:pt x="1460" y="16235"/>
                  </a:lnTo>
                  <a:lnTo>
                    <a:pt x="1697" y="16629"/>
                  </a:lnTo>
                  <a:lnTo>
                    <a:pt x="1953" y="17003"/>
                  </a:lnTo>
                  <a:lnTo>
                    <a:pt x="2229" y="17379"/>
                  </a:lnTo>
                  <a:lnTo>
                    <a:pt x="2524" y="17734"/>
                  </a:lnTo>
                  <a:lnTo>
                    <a:pt x="3255" y="17852"/>
                  </a:lnTo>
                  <a:lnTo>
                    <a:pt x="3176" y="18444"/>
                  </a:lnTo>
                  <a:lnTo>
                    <a:pt x="3550" y="18798"/>
                  </a:lnTo>
                  <a:lnTo>
                    <a:pt x="3926" y="19134"/>
                  </a:lnTo>
                  <a:lnTo>
                    <a:pt x="4339" y="19450"/>
                  </a:lnTo>
                  <a:lnTo>
                    <a:pt x="4773" y="19745"/>
                  </a:lnTo>
                  <a:lnTo>
                    <a:pt x="5207" y="20042"/>
                  </a:lnTo>
                  <a:lnTo>
                    <a:pt x="5661" y="20298"/>
                  </a:lnTo>
                  <a:lnTo>
                    <a:pt x="6115" y="20535"/>
                  </a:lnTo>
                  <a:lnTo>
                    <a:pt x="6608" y="20752"/>
                  </a:lnTo>
                  <a:lnTo>
                    <a:pt x="7081" y="20948"/>
                  </a:lnTo>
                  <a:lnTo>
                    <a:pt x="7594" y="21107"/>
                  </a:lnTo>
                  <a:lnTo>
                    <a:pt x="8619" y="21384"/>
                  </a:lnTo>
                  <a:lnTo>
                    <a:pt x="9152" y="21461"/>
                  </a:lnTo>
                  <a:lnTo>
                    <a:pt x="9705" y="21540"/>
                  </a:lnTo>
                  <a:lnTo>
                    <a:pt x="10237" y="21581"/>
                  </a:lnTo>
                  <a:lnTo>
                    <a:pt x="10790" y="21600"/>
                  </a:lnTo>
                  <a:lnTo>
                    <a:pt x="11460" y="21581"/>
                  </a:lnTo>
                  <a:lnTo>
                    <a:pt x="12092" y="21521"/>
                  </a:lnTo>
                  <a:lnTo>
                    <a:pt x="12013" y="21147"/>
                  </a:lnTo>
                  <a:lnTo>
                    <a:pt x="11953" y="20771"/>
                  </a:lnTo>
                  <a:lnTo>
                    <a:pt x="11915" y="20022"/>
                  </a:lnTo>
                  <a:lnTo>
                    <a:pt x="11934" y="19687"/>
                  </a:lnTo>
                  <a:lnTo>
                    <a:pt x="11953" y="19371"/>
                  </a:lnTo>
                  <a:lnTo>
                    <a:pt x="11994" y="19036"/>
                  </a:lnTo>
                  <a:lnTo>
                    <a:pt x="12052" y="18719"/>
                  </a:lnTo>
                  <a:lnTo>
                    <a:pt x="12111" y="18424"/>
                  </a:lnTo>
                  <a:lnTo>
                    <a:pt x="12210" y="18108"/>
                  </a:lnTo>
                  <a:lnTo>
                    <a:pt x="12308" y="17813"/>
                  </a:lnTo>
                  <a:lnTo>
                    <a:pt x="12427" y="17537"/>
                  </a:lnTo>
                  <a:lnTo>
                    <a:pt x="12545" y="17240"/>
                  </a:lnTo>
                  <a:lnTo>
                    <a:pt x="12684" y="16964"/>
                  </a:lnTo>
                  <a:lnTo>
                    <a:pt x="12841" y="16708"/>
                  </a:lnTo>
                  <a:lnTo>
                    <a:pt x="12999" y="16452"/>
                  </a:lnTo>
                  <a:lnTo>
                    <a:pt x="13197" y="16195"/>
                  </a:lnTo>
                  <a:lnTo>
                    <a:pt x="13374" y="15958"/>
                  </a:lnTo>
                  <a:lnTo>
                    <a:pt x="13571" y="15722"/>
                  </a:lnTo>
                  <a:lnTo>
                    <a:pt x="13787" y="15505"/>
                  </a:lnTo>
                  <a:lnTo>
                    <a:pt x="14005" y="15287"/>
                  </a:lnTo>
                  <a:lnTo>
                    <a:pt x="14479" y="14893"/>
                  </a:lnTo>
                  <a:lnTo>
                    <a:pt x="14735" y="14716"/>
                  </a:lnTo>
                  <a:lnTo>
                    <a:pt x="14992" y="14558"/>
                  </a:lnTo>
                  <a:lnTo>
                    <a:pt x="15268" y="14400"/>
                  </a:lnTo>
                  <a:lnTo>
                    <a:pt x="15544" y="14263"/>
                  </a:lnTo>
                  <a:lnTo>
                    <a:pt x="15819" y="14124"/>
                  </a:lnTo>
                  <a:lnTo>
                    <a:pt x="16116" y="14006"/>
                  </a:lnTo>
                  <a:lnTo>
                    <a:pt x="16411" y="13907"/>
                  </a:lnTo>
                  <a:lnTo>
                    <a:pt x="16708" y="13827"/>
                  </a:lnTo>
                  <a:lnTo>
                    <a:pt x="17023" y="13750"/>
                  </a:lnTo>
                  <a:lnTo>
                    <a:pt x="17339" y="13690"/>
                  </a:lnTo>
                  <a:lnTo>
                    <a:pt x="17655" y="13650"/>
                  </a:lnTo>
                  <a:lnTo>
                    <a:pt x="17989" y="13631"/>
                  </a:lnTo>
                  <a:lnTo>
                    <a:pt x="18681" y="13631"/>
                  </a:lnTo>
                  <a:lnTo>
                    <a:pt x="19036" y="13671"/>
                  </a:lnTo>
                  <a:lnTo>
                    <a:pt x="19390" y="13710"/>
                  </a:lnTo>
                  <a:lnTo>
                    <a:pt x="19726" y="13789"/>
                  </a:lnTo>
                  <a:lnTo>
                    <a:pt x="20081" y="13868"/>
                  </a:lnTo>
                  <a:lnTo>
                    <a:pt x="20397" y="13966"/>
                  </a:lnTo>
                  <a:lnTo>
                    <a:pt x="20731" y="14084"/>
                  </a:lnTo>
                  <a:lnTo>
                    <a:pt x="21047" y="14223"/>
                  </a:lnTo>
                  <a:lnTo>
                    <a:pt x="21165" y="13827"/>
                  </a:lnTo>
                  <a:lnTo>
                    <a:pt x="21284" y="13414"/>
                  </a:lnTo>
                  <a:lnTo>
                    <a:pt x="21382" y="12981"/>
                  </a:lnTo>
                  <a:lnTo>
                    <a:pt x="21461" y="12566"/>
                  </a:lnTo>
                  <a:lnTo>
                    <a:pt x="21521" y="12132"/>
                  </a:lnTo>
                  <a:lnTo>
                    <a:pt x="21560" y="11677"/>
                  </a:lnTo>
                  <a:lnTo>
                    <a:pt x="21600" y="11244"/>
                  </a:lnTo>
                  <a:lnTo>
                    <a:pt x="21600" y="10356"/>
                  </a:lnTo>
                  <a:lnTo>
                    <a:pt x="21560" y="9903"/>
                  </a:lnTo>
                  <a:lnTo>
                    <a:pt x="21521" y="9469"/>
                  </a:lnTo>
                  <a:lnTo>
                    <a:pt x="21461" y="9055"/>
                  </a:lnTo>
                  <a:lnTo>
                    <a:pt x="21382" y="8621"/>
                  </a:lnTo>
                  <a:lnTo>
                    <a:pt x="21186" y="7792"/>
                  </a:lnTo>
                  <a:lnTo>
                    <a:pt x="21047" y="7397"/>
                  </a:lnTo>
                  <a:lnTo>
                    <a:pt x="20908" y="6984"/>
                  </a:lnTo>
                  <a:lnTo>
                    <a:pt x="20752" y="6608"/>
                  </a:lnTo>
                  <a:lnTo>
                    <a:pt x="20594" y="6214"/>
                  </a:lnTo>
                  <a:lnTo>
                    <a:pt x="20397" y="5839"/>
                  </a:lnTo>
                  <a:lnTo>
                    <a:pt x="20199" y="5484"/>
                  </a:lnTo>
                  <a:lnTo>
                    <a:pt x="20002" y="5129"/>
                  </a:lnTo>
                  <a:lnTo>
                    <a:pt x="19765" y="4774"/>
                  </a:lnTo>
                  <a:lnTo>
                    <a:pt x="19528" y="4439"/>
                  </a:lnTo>
                  <a:lnTo>
                    <a:pt x="19390" y="5760"/>
                  </a:lnTo>
                  <a:lnTo>
                    <a:pt x="18640" y="5702"/>
                  </a:lnTo>
                  <a:lnTo>
                    <a:pt x="18779" y="3511"/>
                  </a:lnTo>
                  <a:lnTo>
                    <a:pt x="18403" y="3118"/>
                  </a:lnTo>
                  <a:lnTo>
                    <a:pt x="17989" y="2742"/>
                  </a:lnTo>
                  <a:lnTo>
                    <a:pt x="17576" y="2387"/>
                  </a:lnTo>
                  <a:lnTo>
                    <a:pt x="17142" y="2052"/>
                  </a:lnTo>
                  <a:lnTo>
                    <a:pt x="16687" y="1736"/>
                  </a:lnTo>
                  <a:lnTo>
                    <a:pt x="16215" y="1440"/>
                  </a:lnTo>
                  <a:lnTo>
                    <a:pt x="15721" y="1184"/>
                  </a:lnTo>
                  <a:lnTo>
                    <a:pt x="15228" y="947"/>
                  </a:lnTo>
                  <a:lnTo>
                    <a:pt x="14715" y="731"/>
                  </a:lnTo>
                  <a:lnTo>
                    <a:pt x="14182" y="532"/>
                  </a:lnTo>
                  <a:lnTo>
                    <a:pt x="13650" y="376"/>
                  </a:lnTo>
                  <a:lnTo>
                    <a:pt x="13097" y="237"/>
                  </a:lnTo>
                  <a:lnTo>
                    <a:pt x="12545" y="139"/>
                  </a:lnTo>
                  <a:lnTo>
                    <a:pt x="11973" y="60"/>
                  </a:lnTo>
                  <a:lnTo>
                    <a:pt x="11381" y="0"/>
                  </a:lnTo>
                  <a:close/>
                </a:path>
              </a:pathLst>
            </a:custGeom>
            <a:solidFill>
              <a:srgbClr val="453E3B"/>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46" name="Google Shape;404;p18"/>
            <p:cNvSpPr/>
            <p:nvPr/>
          </p:nvSpPr>
          <p:spPr>
            <a:xfrm>
              <a:off x="747799" y="385650"/>
              <a:ext cx="334752" cy="286726"/>
            </a:xfrm>
            <a:custGeom>
              <a:avLst/>
              <a:gdLst/>
              <a:ahLst/>
              <a:cxnLst>
                <a:cxn ang="0">
                  <a:pos x="wd2" y="hd2"/>
                </a:cxn>
                <a:cxn ang="5400000">
                  <a:pos x="wd2" y="hd2"/>
                </a:cxn>
                <a:cxn ang="10800000">
                  <a:pos x="wd2" y="hd2"/>
                </a:cxn>
                <a:cxn ang="16200000">
                  <a:pos x="wd2" y="hd2"/>
                </a:cxn>
              </a:cxnLst>
              <a:rect l="0" t="0" r="r" b="b"/>
              <a:pathLst>
                <a:path w="21600" h="21600" extrusionOk="0">
                  <a:moveTo>
                    <a:pt x="20729" y="1313"/>
                  </a:moveTo>
                  <a:lnTo>
                    <a:pt x="20568" y="4288"/>
                  </a:lnTo>
                  <a:lnTo>
                    <a:pt x="21440" y="4367"/>
                  </a:lnTo>
                  <a:lnTo>
                    <a:pt x="21600" y="2573"/>
                  </a:lnTo>
                  <a:lnTo>
                    <a:pt x="21187" y="1929"/>
                  </a:lnTo>
                  <a:lnTo>
                    <a:pt x="20729" y="1313"/>
                  </a:lnTo>
                  <a:close/>
                  <a:moveTo>
                    <a:pt x="16596" y="0"/>
                  </a:moveTo>
                  <a:lnTo>
                    <a:pt x="16069" y="107"/>
                  </a:lnTo>
                  <a:lnTo>
                    <a:pt x="15564" y="215"/>
                  </a:lnTo>
                  <a:lnTo>
                    <a:pt x="16275" y="4609"/>
                  </a:lnTo>
                  <a:lnTo>
                    <a:pt x="17125" y="4448"/>
                  </a:lnTo>
                  <a:lnTo>
                    <a:pt x="16596" y="0"/>
                  </a:lnTo>
                  <a:close/>
                  <a:moveTo>
                    <a:pt x="11523" y="1635"/>
                  </a:moveTo>
                  <a:lnTo>
                    <a:pt x="10560" y="2117"/>
                  </a:lnTo>
                  <a:lnTo>
                    <a:pt x="12212" y="6191"/>
                  </a:lnTo>
                  <a:lnTo>
                    <a:pt x="12992" y="5761"/>
                  </a:lnTo>
                  <a:lnTo>
                    <a:pt x="11523" y="1635"/>
                  </a:lnTo>
                  <a:close/>
                  <a:moveTo>
                    <a:pt x="6956" y="4663"/>
                  </a:moveTo>
                  <a:lnTo>
                    <a:pt x="6543" y="5038"/>
                  </a:lnTo>
                  <a:lnTo>
                    <a:pt x="6128" y="5441"/>
                  </a:lnTo>
                  <a:lnTo>
                    <a:pt x="8585" y="8871"/>
                  </a:lnTo>
                  <a:lnTo>
                    <a:pt x="9274" y="8255"/>
                  </a:lnTo>
                  <a:lnTo>
                    <a:pt x="6956" y="4663"/>
                  </a:lnTo>
                  <a:close/>
                  <a:moveTo>
                    <a:pt x="3168" y="8923"/>
                  </a:moveTo>
                  <a:lnTo>
                    <a:pt x="2549" y="9916"/>
                  </a:lnTo>
                  <a:lnTo>
                    <a:pt x="5648" y="12543"/>
                  </a:lnTo>
                  <a:lnTo>
                    <a:pt x="6175" y="11739"/>
                  </a:lnTo>
                  <a:lnTo>
                    <a:pt x="3168" y="8923"/>
                  </a:lnTo>
                  <a:close/>
                  <a:moveTo>
                    <a:pt x="413" y="14178"/>
                  </a:moveTo>
                  <a:lnTo>
                    <a:pt x="0" y="15302"/>
                  </a:lnTo>
                  <a:lnTo>
                    <a:pt x="3581" y="16937"/>
                  </a:lnTo>
                  <a:lnTo>
                    <a:pt x="3925" y="16025"/>
                  </a:lnTo>
                  <a:lnTo>
                    <a:pt x="413" y="14178"/>
                  </a:lnTo>
                  <a:close/>
                  <a:moveTo>
                    <a:pt x="1813" y="20636"/>
                  </a:moveTo>
                  <a:lnTo>
                    <a:pt x="2181" y="21118"/>
                  </a:lnTo>
                  <a:lnTo>
                    <a:pt x="2571" y="21600"/>
                  </a:lnTo>
                  <a:lnTo>
                    <a:pt x="2663" y="20796"/>
                  </a:lnTo>
                  <a:lnTo>
                    <a:pt x="1813" y="20636"/>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grpSp>
      <p:sp>
        <p:nvSpPr>
          <p:cNvPr id="248" name="Google Shape;413;p18"/>
          <p:cNvSpPr/>
          <p:nvPr/>
        </p:nvSpPr>
        <p:spPr>
          <a:xfrm>
            <a:off x="2395151" y="4668532"/>
            <a:ext cx="307835" cy="307368"/>
          </a:xfrm>
          <a:custGeom>
            <a:avLst/>
            <a:gdLst/>
            <a:ahLst/>
            <a:cxnLst>
              <a:cxn ang="0">
                <a:pos x="wd2" y="hd2"/>
              </a:cxn>
              <a:cxn ang="5400000">
                <a:pos x="wd2" y="hd2"/>
              </a:cxn>
              <a:cxn ang="10800000">
                <a:pos x="wd2" y="hd2"/>
              </a:cxn>
              <a:cxn ang="16200000">
                <a:pos x="wd2" y="hd2"/>
              </a:cxn>
            </a:cxnLst>
            <a:rect l="0" t="0" r="r" b="b"/>
            <a:pathLst>
              <a:path w="21600" h="21600" extrusionOk="0">
                <a:moveTo>
                  <a:pt x="10249" y="0"/>
                </a:moveTo>
                <a:lnTo>
                  <a:pt x="9686" y="33"/>
                </a:lnTo>
                <a:lnTo>
                  <a:pt x="9152" y="101"/>
                </a:lnTo>
                <a:lnTo>
                  <a:pt x="8619" y="201"/>
                </a:lnTo>
                <a:lnTo>
                  <a:pt x="8088" y="333"/>
                </a:lnTo>
                <a:lnTo>
                  <a:pt x="7587" y="466"/>
                </a:lnTo>
                <a:lnTo>
                  <a:pt x="7089" y="635"/>
                </a:lnTo>
                <a:lnTo>
                  <a:pt x="6589" y="834"/>
                </a:lnTo>
                <a:lnTo>
                  <a:pt x="6123" y="1068"/>
                </a:lnTo>
                <a:lnTo>
                  <a:pt x="5658" y="1300"/>
                </a:lnTo>
                <a:lnTo>
                  <a:pt x="5192" y="1567"/>
                </a:lnTo>
                <a:lnTo>
                  <a:pt x="4760" y="1834"/>
                </a:lnTo>
                <a:lnTo>
                  <a:pt x="4327" y="2134"/>
                </a:lnTo>
                <a:lnTo>
                  <a:pt x="3527" y="2799"/>
                </a:lnTo>
                <a:lnTo>
                  <a:pt x="3160" y="3167"/>
                </a:lnTo>
                <a:lnTo>
                  <a:pt x="2795" y="3535"/>
                </a:lnTo>
                <a:lnTo>
                  <a:pt x="2463" y="3933"/>
                </a:lnTo>
                <a:lnTo>
                  <a:pt x="2164" y="4334"/>
                </a:lnTo>
                <a:lnTo>
                  <a:pt x="1829" y="4767"/>
                </a:lnTo>
                <a:lnTo>
                  <a:pt x="1562" y="5200"/>
                </a:lnTo>
                <a:lnTo>
                  <a:pt x="1298" y="5634"/>
                </a:lnTo>
                <a:lnTo>
                  <a:pt x="1064" y="6100"/>
                </a:lnTo>
                <a:lnTo>
                  <a:pt x="865" y="6601"/>
                </a:lnTo>
                <a:lnTo>
                  <a:pt x="664" y="7067"/>
                </a:lnTo>
                <a:lnTo>
                  <a:pt x="498" y="7566"/>
                </a:lnTo>
                <a:lnTo>
                  <a:pt x="332" y="8100"/>
                </a:lnTo>
                <a:lnTo>
                  <a:pt x="232" y="8599"/>
                </a:lnTo>
                <a:lnTo>
                  <a:pt x="133" y="9133"/>
                </a:lnTo>
                <a:lnTo>
                  <a:pt x="65" y="9700"/>
                </a:lnTo>
                <a:lnTo>
                  <a:pt x="33" y="10234"/>
                </a:lnTo>
                <a:lnTo>
                  <a:pt x="0" y="10801"/>
                </a:lnTo>
                <a:lnTo>
                  <a:pt x="33" y="11333"/>
                </a:lnTo>
                <a:lnTo>
                  <a:pt x="65" y="11900"/>
                </a:lnTo>
                <a:lnTo>
                  <a:pt x="133" y="12434"/>
                </a:lnTo>
                <a:lnTo>
                  <a:pt x="232" y="12968"/>
                </a:lnTo>
                <a:lnTo>
                  <a:pt x="332" y="13500"/>
                </a:lnTo>
                <a:lnTo>
                  <a:pt x="498" y="14001"/>
                </a:lnTo>
                <a:lnTo>
                  <a:pt x="664" y="14500"/>
                </a:lnTo>
                <a:lnTo>
                  <a:pt x="865" y="15001"/>
                </a:lnTo>
                <a:lnTo>
                  <a:pt x="1064" y="15467"/>
                </a:lnTo>
                <a:lnTo>
                  <a:pt x="1298" y="15934"/>
                </a:lnTo>
                <a:lnTo>
                  <a:pt x="1562" y="16400"/>
                </a:lnTo>
                <a:lnTo>
                  <a:pt x="1829" y="16833"/>
                </a:lnTo>
                <a:lnTo>
                  <a:pt x="2164" y="17266"/>
                </a:lnTo>
                <a:lnTo>
                  <a:pt x="2463" y="17667"/>
                </a:lnTo>
                <a:lnTo>
                  <a:pt x="2795" y="18068"/>
                </a:lnTo>
                <a:lnTo>
                  <a:pt x="3527" y="18801"/>
                </a:lnTo>
                <a:lnTo>
                  <a:pt x="4327" y="19466"/>
                </a:lnTo>
                <a:lnTo>
                  <a:pt x="4760" y="19768"/>
                </a:lnTo>
                <a:lnTo>
                  <a:pt x="5192" y="20033"/>
                </a:lnTo>
                <a:lnTo>
                  <a:pt x="5658" y="20300"/>
                </a:lnTo>
                <a:lnTo>
                  <a:pt x="6123" y="20534"/>
                </a:lnTo>
                <a:lnTo>
                  <a:pt x="6589" y="20766"/>
                </a:lnTo>
                <a:lnTo>
                  <a:pt x="7089" y="20935"/>
                </a:lnTo>
                <a:lnTo>
                  <a:pt x="7587" y="21101"/>
                </a:lnTo>
                <a:lnTo>
                  <a:pt x="8088" y="21267"/>
                </a:lnTo>
                <a:lnTo>
                  <a:pt x="8619" y="21368"/>
                </a:lnTo>
                <a:lnTo>
                  <a:pt x="9152" y="21466"/>
                </a:lnTo>
                <a:lnTo>
                  <a:pt x="9686" y="21534"/>
                </a:lnTo>
                <a:lnTo>
                  <a:pt x="10249" y="21600"/>
                </a:lnTo>
                <a:lnTo>
                  <a:pt x="11348" y="21600"/>
                </a:lnTo>
                <a:lnTo>
                  <a:pt x="11914" y="21534"/>
                </a:lnTo>
                <a:lnTo>
                  <a:pt x="12448" y="21466"/>
                </a:lnTo>
                <a:lnTo>
                  <a:pt x="12979" y="21368"/>
                </a:lnTo>
                <a:lnTo>
                  <a:pt x="13479" y="21267"/>
                </a:lnTo>
                <a:lnTo>
                  <a:pt x="14010" y="21101"/>
                </a:lnTo>
                <a:lnTo>
                  <a:pt x="14511" y="20935"/>
                </a:lnTo>
                <a:lnTo>
                  <a:pt x="15009" y="20766"/>
                </a:lnTo>
                <a:lnTo>
                  <a:pt x="15477" y="20534"/>
                </a:lnTo>
                <a:lnTo>
                  <a:pt x="15942" y="20300"/>
                </a:lnTo>
                <a:lnTo>
                  <a:pt x="16375" y="20033"/>
                </a:lnTo>
                <a:lnTo>
                  <a:pt x="16840" y="19768"/>
                </a:lnTo>
                <a:lnTo>
                  <a:pt x="17240" y="19466"/>
                </a:lnTo>
                <a:lnTo>
                  <a:pt x="17673" y="19133"/>
                </a:lnTo>
                <a:lnTo>
                  <a:pt x="18038" y="18801"/>
                </a:lnTo>
                <a:lnTo>
                  <a:pt x="18438" y="18433"/>
                </a:lnTo>
                <a:lnTo>
                  <a:pt x="18770" y="18068"/>
                </a:lnTo>
                <a:lnTo>
                  <a:pt x="19137" y="17667"/>
                </a:lnTo>
                <a:lnTo>
                  <a:pt x="19436" y="17266"/>
                </a:lnTo>
                <a:lnTo>
                  <a:pt x="20035" y="16400"/>
                </a:lnTo>
                <a:lnTo>
                  <a:pt x="20269" y="15934"/>
                </a:lnTo>
                <a:lnTo>
                  <a:pt x="20533" y="15467"/>
                </a:lnTo>
                <a:lnTo>
                  <a:pt x="20735" y="15001"/>
                </a:lnTo>
                <a:lnTo>
                  <a:pt x="20933" y="14500"/>
                </a:lnTo>
                <a:lnTo>
                  <a:pt x="21099" y="14001"/>
                </a:lnTo>
                <a:lnTo>
                  <a:pt x="21233" y="13500"/>
                </a:lnTo>
                <a:lnTo>
                  <a:pt x="21366" y="12968"/>
                </a:lnTo>
                <a:lnTo>
                  <a:pt x="21467" y="12434"/>
                </a:lnTo>
                <a:lnTo>
                  <a:pt x="21532" y="11900"/>
                </a:lnTo>
                <a:lnTo>
                  <a:pt x="21567" y="11333"/>
                </a:lnTo>
                <a:lnTo>
                  <a:pt x="21600" y="10801"/>
                </a:lnTo>
                <a:lnTo>
                  <a:pt x="21567" y="10234"/>
                </a:lnTo>
                <a:lnTo>
                  <a:pt x="21532" y="9700"/>
                </a:lnTo>
                <a:lnTo>
                  <a:pt x="21467" y="9133"/>
                </a:lnTo>
                <a:lnTo>
                  <a:pt x="21366" y="8599"/>
                </a:lnTo>
                <a:lnTo>
                  <a:pt x="21233" y="8100"/>
                </a:lnTo>
                <a:lnTo>
                  <a:pt x="21099" y="7566"/>
                </a:lnTo>
                <a:lnTo>
                  <a:pt x="20933" y="7067"/>
                </a:lnTo>
                <a:lnTo>
                  <a:pt x="20735" y="6601"/>
                </a:lnTo>
                <a:lnTo>
                  <a:pt x="20533" y="6100"/>
                </a:lnTo>
                <a:lnTo>
                  <a:pt x="20269" y="5634"/>
                </a:lnTo>
                <a:lnTo>
                  <a:pt x="20035" y="5200"/>
                </a:lnTo>
                <a:lnTo>
                  <a:pt x="19436" y="4334"/>
                </a:lnTo>
                <a:lnTo>
                  <a:pt x="19137" y="3933"/>
                </a:lnTo>
                <a:lnTo>
                  <a:pt x="18770" y="3535"/>
                </a:lnTo>
                <a:lnTo>
                  <a:pt x="18438" y="3167"/>
                </a:lnTo>
                <a:lnTo>
                  <a:pt x="18038" y="2799"/>
                </a:lnTo>
                <a:lnTo>
                  <a:pt x="17673" y="2467"/>
                </a:lnTo>
                <a:lnTo>
                  <a:pt x="17240" y="2134"/>
                </a:lnTo>
                <a:lnTo>
                  <a:pt x="16840" y="1834"/>
                </a:lnTo>
                <a:lnTo>
                  <a:pt x="16375" y="1567"/>
                </a:lnTo>
                <a:lnTo>
                  <a:pt x="15942" y="1300"/>
                </a:lnTo>
                <a:lnTo>
                  <a:pt x="15477" y="1068"/>
                </a:lnTo>
                <a:lnTo>
                  <a:pt x="15009" y="834"/>
                </a:lnTo>
                <a:lnTo>
                  <a:pt x="14511" y="635"/>
                </a:lnTo>
                <a:lnTo>
                  <a:pt x="14010" y="466"/>
                </a:lnTo>
                <a:lnTo>
                  <a:pt x="13479" y="333"/>
                </a:lnTo>
                <a:lnTo>
                  <a:pt x="12979" y="201"/>
                </a:lnTo>
                <a:lnTo>
                  <a:pt x="12448" y="101"/>
                </a:lnTo>
                <a:lnTo>
                  <a:pt x="11914" y="33"/>
                </a:lnTo>
                <a:lnTo>
                  <a:pt x="11348" y="0"/>
                </a:lnTo>
                <a:close/>
              </a:path>
            </a:pathLst>
          </a:custGeom>
          <a:solidFill>
            <a:schemeClr val="accent5"/>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sp>
        <p:nvSpPr>
          <p:cNvPr id="249" name="Google Shape;415;p18"/>
          <p:cNvSpPr/>
          <p:nvPr/>
        </p:nvSpPr>
        <p:spPr>
          <a:xfrm>
            <a:off x="2395152" y="4668533"/>
            <a:ext cx="219601" cy="189735"/>
          </a:xfrm>
          <a:custGeom>
            <a:avLst/>
            <a:gdLst/>
            <a:ahLst/>
            <a:cxnLst>
              <a:cxn ang="0">
                <a:pos x="wd2" y="hd2"/>
              </a:cxn>
              <a:cxn ang="5400000">
                <a:pos x="wd2" y="hd2"/>
              </a:cxn>
              <a:cxn ang="10800000">
                <a:pos x="wd2" y="hd2"/>
              </a:cxn>
              <a:cxn ang="16200000">
                <a:pos x="wd2" y="hd2"/>
              </a:cxn>
            </a:cxnLst>
            <a:rect l="0" t="0" r="r" b="b"/>
            <a:pathLst>
              <a:path w="21600" h="21600" extrusionOk="0">
                <a:moveTo>
                  <a:pt x="14367" y="0"/>
                </a:moveTo>
                <a:lnTo>
                  <a:pt x="13577" y="53"/>
                </a:lnTo>
                <a:lnTo>
                  <a:pt x="12830" y="163"/>
                </a:lnTo>
                <a:lnTo>
                  <a:pt x="12082" y="326"/>
                </a:lnTo>
                <a:lnTo>
                  <a:pt x="11338" y="539"/>
                </a:lnTo>
                <a:lnTo>
                  <a:pt x="10636" y="755"/>
                </a:lnTo>
                <a:lnTo>
                  <a:pt x="9938" y="1028"/>
                </a:lnTo>
                <a:lnTo>
                  <a:pt x="9236" y="1351"/>
                </a:lnTo>
                <a:lnTo>
                  <a:pt x="8584" y="1730"/>
                </a:lnTo>
                <a:lnTo>
                  <a:pt x="7931" y="2106"/>
                </a:lnTo>
                <a:lnTo>
                  <a:pt x="7279" y="2539"/>
                </a:lnTo>
                <a:lnTo>
                  <a:pt x="6672" y="2971"/>
                </a:lnTo>
                <a:lnTo>
                  <a:pt x="6066" y="3457"/>
                </a:lnTo>
                <a:lnTo>
                  <a:pt x="4944" y="4535"/>
                </a:lnTo>
                <a:lnTo>
                  <a:pt x="4430" y="5131"/>
                </a:lnTo>
                <a:lnTo>
                  <a:pt x="3918" y="5726"/>
                </a:lnTo>
                <a:lnTo>
                  <a:pt x="3452" y="6371"/>
                </a:lnTo>
                <a:lnTo>
                  <a:pt x="3033" y="7020"/>
                </a:lnTo>
                <a:lnTo>
                  <a:pt x="2564" y="7722"/>
                </a:lnTo>
                <a:lnTo>
                  <a:pt x="2190" y="8424"/>
                </a:lnTo>
                <a:lnTo>
                  <a:pt x="1820" y="9126"/>
                </a:lnTo>
                <a:lnTo>
                  <a:pt x="1492" y="9882"/>
                </a:lnTo>
                <a:lnTo>
                  <a:pt x="1213" y="10694"/>
                </a:lnTo>
                <a:lnTo>
                  <a:pt x="931" y="11449"/>
                </a:lnTo>
                <a:lnTo>
                  <a:pt x="698" y="12257"/>
                </a:lnTo>
                <a:lnTo>
                  <a:pt x="466" y="13122"/>
                </a:lnTo>
                <a:lnTo>
                  <a:pt x="325" y="13931"/>
                </a:lnTo>
                <a:lnTo>
                  <a:pt x="187" y="14796"/>
                </a:lnTo>
                <a:lnTo>
                  <a:pt x="92" y="15714"/>
                </a:lnTo>
                <a:lnTo>
                  <a:pt x="46" y="16579"/>
                </a:lnTo>
                <a:lnTo>
                  <a:pt x="0" y="17498"/>
                </a:lnTo>
                <a:lnTo>
                  <a:pt x="92" y="19547"/>
                </a:lnTo>
                <a:lnTo>
                  <a:pt x="233" y="20575"/>
                </a:lnTo>
                <a:lnTo>
                  <a:pt x="420" y="21600"/>
                </a:lnTo>
                <a:lnTo>
                  <a:pt x="1351" y="21437"/>
                </a:lnTo>
                <a:lnTo>
                  <a:pt x="2239" y="21277"/>
                </a:lnTo>
                <a:lnTo>
                  <a:pt x="3170" y="21061"/>
                </a:lnTo>
                <a:lnTo>
                  <a:pt x="4059" y="20792"/>
                </a:lnTo>
                <a:lnTo>
                  <a:pt x="4944" y="20465"/>
                </a:lnTo>
                <a:lnTo>
                  <a:pt x="5784" y="20143"/>
                </a:lnTo>
                <a:lnTo>
                  <a:pt x="6623" y="19763"/>
                </a:lnTo>
                <a:lnTo>
                  <a:pt x="7462" y="19388"/>
                </a:lnTo>
                <a:lnTo>
                  <a:pt x="8305" y="18955"/>
                </a:lnTo>
                <a:lnTo>
                  <a:pt x="9095" y="18522"/>
                </a:lnTo>
                <a:lnTo>
                  <a:pt x="9889" y="17984"/>
                </a:lnTo>
                <a:lnTo>
                  <a:pt x="10682" y="17498"/>
                </a:lnTo>
                <a:lnTo>
                  <a:pt x="11430" y="16955"/>
                </a:lnTo>
                <a:lnTo>
                  <a:pt x="12128" y="16363"/>
                </a:lnTo>
                <a:lnTo>
                  <a:pt x="12875" y="15714"/>
                </a:lnTo>
                <a:lnTo>
                  <a:pt x="13577" y="15122"/>
                </a:lnTo>
                <a:lnTo>
                  <a:pt x="15534" y="13016"/>
                </a:lnTo>
                <a:lnTo>
                  <a:pt x="16141" y="12257"/>
                </a:lnTo>
                <a:lnTo>
                  <a:pt x="16748" y="11502"/>
                </a:lnTo>
                <a:lnTo>
                  <a:pt x="17308" y="10694"/>
                </a:lnTo>
                <a:lnTo>
                  <a:pt x="17869" y="9882"/>
                </a:lnTo>
                <a:lnTo>
                  <a:pt x="18380" y="9073"/>
                </a:lnTo>
                <a:lnTo>
                  <a:pt x="18849" y="8208"/>
                </a:lnTo>
                <a:lnTo>
                  <a:pt x="19361" y="7343"/>
                </a:lnTo>
                <a:lnTo>
                  <a:pt x="19780" y="6428"/>
                </a:lnTo>
                <a:lnTo>
                  <a:pt x="20200" y="5510"/>
                </a:lnTo>
                <a:lnTo>
                  <a:pt x="20574" y="4592"/>
                </a:lnTo>
                <a:lnTo>
                  <a:pt x="20948" y="3620"/>
                </a:lnTo>
                <a:lnTo>
                  <a:pt x="21272" y="2645"/>
                </a:lnTo>
                <a:lnTo>
                  <a:pt x="21600" y="1620"/>
                </a:lnTo>
                <a:lnTo>
                  <a:pt x="20852" y="1241"/>
                </a:lnTo>
                <a:lnTo>
                  <a:pt x="20062" y="918"/>
                </a:lnTo>
                <a:lnTo>
                  <a:pt x="19315" y="649"/>
                </a:lnTo>
                <a:lnTo>
                  <a:pt x="18475" y="433"/>
                </a:lnTo>
                <a:lnTo>
                  <a:pt x="17682" y="216"/>
                </a:lnTo>
                <a:lnTo>
                  <a:pt x="16843" y="110"/>
                </a:lnTo>
                <a:lnTo>
                  <a:pt x="16003" y="0"/>
                </a:lnTo>
                <a:close/>
              </a:path>
            </a:pathLst>
          </a:custGeom>
          <a:solidFill>
            <a:srgbClr val="D53F21"/>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sp>
        <p:nvSpPr>
          <p:cNvPr id="250" name="Google Shape;417;p18"/>
          <p:cNvSpPr/>
          <p:nvPr/>
        </p:nvSpPr>
        <p:spPr>
          <a:xfrm>
            <a:off x="2552700" y="1847867"/>
            <a:ext cx="3054368" cy="300353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983" y="0"/>
                </a:lnTo>
                <a:lnTo>
                  <a:pt x="21600" y="3882"/>
                </a:lnTo>
                <a:close/>
              </a:path>
            </a:pathLst>
          </a:custGeom>
          <a:solidFill>
            <a:srgbClr val="666666">
              <a:alpha val="12548"/>
            </a:srgbClr>
          </a:solidFill>
          <a:ln w="12700">
            <a:miter lim="400000"/>
          </a:ln>
        </p:spPr>
        <p:txBody>
          <a:bodyPr lIns="60959" rIns="60959"/>
          <a:lstStyle/>
          <a:p>
            <a:endParaRPr>
              <a:latin typeface="Times New Roman" panose="02020603050405020304" pitchFamily="18" charset="0"/>
              <a:cs typeface="Times New Roman" panose="02020603050405020304" pitchFamily="18" charset="0"/>
            </a:endParaRPr>
          </a:p>
        </p:txBody>
      </p:sp>
      <p:grpSp>
        <p:nvGrpSpPr>
          <p:cNvPr id="253" name="Google Shape;418;p18"/>
          <p:cNvGrpSpPr/>
          <p:nvPr/>
        </p:nvGrpSpPr>
        <p:grpSpPr>
          <a:xfrm>
            <a:off x="5281416" y="1642101"/>
            <a:ext cx="6301184" cy="866801"/>
            <a:chOff x="0" y="0"/>
            <a:chExt cx="4725887" cy="650099"/>
          </a:xfrm>
        </p:grpSpPr>
        <p:sp>
          <p:nvSpPr>
            <p:cNvPr id="251" name="Google Shape;419;p18"/>
            <p:cNvSpPr/>
            <p:nvPr/>
          </p:nvSpPr>
          <p:spPr>
            <a:xfrm>
              <a:off x="1049086" y="0"/>
              <a:ext cx="3676801" cy="650100"/>
            </a:xfrm>
            <a:prstGeom prst="roundRect">
              <a:avLst>
                <a:gd name="adj" fmla="val 50000"/>
              </a:avLst>
            </a:prstGeom>
            <a:solidFill>
              <a:schemeClr val="accent4">
                <a:alpha val="12548"/>
              </a:schemeClr>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52" name="Google Shape;420;p18"/>
            <p:cNvSpPr/>
            <p:nvPr/>
          </p:nvSpPr>
          <p:spPr>
            <a:xfrm>
              <a:off x="-1" y="92850"/>
              <a:ext cx="2130001" cy="464400"/>
            </a:xfrm>
            <a:prstGeom prst="roundRect">
              <a:avLst>
                <a:gd name="adj" fmla="val 50000"/>
              </a:avLst>
            </a:prstGeom>
            <a:solidFill>
              <a:schemeClr val="accent4"/>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grpSp>
      <p:grpSp>
        <p:nvGrpSpPr>
          <p:cNvPr id="256" name="Google Shape;421;p18"/>
          <p:cNvGrpSpPr/>
          <p:nvPr/>
        </p:nvGrpSpPr>
        <p:grpSpPr>
          <a:xfrm>
            <a:off x="5239648" y="2874449"/>
            <a:ext cx="6148063" cy="1077177"/>
            <a:chOff x="-198902" y="-172813"/>
            <a:chExt cx="4611045" cy="807880"/>
          </a:xfrm>
        </p:grpSpPr>
        <p:sp>
          <p:nvSpPr>
            <p:cNvPr id="254" name="Google Shape;422;p18"/>
            <p:cNvSpPr txBox="1"/>
            <p:nvPr/>
          </p:nvSpPr>
          <p:spPr>
            <a:xfrm>
              <a:off x="2430942" y="-172813"/>
              <a:ext cx="1981201" cy="8078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r">
                <a:defRPr b="1">
                  <a:latin typeface="Fira Sans Extra Condensed"/>
                  <a:ea typeface="Fira Sans Extra Condensed"/>
                  <a:cs typeface="Fira Sans Extra Condensed"/>
                  <a:sym typeface="Fira Sans Extra Condensed"/>
                </a:defRPr>
              </a:lvl1pPr>
            </a:lstStyle>
            <a:p>
              <a:r>
                <a:rPr lang="en-US" dirty="0">
                  <a:latin typeface="Times New Roman" panose="02020603050405020304" pitchFamily="18" charset="0"/>
                  <a:cs typeface="Times New Roman" panose="02020603050405020304" pitchFamily="18" charset="0"/>
                </a:rPr>
                <a:t>considering factors like traffic, time, and detours.</a:t>
              </a:r>
              <a:endParaRPr dirty="0">
                <a:latin typeface="Times New Roman" panose="02020603050405020304" pitchFamily="18" charset="0"/>
                <a:cs typeface="Times New Roman" panose="02020603050405020304" pitchFamily="18" charset="0"/>
              </a:endParaRPr>
            </a:p>
          </p:txBody>
        </p:sp>
        <p:sp>
          <p:nvSpPr>
            <p:cNvPr id="255" name="Google Shape;423;p18"/>
            <p:cNvSpPr txBox="1"/>
            <p:nvPr/>
          </p:nvSpPr>
          <p:spPr>
            <a:xfrm>
              <a:off x="-198902" y="-138189"/>
              <a:ext cx="1981201" cy="7386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Availability Scheduling</a:t>
              </a:r>
              <a:endParaRPr sz="2400" dirty="0">
                <a:latin typeface="Times New Roman" panose="02020603050405020304" pitchFamily="18" charset="0"/>
                <a:cs typeface="Times New Roman" panose="02020603050405020304" pitchFamily="18" charset="0"/>
              </a:endParaRPr>
            </a:p>
          </p:txBody>
        </p:sp>
      </p:grpSp>
      <p:sp>
        <p:nvSpPr>
          <p:cNvPr id="257" name="Google Shape;424;p18"/>
          <p:cNvSpPr/>
          <p:nvPr/>
        </p:nvSpPr>
        <p:spPr>
          <a:xfrm>
            <a:off x="2565401" y="3149601"/>
            <a:ext cx="2987668" cy="16891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682" y="0"/>
                </a:lnTo>
                <a:lnTo>
                  <a:pt x="21600" y="7308"/>
                </a:lnTo>
                <a:close/>
              </a:path>
            </a:pathLst>
          </a:custGeom>
          <a:solidFill>
            <a:srgbClr val="666666">
              <a:alpha val="12548"/>
            </a:srgbClr>
          </a:solidFill>
          <a:ln w="12700">
            <a:miter lim="400000"/>
          </a:ln>
        </p:spPr>
        <p:txBody>
          <a:bodyPr lIns="60959" rIns="60959"/>
          <a:lstStyle/>
          <a:p>
            <a:endParaRPr>
              <a:latin typeface="Times New Roman" panose="02020603050405020304" pitchFamily="18" charset="0"/>
              <a:cs typeface="Times New Roman" panose="02020603050405020304" pitchFamily="18" charset="0"/>
            </a:endParaRPr>
          </a:p>
        </p:txBody>
      </p:sp>
      <p:sp>
        <p:nvSpPr>
          <p:cNvPr id="258" name="Google Shape;425;p18"/>
          <p:cNvSpPr/>
          <p:nvPr/>
        </p:nvSpPr>
        <p:spPr>
          <a:xfrm>
            <a:off x="2603501" y="4445001"/>
            <a:ext cx="2965468" cy="615967"/>
          </a:xfrm>
          <a:custGeom>
            <a:avLst/>
            <a:gdLst/>
            <a:ahLst/>
            <a:cxnLst>
              <a:cxn ang="0">
                <a:pos x="wd2" y="hd2"/>
              </a:cxn>
              <a:cxn ang="5400000">
                <a:pos x="wd2" y="hd2"/>
              </a:cxn>
              <a:cxn ang="10800000">
                <a:pos x="wd2" y="hd2"/>
              </a:cxn>
              <a:cxn ang="16200000">
                <a:pos x="wd2" y="hd2"/>
              </a:cxn>
            </a:cxnLst>
            <a:rect l="0" t="0" r="r" b="b"/>
            <a:pathLst>
              <a:path w="21600" h="21600" extrusionOk="0">
                <a:moveTo>
                  <a:pt x="0" y="13360"/>
                </a:moveTo>
                <a:lnTo>
                  <a:pt x="21600" y="0"/>
                </a:lnTo>
                <a:lnTo>
                  <a:pt x="21600" y="21600"/>
                </a:lnTo>
                <a:close/>
              </a:path>
            </a:pathLst>
          </a:custGeom>
          <a:solidFill>
            <a:srgbClr val="666666">
              <a:alpha val="12548"/>
            </a:srgbClr>
          </a:solidFill>
          <a:ln w="12700">
            <a:miter lim="400000"/>
          </a:ln>
        </p:spPr>
        <p:txBody>
          <a:bodyPr lIns="60959" rIns="60959"/>
          <a:lstStyle/>
          <a:p>
            <a:endParaRPr>
              <a:latin typeface="Times New Roman" panose="02020603050405020304" pitchFamily="18" charset="0"/>
              <a:cs typeface="Times New Roman" panose="02020603050405020304" pitchFamily="18" charset="0"/>
            </a:endParaRPr>
          </a:p>
        </p:txBody>
      </p:sp>
      <p:grpSp>
        <p:nvGrpSpPr>
          <p:cNvPr id="261" name="Google Shape;426;p18"/>
          <p:cNvGrpSpPr/>
          <p:nvPr/>
        </p:nvGrpSpPr>
        <p:grpSpPr>
          <a:xfrm>
            <a:off x="5281416" y="4317168"/>
            <a:ext cx="6301184" cy="866801"/>
            <a:chOff x="0" y="0"/>
            <a:chExt cx="4725887" cy="650099"/>
          </a:xfrm>
        </p:grpSpPr>
        <p:sp>
          <p:nvSpPr>
            <p:cNvPr id="259" name="Google Shape;427;p18"/>
            <p:cNvSpPr/>
            <p:nvPr/>
          </p:nvSpPr>
          <p:spPr>
            <a:xfrm>
              <a:off x="1049086" y="0"/>
              <a:ext cx="3676801" cy="650100"/>
            </a:xfrm>
            <a:prstGeom prst="roundRect">
              <a:avLst>
                <a:gd name="adj" fmla="val 50000"/>
              </a:avLst>
            </a:prstGeom>
            <a:solidFill>
              <a:schemeClr val="accent6">
                <a:alpha val="12548"/>
              </a:schemeClr>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260" name="Google Shape;428;p18"/>
            <p:cNvSpPr/>
            <p:nvPr/>
          </p:nvSpPr>
          <p:spPr>
            <a:xfrm>
              <a:off x="-1" y="92850"/>
              <a:ext cx="2130001" cy="464400"/>
            </a:xfrm>
            <a:prstGeom prst="roundRect">
              <a:avLst>
                <a:gd name="adj" fmla="val 50000"/>
              </a:avLst>
            </a:prstGeom>
            <a:solidFill>
              <a:schemeClr val="accent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grpSp>
      <p:grpSp>
        <p:nvGrpSpPr>
          <p:cNvPr id="264" name="Google Shape;429;p18"/>
          <p:cNvGrpSpPr/>
          <p:nvPr/>
        </p:nvGrpSpPr>
        <p:grpSpPr>
          <a:xfrm>
            <a:off x="5490579" y="4246335"/>
            <a:ext cx="5882860" cy="984843"/>
            <a:chOff x="0" y="-138189"/>
            <a:chExt cx="4412143" cy="738629"/>
          </a:xfrm>
        </p:grpSpPr>
        <p:sp>
          <p:nvSpPr>
            <p:cNvPr id="262" name="Google Shape;430;p18"/>
            <p:cNvSpPr txBox="1"/>
            <p:nvPr/>
          </p:nvSpPr>
          <p:spPr>
            <a:xfrm>
              <a:off x="2430942" y="-68941"/>
              <a:ext cx="1981201" cy="6001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r">
                <a:defRPr b="1">
                  <a:latin typeface="Fira Sans Extra Condensed"/>
                  <a:ea typeface="Fira Sans Extra Condensed"/>
                  <a:cs typeface="Fira Sans Extra Condensed"/>
                  <a:sym typeface="Fira Sans Extra Condensed"/>
                </a:defRPr>
              </a:lvl1pPr>
            </a:lstStyle>
            <a:p>
              <a:r>
                <a:rPr lang="en-US" dirty="0">
                  <a:latin typeface="Times New Roman" panose="02020603050405020304" pitchFamily="18" charset="0"/>
                  <a:cs typeface="Times New Roman" panose="02020603050405020304" pitchFamily="18" charset="0"/>
                </a:rPr>
                <a:t>verifying identities, and ensuring the safety</a:t>
              </a:r>
              <a:endParaRPr dirty="0">
                <a:latin typeface="Times New Roman" panose="02020603050405020304" pitchFamily="18" charset="0"/>
                <a:cs typeface="Times New Roman" panose="02020603050405020304" pitchFamily="18" charset="0"/>
              </a:endParaRPr>
            </a:p>
          </p:txBody>
        </p:sp>
        <p:sp>
          <p:nvSpPr>
            <p:cNvPr id="263" name="Google Shape;431;p18"/>
            <p:cNvSpPr txBox="1"/>
            <p:nvPr/>
          </p:nvSpPr>
          <p:spPr>
            <a:xfrm>
              <a:off x="0" y="-138189"/>
              <a:ext cx="1782299" cy="7386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Safety and Security</a:t>
              </a:r>
              <a:endParaRPr sz="2400" dirty="0">
                <a:latin typeface="Times New Roman" panose="02020603050405020304" pitchFamily="18" charset="0"/>
                <a:cs typeface="Times New Roman" panose="02020603050405020304" pitchFamily="18" charset="0"/>
              </a:endParaRPr>
            </a:p>
          </p:txBody>
        </p:sp>
      </p:grpSp>
      <p:grpSp>
        <p:nvGrpSpPr>
          <p:cNvPr id="267" name="Google Shape;435;p18"/>
          <p:cNvGrpSpPr/>
          <p:nvPr/>
        </p:nvGrpSpPr>
        <p:grpSpPr>
          <a:xfrm>
            <a:off x="5499057" y="5595672"/>
            <a:ext cx="5865904" cy="984843"/>
            <a:chOff x="0" y="-61996"/>
            <a:chExt cx="4399427" cy="738630"/>
          </a:xfrm>
        </p:grpSpPr>
        <p:sp>
          <p:nvSpPr>
            <p:cNvPr id="265" name="Google Shape;436;p18"/>
            <p:cNvSpPr txBox="1"/>
            <p:nvPr/>
          </p:nvSpPr>
          <p:spPr>
            <a:xfrm>
              <a:off x="1782299" y="7259"/>
              <a:ext cx="2617128" cy="6001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r">
                <a:defRPr b="1">
                  <a:latin typeface="Fira Sans Extra Condensed"/>
                  <a:ea typeface="Fira Sans Extra Condensed"/>
                  <a:cs typeface="Fira Sans Extra Condensed"/>
                  <a:sym typeface="Fira Sans Extra Condensed"/>
                </a:defRPr>
              </a:lvl1pPr>
            </a:lstStyle>
            <a:p>
              <a:r>
                <a:rPr lang="en-US" dirty="0">
                  <a:latin typeface="Times New Roman" panose="02020603050405020304" pitchFamily="18" charset="0"/>
                  <a:cs typeface="Times New Roman" panose="02020603050405020304" pitchFamily="18" charset="0"/>
                </a:rPr>
                <a:t>demand, time of day, distance, vehicle type, and availability.</a:t>
              </a:r>
              <a:endParaRPr dirty="0">
                <a:latin typeface="Times New Roman" panose="02020603050405020304" pitchFamily="18" charset="0"/>
                <a:cs typeface="Times New Roman" panose="02020603050405020304" pitchFamily="18" charset="0"/>
              </a:endParaRPr>
            </a:p>
          </p:txBody>
        </p:sp>
        <p:sp>
          <p:nvSpPr>
            <p:cNvPr id="266" name="Google Shape;437;p18"/>
            <p:cNvSpPr txBox="1"/>
            <p:nvPr/>
          </p:nvSpPr>
          <p:spPr>
            <a:xfrm>
              <a:off x="0" y="-61996"/>
              <a:ext cx="1782299" cy="7386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Payment and Transaction</a:t>
              </a:r>
              <a:endParaRPr sz="2400" dirty="0">
                <a:latin typeface="Times New Roman" panose="02020603050405020304" pitchFamily="18" charset="0"/>
                <a:cs typeface="Times New Roman" panose="02020603050405020304" pitchFamily="18" charset="0"/>
              </a:endParaRPr>
            </a:p>
          </p:txBody>
        </p:sp>
      </p:grpSp>
      <p:sp>
        <p:nvSpPr>
          <p:cNvPr id="268" name="Google Shape;438;p18"/>
          <p:cNvSpPr/>
          <p:nvPr/>
        </p:nvSpPr>
        <p:spPr>
          <a:xfrm>
            <a:off x="2597167" y="4826001"/>
            <a:ext cx="2978133" cy="15621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346"/>
                </a:lnTo>
                <a:lnTo>
                  <a:pt x="21094" y="21600"/>
                </a:lnTo>
                <a:close/>
              </a:path>
            </a:pathLst>
          </a:custGeom>
          <a:solidFill>
            <a:srgbClr val="666666">
              <a:alpha val="12548"/>
            </a:srgbClr>
          </a:solidFill>
          <a:ln w="12700">
            <a:miter lim="400000"/>
          </a:ln>
        </p:spPr>
        <p:txBody>
          <a:bodyPr lIns="60959" rIns="60959"/>
          <a:lstStyle/>
          <a:p>
            <a:endParaRPr>
              <a:latin typeface="Times New Roman" panose="02020603050405020304" pitchFamily="18" charset="0"/>
              <a:cs typeface="Times New Roman" panose="02020603050405020304" pitchFamily="18" charset="0"/>
            </a:endParaRPr>
          </a:p>
        </p:txBody>
      </p:sp>
      <p:grpSp>
        <p:nvGrpSpPr>
          <p:cNvPr id="271" name="Google Shape;442;p18"/>
          <p:cNvGrpSpPr/>
          <p:nvPr/>
        </p:nvGrpSpPr>
        <p:grpSpPr>
          <a:xfrm>
            <a:off x="5445400" y="1654356"/>
            <a:ext cx="6001552" cy="861732"/>
            <a:chOff x="-156" y="194666"/>
            <a:chExt cx="4501162" cy="646297"/>
          </a:xfrm>
        </p:grpSpPr>
        <p:sp>
          <p:nvSpPr>
            <p:cNvPr id="269" name="Google Shape;443;p18"/>
            <p:cNvSpPr txBox="1"/>
            <p:nvPr/>
          </p:nvSpPr>
          <p:spPr>
            <a:xfrm>
              <a:off x="1883879" y="210459"/>
              <a:ext cx="2617127" cy="6001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r">
                <a:defRPr b="1">
                  <a:latin typeface="Fira Sans Extra Condensed"/>
                  <a:ea typeface="Fira Sans Extra Condensed"/>
                  <a:cs typeface="Fira Sans Extra Condensed"/>
                  <a:sym typeface="Fira Sans Extra Condensed"/>
                </a:defRPr>
              </a:lvl1pPr>
            </a:lstStyle>
            <a:p>
              <a:r>
                <a:rPr lang="en-US" dirty="0">
                  <a:latin typeface="Times New Roman" panose="02020603050405020304" pitchFamily="18" charset="0"/>
                  <a:cs typeface="Times New Roman" panose="02020603050405020304" pitchFamily="18" charset="0"/>
                </a:rPr>
                <a:t> location, destination, schedule, and preferences.</a:t>
              </a:r>
              <a:endParaRPr dirty="0">
                <a:latin typeface="Times New Roman" panose="02020603050405020304" pitchFamily="18" charset="0"/>
                <a:cs typeface="Times New Roman" panose="02020603050405020304" pitchFamily="18" charset="0"/>
              </a:endParaRPr>
            </a:p>
          </p:txBody>
        </p:sp>
        <p:sp>
          <p:nvSpPr>
            <p:cNvPr id="270" name="Google Shape;444;p18"/>
            <p:cNvSpPr txBox="1"/>
            <p:nvPr/>
          </p:nvSpPr>
          <p:spPr>
            <a:xfrm>
              <a:off x="-156" y="194666"/>
              <a:ext cx="1782299" cy="6462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p>
              <a:pPr algn="ctr">
                <a:defRPr sz="1800" b="1">
                  <a:solidFill>
                    <a:srgbClr val="FFFFFF"/>
                  </a:solidFill>
                  <a:latin typeface="Fira Sans Extra Condensed"/>
                  <a:ea typeface="Fira Sans Extra Condensed"/>
                  <a:cs typeface="Fira Sans Extra Condensed"/>
                  <a:sym typeface="Fira Sans Extra Condensed"/>
                </a:defRPr>
              </a:pPr>
              <a:r>
                <a:rPr lang="en-IN" sz="2000" dirty="0">
                  <a:latin typeface="Times New Roman" panose="02020603050405020304" pitchFamily="18" charset="0"/>
                  <a:cs typeface="Times New Roman" panose="02020603050405020304" pitchFamily="18" charset="0"/>
                </a:rPr>
                <a:t>Matching Algorithm</a:t>
              </a:r>
              <a:endParaRPr sz="2000" dirty="0">
                <a:latin typeface="Times New Roman" panose="02020603050405020304" pitchFamily="18" charset="0"/>
                <a:cs typeface="Times New Roman" panose="02020603050405020304" pitchFamily="18" charset="0"/>
              </a:endParaRPr>
            </a:p>
          </p:txBody>
        </p:sp>
      </p:grpSp>
      <p:sp>
        <p:nvSpPr>
          <p:cNvPr id="272" name="Google Shape;445;p18"/>
          <p:cNvSpPr/>
          <p:nvPr/>
        </p:nvSpPr>
        <p:spPr>
          <a:xfrm>
            <a:off x="2395134" y="4668301"/>
            <a:ext cx="308001" cy="308001"/>
          </a:xfrm>
          <a:prstGeom prst="ellipse">
            <a:avLst/>
          </a:prstGeom>
          <a:solidFill>
            <a:schemeClr val="accent5"/>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sp>
        <p:nvSpPr>
          <p:cNvPr id="273" name="Algorithms"/>
          <p:cNvSpPr txBox="1"/>
          <p:nvPr/>
        </p:nvSpPr>
        <p:spPr>
          <a:xfrm>
            <a:off x="-13655" y="523168"/>
            <a:ext cx="12219309" cy="748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lvl1pPr algn="ctr">
              <a:defRPr sz="3200" b="1" u="sng">
                <a:solidFill>
                  <a:srgbClr val="D72C14"/>
                </a:solidFill>
                <a:latin typeface="Times New Roman"/>
                <a:ea typeface="Times New Roman"/>
                <a:cs typeface="Times New Roman"/>
                <a:sym typeface="Times New Roman"/>
              </a:defRPr>
            </a:lvl1pPr>
          </a:lstStyle>
          <a:p>
            <a:r>
              <a:rPr sz="4267" dirty="0"/>
              <a:t>Algorithms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Google Shape;2312;p45"/>
          <p:cNvSpPr/>
          <p:nvPr/>
        </p:nvSpPr>
        <p:spPr>
          <a:xfrm>
            <a:off x="8892315" y="1410285"/>
            <a:ext cx="2279732" cy="1302280"/>
          </a:xfrm>
          <a:prstGeom prst="roundRect">
            <a:avLst>
              <a:gd name="adj" fmla="val 16667"/>
            </a:avLst>
          </a:prstGeom>
          <a:solidFill>
            <a:schemeClr val="accent4">
              <a:alpha val="12548"/>
            </a:schemeClr>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sp>
        <p:nvSpPr>
          <p:cNvPr id="371" name="Google Shape;2314;p45"/>
          <p:cNvSpPr/>
          <p:nvPr/>
        </p:nvSpPr>
        <p:spPr>
          <a:xfrm>
            <a:off x="1066800" y="1354721"/>
            <a:ext cx="2298700" cy="1328711"/>
          </a:xfrm>
          <a:prstGeom prst="roundRect">
            <a:avLst>
              <a:gd name="adj" fmla="val 16667"/>
            </a:avLst>
          </a:prstGeom>
          <a:solidFill>
            <a:schemeClr val="accent1">
              <a:alpha val="12548"/>
            </a:schemeClr>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grpSp>
        <p:nvGrpSpPr>
          <p:cNvPr id="376" name="Google Shape;2320;p45"/>
          <p:cNvGrpSpPr/>
          <p:nvPr/>
        </p:nvGrpSpPr>
        <p:grpSpPr>
          <a:xfrm>
            <a:off x="8703968" y="1115078"/>
            <a:ext cx="2518678" cy="1370125"/>
            <a:chOff x="-951915" y="-189"/>
            <a:chExt cx="2057400" cy="1083240"/>
          </a:xfrm>
        </p:grpSpPr>
        <p:grpSp>
          <p:nvGrpSpPr>
            <p:cNvPr id="374" name="Google Shape;2321;p45"/>
            <p:cNvGrpSpPr/>
            <p:nvPr/>
          </p:nvGrpSpPr>
          <p:grpSpPr>
            <a:xfrm>
              <a:off x="-164886" y="-189"/>
              <a:ext cx="519602" cy="486632"/>
              <a:chOff x="-924258" y="-189"/>
              <a:chExt cx="519601" cy="486631"/>
            </a:xfrm>
          </p:grpSpPr>
          <p:sp>
            <p:nvSpPr>
              <p:cNvPr id="372" name="Rounded Rectangle"/>
              <p:cNvSpPr/>
              <p:nvPr/>
            </p:nvSpPr>
            <p:spPr>
              <a:xfrm>
                <a:off x="-924258" y="36302"/>
                <a:ext cx="519601" cy="402768"/>
              </a:xfrm>
              <a:prstGeom prst="roundRect">
                <a:avLst>
                  <a:gd name="adj" fmla="val 16667"/>
                </a:avLst>
              </a:prstGeom>
              <a:solidFill>
                <a:schemeClr val="accent4"/>
              </a:solidFill>
              <a:ln w="12700" cap="flat">
                <a:noFill/>
                <a:miter lim="400000"/>
              </a:ln>
              <a:effectLst/>
            </p:spPr>
            <p:txBody>
              <a:bodyPr wrap="square" lIns="60959" tIns="60959" rIns="60959" bIns="60959" numCol="1" anchor="ctr">
                <a:noAutofit/>
              </a:bodyPr>
              <a:lstStyle/>
              <a:p>
                <a:pPr algn="ctr">
                  <a:defRPr sz="1800" b="1">
                    <a:solidFill>
                      <a:srgbClr val="FFFFFF"/>
                    </a:solidFill>
                    <a:latin typeface="Fira Sans Extra Condensed"/>
                    <a:ea typeface="Fira Sans Extra Condensed"/>
                    <a:cs typeface="Fira Sans Extra Condensed"/>
                    <a:sym typeface="Fira Sans Extra Condensed"/>
                  </a:defRPr>
                </a:pPr>
                <a:endParaRPr sz="2400">
                  <a:latin typeface="Times New Roman" panose="02020603050405020304" pitchFamily="18" charset="0"/>
                  <a:cs typeface="Times New Roman" panose="02020603050405020304" pitchFamily="18" charset="0"/>
                </a:endParaRPr>
              </a:p>
            </p:txBody>
          </p:sp>
          <p:sp>
            <p:nvSpPr>
              <p:cNvPr id="373" name="02"/>
              <p:cNvSpPr txBox="1"/>
              <p:nvPr/>
            </p:nvSpPr>
            <p:spPr>
              <a:xfrm>
                <a:off x="-924258" y="-189"/>
                <a:ext cx="483342" cy="4866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6</a:t>
                </a:r>
                <a:endParaRPr sz="2400" dirty="0">
                  <a:latin typeface="Times New Roman" panose="02020603050405020304" pitchFamily="18" charset="0"/>
                  <a:cs typeface="Times New Roman" panose="02020603050405020304" pitchFamily="18" charset="0"/>
                </a:endParaRPr>
              </a:p>
            </p:txBody>
          </p:sp>
        </p:grpSp>
        <p:sp>
          <p:nvSpPr>
            <p:cNvPr id="375" name="Google Shape;2322;p45"/>
            <p:cNvSpPr txBox="1"/>
            <p:nvPr/>
          </p:nvSpPr>
          <p:spPr>
            <a:xfrm>
              <a:off x="-951915" y="304420"/>
              <a:ext cx="2057400" cy="7786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Community Events</a:t>
              </a:r>
            </a:p>
          </p:txBody>
        </p:sp>
      </p:grpSp>
      <p:grpSp>
        <p:nvGrpSpPr>
          <p:cNvPr id="381" name="Google Shape;2324;p45"/>
          <p:cNvGrpSpPr/>
          <p:nvPr/>
        </p:nvGrpSpPr>
        <p:grpSpPr>
          <a:xfrm>
            <a:off x="1054098" y="805936"/>
            <a:ext cx="2298701" cy="1807479"/>
            <a:chOff x="0" y="-138188"/>
            <a:chExt cx="2057400" cy="1355607"/>
          </a:xfrm>
        </p:grpSpPr>
        <p:sp>
          <p:nvSpPr>
            <p:cNvPr id="377" name="Google Shape;2325;p45"/>
            <p:cNvSpPr txBox="1"/>
            <p:nvPr/>
          </p:nvSpPr>
          <p:spPr>
            <a:xfrm>
              <a:off x="0" y="478788"/>
              <a:ext cx="2057400" cy="7386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Dynamic Pricing</a:t>
              </a:r>
            </a:p>
          </p:txBody>
        </p:sp>
        <p:grpSp>
          <p:nvGrpSpPr>
            <p:cNvPr id="380" name="Google Shape;2327;p45"/>
            <p:cNvGrpSpPr/>
            <p:nvPr/>
          </p:nvGrpSpPr>
          <p:grpSpPr>
            <a:xfrm>
              <a:off x="768899" y="-138188"/>
              <a:ext cx="519602" cy="738631"/>
              <a:chOff x="0" y="-138188"/>
              <a:chExt cx="519601" cy="738629"/>
            </a:xfrm>
          </p:grpSpPr>
          <p:sp>
            <p:nvSpPr>
              <p:cNvPr id="378" name="Rounded Rectangle"/>
              <p:cNvSpPr/>
              <p:nvPr/>
            </p:nvSpPr>
            <p:spPr>
              <a:xfrm>
                <a:off x="0" y="45425"/>
                <a:ext cx="519601" cy="371401"/>
              </a:xfrm>
              <a:prstGeom prst="roundRect">
                <a:avLst>
                  <a:gd name="adj" fmla="val 16667"/>
                </a:avLst>
              </a:prstGeom>
              <a:solidFill>
                <a:schemeClr val="accent1"/>
              </a:solidFill>
              <a:ln w="12700" cap="flat">
                <a:noFill/>
                <a:miter lim="400000"/>
              </a:ln>
              <a:effectLst/>
            </p:spPr>
            <p:txBody>
              <a:bodyPr wrap="square" lIns="60959" tIns="60959" rIns="60959" bIns="60959" numCol="1" anchor="ctr">
                <a:noAutofit/>
              </a:bodyPr>
              <a:lstStyle/>
              <a:p>
                <a:pPr algn="ctr">
                  <a:defRPr sz="1800" b="1">
                    <a:solidFill>
                      <a:srgbClr val="FFFFFF"/>
                    </a:solidFill>
                    <a:latin typeface="Fira Sans Extra Condensed"/>
                    <a:ea typeface="Fira Sans Extra Condensed"/>
                    <a:cs typeface="Fira Sans Extra Condensed"/>
                    <a:sym typeface="Fira Sans Extra Condensed"/>
                  </a:defRPr>
                </a:pPr>
                <a:endParaRPr sz="2400">
                  <a:latin typeface="Times New Roman" panose="02020603050405020304" pitchFamily="18" charset="0"/>
                  <a:cs typeface="Times New Roman" panose="02020603050405020304" pitchFamily="18" charset="0"/>
                </a:endParaRPr>
              </a:p>
            </p:txBody>
          </p:sp>
          <p:sp>
            <p:nvSpPr>
              <p:cNvPr id="379" name="01"/>
              <p:cNvSpPr txBox="1"/>
              <p:nvPr/>
            </p:nvSpPr>
            <p:spPr>
              <a:xfrm>
                <a:off x="18129" y="-138188"/>
                <a:ext cx="483342" cy="7386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sz="2400">
                    <a:latin typeface="Times New Roman" panose="02020603050405020304" pitchFamily="18" charset="0"/>
                    <a:cs typeface="Times New Roman" panose="02020603050405020304" pitchFamily="18" charset="0"/>
                  </a:rPr>
                  <a:t>01</a:t>
                </a:r>
              </a:p>
            </p:txBody>
          </p:sp>
        </p:grpSp>
      </p:grpSp>
      <p:grpSp>
        <p:nvGrpSpPr>
          <p:cNvPr id="495" name="Google Shape;2338;p45"/>
          <p:cNvGrpSpPr/>
          <p:nvPr/>
        </p:nvGrpSpPr>
        <p:grpSpPr>
          <a:xfrm>
            <a:off x="5228450" y="3066484"/>
            <a:ext cx="1735100" cy="1740494"/>
            <a:chOff x="0" y="12"/>
            <a:chExt cx="2152326" cy="1928092"/>
          </a:xfrm>
        </p:grpSpPr>
        <p:sp>
          <p:nvSpPr>
            <p:cNvPr id="388" name="Google Shape;2339;p45"/>
            <p:cNvSpPr/>
            <p:nvPr/>
          </p:nvSpPr>
          <p:spPr>
            <a:xfrm>
              <a:off x="603207" y="1743441"/>
              <a:ext cx="924745" cy="184665"/>
            </a:xfrm>
            <a:prstGeom prst="ellipse">
              <a:avLst/>
            </a:prstGeom>
            <a:solidFill>
              <a:srgbClr val="666666">
                <a:alpha val="12548"/>
              </a:srgbClr>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grpSp>
          <p:nvGrpSpPr>
            <p:cNvPr id="441" name="Google Shape;2340;p45"/>
            <p:cNvGrpSpPr/>
            <p:nvPr/>
          </p:nvGrpSpPr>
          <p:grpSpPr>
            <a:xfrm>
              <a:off x="5" y="121712"/>
              <a:ext cx="869783" cy="745742"/>
              <a:chOff x="0" y="10"/>
              <a:chExt cx="869781" cy="745741"/>
            </a:xfrm>
          </p:grpSpPr>
          <p:sp>
            <p:nvSpPr>
              <p:cNvPr id="389" name="Google Shape;2341;p45"/>
              <p:cNvSpPr/>
              <p:nvPr/>
            </p:nvSpPr>
            <p:spPr>
              <a:xfrm>
                <a:off x="0" y="10"/>
                <a:ext cx="869782" cy="745743"/>
              </a:xfrm>
              <a:prstGeom prst="rect">
                <a:avLst/>
              </a:prstGeom>
              <a:solidFill>
                <a:srgbClr val="D9D9D9"/>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390" name="Google Shape;2342;p45"/>
              <p:cNvSpPr/>
              <p:nvPr/>
            </p:nvSpPr>
            <p:spPr>
              <a:xfrm>
                <a:off x="309422" y="50893"/>
                <a:ext cx="505001" cy="194760"/>
              </a:xfrm>
              <a:custGeom>
                <a:avLst/>
                <a:gdLst/>
                <a:ahLst/>
                <a:cxnLst>
                  <a:cxn ang="0">
                    <a:pos x="wd2" y="hd2"/>
                  </a:cxn>
                  <a:cxn ang="5400000">
                    <a:pos x="wd2" y="hd2"/>
                  </a:cxn>
                  <a:cxn ang="10800000">
                    <a:pos x="wd2" y="hd2"/>
                  </a:cxn>
                  <a:cxn ang="16200000">
                    <a:pos x="wd2" y="hd2"/>
                  </a:cxn>
                </a:cxnLst>
                <a:rect l="0" t="0" r="r" b="b"/>
                <a:pathLst>
                  <a:path w="21600" h="21600" extrusionOk="0">
                    <a:moveTo>
                      <a:pt x="274" y="0"/>
                    </a:moveTo>
                    <a:lnTo>
                      <a:pt x="217" y="17"/>
                    </a:lnTo>
                    <a:lnTo>
                      <a:pt x="166" y="65"/>
                    </a:lnTo>
                    <a:lnTo>
                      <a:pt x="121" y="128"/>
                    </a:lnTo>
                    <a:lnTo>
                      <a:pt x="83" y="209"/>
                    </a:lnTo>
                    <a:lnTo>
                      <a:pt x="51" y="306"/>
                    </a:lnTo>
                    <a:lnTo>
                      <a:pt x="25" y="418"/>
                    </a:lnTo>
                    <a:lnTo>
                      <a:pt x="6" y="546"/>
                    </a:lnTo>
                    <a:lnTo>
                      <a:pt x="0" y="691"/>
                    </a:lnTo>
                    <a:lnTo>
                      <a:pt x="0" y="20927"/>
                    </a:lnTo>
                    <a:lnTo>
                      <a:pt x="6" y="21055"/>
                    </a:lnTo>
                    <a:lnTo>
                      <a:pt x="25" y="21183"/>
                    </a:lnTo>
                    <a:lnTo>
                      <a:pt x="51" y="21296"/>
                    </a:lnTo>
                    <a:lnTo>
                      <a:pt x="83" y="21407"/>
                    </a:lnTo>
                    <a:lnTo>
                      <a:pt x="121" y="21488"/>
                    </a:lnTo>
                    <a:lnTo>
                      <a:pt x="166" y="21551"/>
                    </a:lnTo>
                    <a:lnTo>
                      <a:pt x="217" y="21584"/>
                    </a:lnTo>
                    <a:lnTo>
                      <a:pt x="274" y="21600"/>
                    </a:lnTo>
                    <a:lnTo>
                      <a:pt x="21326" y="21600"/>
                    </a:lnTo>
                    <a:lnTo>
                      <a:pt x="21383" y="21584"/>
                    </a:lnTo>
                    <a:lnTo>
                      <a:pt x="21434" y="21551"/>
                    </a:lnTo>
                    <a:lnTo>
                      <a:pt x="21479" y="21488"/>
                    </a:lnTo>
                    <a:lnTo>
                      <a:pt x="21517" y="21407"/>
                    </a:lnTo>
                    <a:lnTo>
                      <a:pt x="21556" y="21296"/>
                    </a:lnTo>
                    <a:lnTo>
                      <a:pt x="21575" y="21183"/>
                    </a:lnTo>
                    <a:lnTo>
                      <a:pt x="21594" y="21055"/>
                    </a:lnTo>
                    <a:lnTo>
                      <a:pt x="21600" y="20927"/>
                    </a:lnTo>
                    <a:lnTo>
                      <a:pt x="21600" y="691"/>
                    </a:lnTo>
                    <a:lnTo>
                      <a:pt x="21594" y="546"/>
                    </a:lnTo>
                    <a:lnTo>
                      <a:pt x="21575" y="418"/>
                    </a:lnTo>
                    <a:lnTo>
                      <a:pt x="21556" y="306"/>
                    </a:lnTo>
                    <a:lnTo>
                      <a:pt x="21517" y="209"/>
                    </a:lnTo>
                    <a:lnTo>
                      <a:pt x="21479" y="128"/>
                    </a:lnTo>
                    <a:lnTo>
                      <a:pt x="21434" y="65"/>
                    </a:lnTo>
                    <a:lnTo>
                      <a:pt x="21383" y="17"/>
                    </a:lnTo>
                    <a:lnTo>
                      <a:pt x="21326" y="0"/>
                    </a:lnTo>
                    <a:close/>
                  </a:path>
                </a:pathLst>
              </a:custGeom>
              <a:solidFill>
                <a:schemeClr val="accent3"/>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391" name="Google Shape;2343;p45"/>
              <p:cNvSpPr/>
              <p:nvPr/>
            </p:nvSpPr>
            <p:spPr>
              <a:xfrm>
                <a:off x="328073" y="66223"/>
                <a:ext cx="135908" cy="20533"/>
              </a:xfrm>
              <a:prstGeom prst="rect">
                <a:avLst/>
              </a:pr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392" name="Google Shape;2344;p45"/>
              <p:cNvSpPr/>
              <p:nvPr/>
            </p:nvSpPr>
            <p:spPr>
              <a:xfrm>
                <a:off x="328073" y="96814"/>
                <a:ext cx="135908" cy="12701"/>
              </a:xfrm>
              <a:prstGeom prst="rect">
                <a:avLst/>
              </a:pr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393" name="Google Shape;2345;p45"/>
              <p:cNvSpPr/>
              <p:nvPr/>
            </p:nvSpPr>
            <p:spPr>
              <a:xfrm>
                <a:off x="328073" y="130992"/>
                <a:ext cx="456965" cy="99475"/>
              </a:xfrm>
              <a:prstGeom prst="rect">
                <a:avLst/>
              </a:pr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394" name="Google Shape;2346;p45"/>
              <p:cNvSpPr/>
              <p:nvPr/>
            </p:nvSpPr>
            <p:spPr>
              <a:xfrm>
                <a:off x="309422" y="274571"/>
                <a:ext cx="505001" cy="194748"/>
              </a:xfrm>
              <a:custGeom>
                <a:avLst/>
                <a:gdLst/>
                <a:ahLst/>
                <a:cxnLst>
                  <a:cxn ang="0">
                    <a:pos x="wd2" y="hd2"/>
                  </a:cxn>
                  <a:cxn ang="5400000">
                    <a:pos x="wd2" y="hd2"/>
                  </a:cxn>
                  <a:cxn ang="10800000">
                    <a:pos x="wd2" y="hd2"/>
                  </a:cxn>
                  <a:cxn ang="16200000">
                    <a:pos x="wd2" y="hd2"/>
                  </a:cxn>
                </a:cxnLst>
                <a:rect l="0" t="0" r="r" b="b"/>
                <a:pathLst>
                  <a:path w="21600" h="21600" extrusionOk="0">
                    <a:moveTo>
                      <a:pt x="274" y="0"/>
                    </a:moveTo>
                    <a:lnTo>
                      <a:pt x="217" y="16"/>
                    </a:lnTo>
                    <a:lnTo>
                      <a:pt x="166" y="48"/>
                    </a:lnTo>
                    <a:lnTo>
                      <a:pt x="121" y="111"/>
                    </a:lnTo>
                    <a:lnTo>
                      <a:pt x="83" y="192"/>
                    </a:lnTo>
                    <a:lnTo>
                      <a:pt x="51" y="304"/>
                    </a:lnTo>
                    <a:lnTo>
                      <a:pt x="25" y="417"/>
                    </a:lnTo>
                    <a:lnTo>
                      <a:pt x="6" y="545"/>
                    </a:lnTo>
                    <a:lnTo>
                      <a:pt x="0" y="674"/>
                    </a:lnTo>
                    <a:lnTo>
                      <a:pt x="0" y="20911"/>
                    </a:lnTo>
                    <a:lnTo>
                      <a:pt x="6" y="21055"/>
                    </a:lnTo>
                    <a:lnTo>
                      <a:pt x="25" y="21183"/>
                    </a:lnTo>
                    <a:lnTo>
                      <a:pt x="51" y="21296"/>
                    </a:lnTo>
                    <a:lnTo>
                      <a:pt x="83" y="21391"/>
                    </a:lnTo>
                    <a:lnTo>
                      <a:pt x="121" y="21488"/>
                    </a:lnTo>
                    <a:lnTo>
                      <a:pt x="166" y="21535"/>
                    </a:lnTo>
                    <a:lnTo>
                      <a:pt x="217" y="21584"/>
                    </a:lnTo>
                    <a:lnTo>
                      <a:pt x="274" y="21600"/>
                    </a:lnTo>
                    <a:lnTo>
                      <a:pt x="21326" y="21600"/>
                    </a:lnTo>
                    <a:lnTo>
                      <a:pt x="21383" y="21584"/>
                    </a:lnTo>
                    <a:lnTo>
                      <a:pt x="21434" y="21535"/>
                    </a:lnTo>
                    <a:lnTo>
                      <a:pt x="21479" y="21488"/>
                    </a:lnTo>
                    <a:lnTo>
                      <a:pt x="21517" y="21391"/>
                    </a:lnTo>
                    <a:lnTo>
                      <a:pt x="21556" y="21296"/>
                    </a:lnTo>
                    <a:lnTo>
                      <a:pt x="21575" y="21183"/>
                    </a:lnTo>
                    <a:lnTo>
                      <a:pt x="21594" y="21055"/>
                    </a:lnTo>
                    <a:lnTo>
                      <a:pt x="21600" y="20911"/>
                    </a:lnTo>
                    <a:lnTo>
                      <a:pt x="21600" y="674"/>
                    </a:lnTo>
                    <a:lnTo>
                      <a:pt x="21594" y="545"/>
                    </a:lnTo>
                    <a:lnTo>
                      <a:pt x="21575" y="417"/>
                    </a:lnTo>
                    <a:lnTo>
                      <a:pt x="21556" y="304"/>
                    </a:lnTo>
                    <a:lnTo>
                      <a:pt x="21517" y="192"/>
                    </a:lnTo>
                    <a:lnTo>
                      <a:pt x="21479" y="111"/>
                    </a:lnTo>
                    <a:lnTo>
                      <a:pt x="21434" y="48"/>
                    </a:lnTo>
                    <a:lnTo>
                      <a:pt x="21383" y="16"/>
                    </a:lnTo>
                    <a:lnTo>
                      <a:pt x="21326" y="0"/>
                    </a:lnTo>
                    <a:close/>
                  </a:path>
                </a:pathLst>
              </a:custGeom>
              <a:solidFill>
                <a:schemeClr val="accent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395" name="Google Shape;2347;p45"/>
              <p:cNvSpPr/>
              <p:nvPr/>
            </p:nvSpPr>
            <p:spPr>
              <a:xfrm>
                <a:off x="328073" y="289746"/>
                <a:ext cx="135908" cy="20533"/>
              </a:xfrm>
              <a:prstGeom prst="rect">
                <a:avLst/>
              </a:pr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396" name="Google Shape;2348;p45"/>
              <p:cNvSpPr/>
              <p:nvPr/>
            </p:nvSpPr>
            <p:spPr>
              <a:xfrm>
                <a:off x="328073" y="320337"/>
                <a:ext cx="135908" cy="12701"/>
              </a:xfrm>
              <a:prstGeom prst="rect">
                <a:avLst/>
              </a:pr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397" name="Google Shape;2349;p45"/>
              <p:cNvSpPr/>
              <p:nvPr/>
            </p:nvSpPr>
            <p:spPr>
              <a:xfrm>
                <a:off x="328073" y="354669"/>
                <a:ext cx="456965" cy="99320"/>
              </a:xfrm>
              <a:prstGeom prst="rect">
                <a:avLst/>
              </a:pr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398" name="Google Shape;2350;p45"/>
              <p:cNvSpPr/>
              <p:nvPr/>
            </p:nvSpPr>
            <p:spPr>
              <a:xfrm>
                <a:off x="309422" y="498237"/>
                <a:ext cx="505001" cy="194605"/>
              </a:xfrm>
              <a:custGeom>
                <a:avLst/>
                <a:gdLst/>
                <a:ahLst/>
                <a:cxnLst>
                  <a:cxn ang="0">
                    <a:pos x="wd2" y="hd2"/>
                  </a:cxn>
                  <a:cxn ang="5400000">
                    <a:pos x="wd2" y="hd2"/>
                  </a:cxn>
                  <a:cxn ang="10800000">
                    <a:pos x="wd2" y="hd2"/>
                  </a:cxn>
                  <a:cxn ang="16200000">
                    <a:pos x="wd2" y="hd2"/>
                  </a:cxn>
                </a:cxnLst>
                <a:rect l="0" t="0" r="r" b="b"/>
                <a:pathLst>
                  <a:path w="21600" h="21600" extrusionOk="0">
                    <a:moveTo>
                      <a:pt x="274" y="0"/>
                    </a:moveTo>
                    <a:lnTo>
                      <a:pt x="217" y="16"/>
                    </a:lnTo>
                    <a:lnTo>
                      <a:pt x="166" y="48"/>
                    </a:lnTo>
                    <a:lnTo>
                      <a:pt x="121" y="113"/>
                    </a:lnTo>
                    <a:lnTo>
                      <a:pt x="83" y="192"/>
                    </a:lnTo>
                    <a:lnTo>
                      <a:pt x="51" y="289"/>
                    </a:lnTo>
                    <a:lnTo>
                      <a:pt x="25" y="417"/>
                    </a:lnTo>
                    <a:lnTo>
                      <a:pt x="6" y="530"/>
                    </a:lnTo>
                    <a:lnTo>
                      <a:pt x="0" y="674"/>
                    </a:lnTo>
                    <a:lnTo>
                      <a:pt x="0" y="20926"/>
                    </a:lnTo>
                    <a:lnTo>
                      <a:pt x="6" y="21070"/>
                    </a:lnTo>
                    <a:lnTo>
                      <a:pt x="25" y="21199"/>
                    </a:lnTo>
                    <a:lnTo>
                      <a:pt x="51" y="21311"/>
                    </a:lnTo>
                    <a:lnTo>
                      <a:pt x="83" y="21407"/>
                    </a:lnTo>
                    <a:lnTo>
                      <a:pt x="121" y="21487"/>
                    </a:lnTo>
                    <a:lnTo>
                      <a:pt x="166" y="21552"/>
                    </a:lnTo>
                    <a:lnTo>
                      <a:pt x="217" y="21600"/>
                    </a:lnTo>
                    <a:lnTo>
                      <a:pt x="21383" y="21600"/>
                    </a:lnTo>
                    <a:lnTo>
                      <a:pt x="21434" y="21552"/>
                    </a:lnTo>
                    <a:lnTo>
                      <a:pt x="21479" y="21487"/>
                    </a:lnTo>
                    <a:lnTo>
                      <a:pt x="21517" y="21407"/>
                    </a:lnTo>
                    <a:lnTo>
                      <a:pt x="21556" y="21311"/>
                    </a:lnTo>
                    <a:lnTo>
                      <a:pt x="21575" y="21199"/>
                    </a:lnTo>
                    <a:lnTo>
                      <a:pt x="21594" y="21070"/>
                    </a:lnTo>
                    <a:lnTo>
                      <a:pt x="21600" y="20926"/>
                    </a:lnTo>
                    <a:lnTo>
                      <a:pt x="21600" y="674"/>
                    </a:lnTo>
                    <a:lnTo>
                      <a:pt x="21594" y="530"/>
                    </a:lnTo>
                    <a:lnTo>
                      <a:pt x="21575" y="417"/>
                    </a:lnTo>
                    <a:lnTo>
                      <a:pt x="21556" y="289"/>
                    </a:lnTo>
                    <a:lnTo>
                      <a:pt x="21517" y="192"/>
                    </a:lnTo>
                    <a:lnTo>
                      <a:pt x="21479" y="113"/>
                    </a:lnTo>
                    <a:lnTo>
                      <a:pt x="21434" y="48"/>
                    </a:lnTo>
                    <a:lnTo>
                      <a:pt x="21383" y="16"/>
                    </a:lnTo>
                    <a:lnTo>
                      <a:pt x="21326" y="0"/>
                    </a:lnTo>
                    <a:close/>
                  </a:path>
                </a:pathLst>
              </a:custGeom>
              <a:solidFill>
                <a:schemeClr val="accent4"/>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399" name="Google Shape;2351;p45"/>
              <p:cNvSpPr/>
              <p:nvPr/>
            </p:nvSpPr>
            <p:spPr>
              <a:xfrm>
                <a:off x="328073" y="513412"/>
                <a:ext cx="135908" cy="20533"/>
              </a:xfrm>
              <a:prstGeom prst="rect">
                <a:avLst/>
              </a:pr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00" name="Google Shape;2352;p45"/>
              <p:cNvSpPr/>
              <p:nvPr/>
            </p:nvSpPr>
            <p:spPr>
              <a:xfrm>
                <a:off x="328073" y="544004"/>
                <a:ext cx="135908" cy="12701"/>
              </a:xfrm>
              <a:prstGeom prst="rect">
                <a:avLst/>
              </a:pr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01" name="Google Shape;2353;p45"/>
              <p:cNvSpPr/>
              <p:nvPr/>
            </p:nvSpPr>
            <p:spPr>
              <a:xfrm>
                <a:off x="328073" y="578192"/>
                <a:ext cx="456965" cy="99464"/>
              </a:xfrm>
              <a:prstGeom prst="rect">
                <a:avLst/>
              </a:pr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02" name="Google Shape;2354;p45"/>
              <p:cNvSpPr/>
              <p:nvPr/>
            </p:nvSpPr>
            <p:spPr>
              <a:xfrm>
                <a:off x="161427" y="463389"/>
                <a:ext cx="68028" cy="29636"/>
              </a:xfrm>
              <a:custGeom>
                <a:avLst/>
                <a:gdLst/>
                <a:ahLst/>
                <a:cxnLst>
                  <a:cxn ang="0">
                    <a:pos x="wd2" y="hd2"/>
                  </a:cxn>
                  <a:cxn ang="5400000">
                    <a:pos x="wd2" y="hd2"/>
                  </a:cxn>
                  <a:cxn ang="10800000">
                    <a:pos x="wd2" y="hd2"/>
                  </a:cxn>
                  <a:cxn ang="16200000">
                    <a:pos x="wd2" y="hd2"/>
                  </a:cxn>
                </a:cxnLst>
                <a:rect l="0" t="0" r="r" b="b"/>
                <a:pathLst>
                  <a:path w="21600" h="21600" extrusionOk="0">
                    <a:moveTo>
                      <a:pt x="4831" y="0"/>
                    </a:moveTo>
                    <a:lnTo>
                      <a:pt x="4358" y="104"/>
                    </a:lnTo>
                    <a:lnTo>
                      <a:pt x="3882" y="209"/>
                    </a:lnTo>
                    <a:lnTo>
                      <a:pt x="3409" y="530"/>
                    </a:lnTo>
                    <a:lnTo>
                      <a:pt x="2983" y="843"/>
                    </a:lnTo>
                    <a:lnTo>
                      <a:pt x="2556" y="1261"/>
                    </a:lnTo>
                    <a:lnTo>
                      <a:pt x="2130" y="1791"/>
                    </a:lnTo>
                    <a:lnTo>
                      <a:pt x="1751" y="2426"/>
                    </a:lnTo>
                    <a:lnTo>
                      <a:pt x="1419" y="3165"/>
                    </a:lnTo>
                    <a:lnTo>
                      <a:pt x="1087" y="3896"/>
                    </a:lnTo>
                    <a:lnTo>
                      <a:pt x="805" y="4739"/>
                    </a:lnTo>
                    <a:lnTo>
                      <a:pt x="567" y="5687"/>
                    </a:lnTo>
                    <a:lnTo>
                      <a:pt x="379" y="6643"/>
                    </a:lnTo>
                    <a:lnTo>
                      <a:pt x="188" y="7591"/>
                    </a:lnTo>
                    <a:lnTo>
                      <a:pt x="94" y="8643"/>
                    </a:lnTo>
                    <a:lnTo>
                      <a:pt x="0" y="9696"/>
                    </a:lnTo>
                    <a:lnTo>
                      <a:pt x="0" y="11904"/>
                    </a:lnTo>
                    <a:lnTo>
                      <a:pt x="94" y="12965"/>
                    </a:lnTo>
                    <a:lnTo>
                      <a:pt x="188" y="14017"/>
                    </a:lnTo>
                    <a:lnTo>
                      <a:pt x="379" y="14965"/>
                    </a:lnTo>
                    <a:lnTo>
                      <a:pt x="567" y="15913"/>
                    </a:lnTo>
                    <a:lnTo>
                      <a:pt x="805" y="16861"/>
                    </a:lnTo>
                    <a:lnTo>
                      <a:pt x="1087" y="17704"/>
                    </a:lnTo>
                    <a:lnTo>
                      <a:pt x="1419" y="18443"/>
                    </a:lnTo>
                    <a:lnTo>
                      <a:pt x="1751" y="19182"/>
                    </a:lnTo>
                    <a:lnTo>
                      <a:pt x="2130" y="19809"/>
                    </a:lnTo>
                    <a:lnTo>
                      <a:pt x="2556" y="20339"/>
                    </a:lnTo>
                    <a:lnTo>
                      <a:pt x="2983" y="20757"/>
                    </a:lnTo>
                    <a:lnTo>
                      <a:pt x="3409" y="21078"/>
                    </a:lnTo>
                    <a:lnTo>
                      <a:pt x="3882" y="21391"/>
                    </a:lnTo>
                    <a:lnTo>
                      <a:pt x="4358" y="21600"/>
                    </a:lnTo>
                    <a:lnTo>
                      <a:pt x="17242" y="21600"/>
                    </a:lnTo>
                    <a:lnTo>
                      <a:pt x="17715" y="21391"/>
                    </a:lnTo>
                    <a:lnTo>
                      <a:pt x="18188" y="21078"/>
                    </a:lnTo>
                    <a:lnTo>
                      <a:pt x="18614" y="20757"/>
                    </a:lnTo>
                    <a:lnTo>
                      <a:pt x="19044" y="20339"/>
                    </a:lnTo>
                    <a:lnTo>
                      <a:pt x="19470" y="19809"/>
                    </a:lnTo>
                    <a:lnTo>
                      <a:pt x="19849" y="19182"/>
                    </a:lnTo>
                    <a:lnTo>
                      <a:pt x="20177" y="18443"/>
                    </a:lnTo>
                    <a:lnTo>
                      <a:pt x="20510" y="17704"/>
                    </a:lnTo>
                    <a:lnTo>
                      <a:pt x="20748" y="16861"/>
                    </a:lnTo>
                    <a:lnTo>
                      <a:pt x="21033" y="15913"/>
                    </a:lnTo>
                    <a:lnTo>
                      <a:pt x="21221" y="14965"/>
                    </a:lnTo>
                    <a:lnTo>
                      <a:pt x="21362" y="14017"/>
                    </a:lnTo>
                    <a:lnTo>
                      <a:pt x="21506" y="12965"/>
                    </a:lnTo>
                    <a:lnTo>
                      <a:pt x="21553" y="11904"/>
                    </a:lnTo>
                    <a:lnTo>
                      <a:pt x="21600" y="10852"/>
                    </a:lnTo>
                    <a:lnTo>
                      <a:pt x="21553" y="9696"/>
                    </a:lnTo>
                    <a:lnTo>
                      <a:pt x="21506" y="8643"/>
                    </a:lnTo>
                    <a:lnTo>
                      <a:pt x="21362" y="7591"/>
                    </a:lnTo>
                    <a:lnTo>
                      <a:pt x="21221" y="6643"/>
                    </a:lnTo>
                    <a:lnTo>
                      <a:pt x="21033" y="5687"/>
                    </a:lnTo>
                    <a:lnTo>
                      <a:pt x="20748" y="4739"/>
                    </a:lnTo>
                    <a:lnTo>
                      <a:pt x="20510" y="3896"/>
                    </a:lnTo>
                    <a:lnTo>
                      <a:pt x="20177" y="3165"/>
                    </a:lnTo>
                    <a:lnTo>
                      <a:pt x="19849" y="2426"/>
                    </a:lnTo>
                    <a:lnTo>
                      <a:pt x="19470" y="1791"/>
                    </a:lnTo>
                    <a:lnTo>
                      <a:pt x="19044" y="1261"/>
                    </a:lnTo>
                    <a:lnTo>
                      <a:pt x="18614" y="843"/>
                    </a:lnTo>
                    <a:lnTo>
                      <a:pt x="18188" y="530"/>
                    </a:lnTo>
                    <a:lnTo>
                      <a:pt x="17715" y="209"/>
                    </a:lnTo>
                    <a:lnTo>
                      <a:pt x="17242" y="104"/>
                    </a:lnTo>
                    <a:lnTo>
                      <a:pt x="16722" y="0"/>
                    </a:lnTo>
                    <a:close/>
                  </a:path>
                </a:pathLst>
              </a:cu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03" name="Google Shape;2355;p45"/>
              <p:cNvSpPr/>
              <p:nvPr/>
            </p:nvSpPr>
            <p:spPr>
              <a:xfrm>
                <a:off x="165009" y="467147"/>
                <a:ext cx="22825" cy="22120"/>
              </a:xfrm>
              <a:custGeom>
                <a:avLst/>
                <a:gdLst/>
                <a:ahLst/>
                <a:cxnLst>
                  <a:cxn ang="0">
                    <a:pos x="wd2" y="hd2"/>
                  </a:cxn>
                  <a:cxn ang="5400000">
                    <a:pos x="wd2" y="hd2"/>
                  </a:cxn>
                  <a:cxn ang="10800000">
                    <a:pos x="wd2" y="hd2"/>
                  </a:cxn>
                  <a:cxn ang="16200000">
                    <a:pos x="wd2" y="hd2"/>
                  </a:cxn>
                </a:cxnLst>
                <a:rect l="0" t="0" r="r" b="b"/>
                <a:pathLst>
                  <a:path w="21600" h="21600" extrusionOk="0">
                    <a:moveTo>
                      <a:pt x="9740" y="0"/>
                    </a:moveTo>
                    <a:lnTo>
                      <a:pt x="8610" y="140"/>
                    </a:lnTo>
                    <a:lnTo>
                      <a:pt x="7620" y="420"/>
                    </a:lnTo>
                    <a:lnTo>
                      <a:pt x="6630" y="850"/>
                    </a:lnTo>
                    <a:lnTo>
                      <a:pt x="5639" y="1270"/>
                    </a:lnTo>
                    <a:lnTo>
                      <a:pt x="4800" y="1840"/>
                    </a:lnTo>
                    <a:lnTo>
                      <a:pt x="3950" y="2400"/>
                    </a:lnTo>
                    <a:lnTo>
                      <a:pt x="3100" y="3110"/>
                    </a:lnTo>
                    <a:lnTo>
                      <a:pt x="2400" y="3950"/>
                    </a:lnTo>
                    <a:lnTo>
                      <a:pt x="1830" y="4800"/>
                    </a:lnTo>
                    <a:lnTo>
                      <a:pt x="1270" y="5650"/>
                    </a:lnTo>
                    <a:lnTo>
                      <a:pt x="839" y="6640"/>
                    </a:lnTo>
                    <a:lnTo>
                      <a:pt x="420" y="7630"/>
                    </a:lnTo>
                    <a:lnTo>
                      <a:pt x="140" y="8610"/>
                    </a:lnTo>
                    <a:lnTo>
                      <a:pt x="0" y="9740"/>
                    </a:lnTo>
                    <a:lnTo>
                      <a:pt x="0" y="11860"/>
                    </a:lnTo>
                    <a:lnTo>
                      <a:pt x="140" y="12990"/>
                    </a:lnTo>
                    <a:lnTo>
                      <a:pt x="420" y="13980"/>
                    </a:lnTo>
                    <a:lnTo>
                      <a:pt x="839" y="14970"/>
                    </a:lnTo>
                    <a:lnTo>
                      <a:pt x="1270" y="15961"/>
                    </a:lnTo>
                    <a:lnTo>
                      <a:pt x="1830" y="16800"/>
                    </a:lnTo>
                    <a:lnTo>
                      <a:pt x="2400" y="17650"/>
                    </a:lnTo>
                    <a:lnTo>
                      <a:pt x="3100" y="18500"/>
                    </a:lnTo>
                    <a:lnTo>
                      <a:pt x="3950" y="19200"/>
                    </a:lnTo>
                    <a:lnTo>
                      <a:pt x="4800" y="19770"/>
                    </a:lnTo>
                    <a:lnTo>
                      <a:pt x="5639" y="20330"/>
                    </a:lnTo>
                    <a:lnTo>
                      <a:pt x="6630" y="20761"/>
                    </a:lnTo>
                    <a:lnTo>
                      <a:pt x="7620" y="21180"/>
                    </a:lnTo>
                    <a:lnTo>
                      <a:pt x="8610" y="21460"/>
                    </a:lnTo>
                    <a:lnTo>
                      <a:pt x="9740" y="21600"/>
                    </a:lnTo>
                    <a:lnTo>
                      <a:pt x="11860" y="21600"/>
                    </a:lnTo>
                    <a:lnTo>
                      <a:pt x="12990" y="21460"/>
                    </a:lnTo>
                    <a:lnTo>
                      <a:pt x="13970" y="21180"/>
                    </a:lnTo>
                    <a:lnTo>
                      <a:pt x="14960" y="20761"/>
                    </a:lnTo>
                    <a:lnTo>
                      <a:pt x="15950" y="20330"/>
                    </a:lnTo>
                    <a:lnTo>
                      <a:pt x="16800" y="19770"/>
                    </a:lnTo>
                    <a:lnTo>
                      <a:pt x="17639" y="19200"/>
                    </a:lnTo>
                    <a:lnTo>
                      <a:pt x="18490" y="18500"/>
                    </a:lnTo>
                    <a:lnTo>
                      <a:pt x="19200" y="17650"/>
                    </a:lnTo>
                    <a:lnTo>
                      <a:pt x="19760" y="16800"/>
                    </a:lnTo>
                    <a:lnTo>
                      <a:pt x="20330" y="15961"/>
                    </a:lnTo>
                    <a:lnTo>
                      <a:pt x="20750" y="14970"/>
                    </a:lnTo>
                    <a:lnTo>
                      <a:pt x="21170" y="13980"/>
                    </a:lnTo>
                    <a:lnTo>
                      <a:pt x="21460" y="12990"/>
                    </a:lnTo>
                    <a:lnTo>
                      <a:pt x="21600" y="11860"/>
                    </a:lnTo>
                    <a:lnTo>
                      <a:pt x="21600" y="9740"/>
                    </a:lnTo>
                    <a:lnTo>
                      <a:pt x="21460" y="8610"/>
                    </a:lnTo>
                    <a:lnTo>
                      <a:pt x="21170" y="7630"/>
                    </a:lnTo>
                    <a:lnTo>
                      <a:pt x="20750" y="6640"/>
                    </a:lnTo>
                    <a:lnTo>
                      <a:pt x="20330" y="5650"/>
                    </a:lnTo>
                    <a:lnTo>
                      <a:pt x="19760" y="4800"/>
                    </a:lnTo>
                    <a:lnTo>
                      <a:pt x="19200" y="3950"/>
                    </a:lnTo>
                    <a:lnTo>
                      <a:pt x="18490" y="3110"/>
                    </a:lnTo>
                    <a:lnTo>
                      <a:pt x="17639" y="2400"/>
                    </a:lnTo>
                    <a:lnTo>
                      <a:pt x="16800" y="1840"/>
                    </a:lnTo>
                    <a:lnTo>
                      <a:pt x="15950" y="1270"/>
                    </a:lnTo>
                    <a:lnTo>
                      <a:pt x="14960" y="850"/>
                    </a:lnTo>
                    <a:lnTo>
                      <a:pt x="13970" y="420"/>
                    </a:lnTo>
                    <a:lnTo>
                      <a:pt x="12990" y="140"/>
                    </a:lnTo>
                    <a:lnTo>
                      <a:pt x="11860"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04" name="Google Shape;2356;p45"/>
              <p:cNvSpPr/>
              <p:nvPr/>
            </p:nvSpPr>
            <p:spPr>
              <a:xfrm>
                <a:off x="167545" y="469605"/>
                <a:ext cx="17752" cy="17204"/>
              </a:xfrm>
              <a:custGeom>
                <a:avLst/>
                <a:gdLst/>
                <a:ahLst/>
                <a:cxnLst>
                  <a:cxn ang="0">
                    <a:pos x="wd2" y="hd2"/>
                  </a:cxn>
                  <a:cxn ang="5400000">
                    <a:pos x="wd2" y="hd2"/>
                  </a:cxn>
                  <a:cxn ang="10800000">
                    <a:pos x="wd2" y="hd2"/>
                  </a:cxn>
                  <a:cxn ang="16200000">
                    <a:pos x="wd2" y="hd2"/>
                  </a:cxn>
                </a:cxnLst>
                <a:rect l="0" t="0" r="r" b="b"/>
                <a:pathLst>
                  <a:path w="21600" h="21600" extrusionOk="0">
                    <a:moveTo>
                      <a:pt x="9617" y="0"/>
                    </a:moveTo>
                    <a:lnTo>
                      <a:pt x="8524" y="180"/>
                    </a:lnTo>
                    <a:lnTo>
                      <a:pt x="6531" y="913"/>
                    </a:lnTo>
                    <a:lnTo>
                      <a:pt x="4719" y="1813"/>
                    </a:lnTo>
                    <a:lnTo>
                      <a:pt x="3086" y="3086"/>
                    </a:lnTo>
                    <a:lnTo>
                      <a:pt x="1813" y="4719"/>
                    </a:lnTo>
                    <a:lnTo>
                      <a:pt x="899" y="6531"/>
                    </a:lnTo>
                    <a:lnTo>
                      <a:pt x="180" y="8717"/>
                    </a:lnTo>
                    <a:lnTo>
                      <a:pt x="0" y="9617"/>
                    </a:lnTo>
                    <a:lnTo>
                      <a:pt x="0" y="11983"/>
                    </a:lnTo>
                    <a:lnTo>
                      <a:pt x="180" y="12896"/>
                    </a:lnTo>
                    <a:lnTo>
                      <a:pt x="899" y="15069"/>
                    </a:lnTo>
                    <a:lnTo>
                      <a:pt x="1813" y="16881"/>
                    </a:lnTo>
                    <a:lnTo>
                      <a:pt x="3086" y="18514"/>
                    </a:lnTo>
                    <a:lnTo>
                      <a:pt x="4719" y="19787"/>
                    </a:lnTo>
                    <a:lnTo>
                      <a:pt x="6531" y="20701"/>
                    </a:lnTo>
                    <a:lnTo>
                      <a:pt x="8524" y="21420"/>
                    </a:lnTo>
                    <a:lnTo>
                      <a:pt x="9617" y="21600"/>
                    </a:lnTo>
                    <a:lnTo>
                      <a:pt x="11969" y="21600"/>
                    </a:lnTo>
                    <a:lnTo>
                      <a:pt x="12883" y="21420"/>
                    </a:lnTo>
                    <a:lnTo>
                      <a:pt x="15055" y="20701"/>
                    </a:lnTo>
                    <a:lnTo>
                      <a:pt x="16881" y="19787"/>
                    </a:lnTo>
                    <a:lnTo>
                      <a:pt x="18334" y="18514"/>
                    </a:lnTo>
                    <a:lnTo>
                      <a:pt x="19787" y="16881"/>
                    </a:lnTo>
                    <a:lnTo>
                      <a:pt x="20687" y="15069"/>
                    </a:lnTo>
                    <a:lnTo>
                      <a:pt x="21420" y="12896"/>
                    </a:lnTo>
                    <a:lnTo>
                      <a:pt x="21600" y="11983"/>
                    </a:lnTo>
                    <a:lnTo>
                      <a:pt x="21600" y="9617"/>
                    </a:lnTo>
                    <a:lnTo>
                      <a:pt x="21420" y="8717"/>
                    </a:lnTo>
                    <a:lnTo>
                      <a:pt x="20687" y="6531"/>
                    </a:lnTo>
                    <a:lnTo>
                      <a:pt x="19787" y="4719"/>
                    </a:lnTo>
                    <a:lnTo>
                      <a:pt x="18334" y="3086"/>
                    </a:lnTo>
                    <a:lnTo>
                      <a:pt x="16881" y="1813"/>
                    </a:lnTo>
                    <a:lnTo>
                      <a:pt x="15055" y="913"/>
                    </a:lnTo>
                    <a:lnTo>
                      <a:pt x="12883" y="180"/>
                    </a:lnTo>
                    <a:lnTo>
                      <a:pt x="11969" y="0"/>
                    </a:lnTo>
                    <a:close/>
                  </a:path>
                </a:pathLst>
              </a:custGeom>
              <a:solidFill>
                <a:srgbClr val="F7F7F8"/>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05" name="Google Shape;2357;p45"/>
              <p:cNvSpPr/>
              <p:nvPr/>
            </p:nvSpPr>
            <p:spPr>
              <a:xfrm>
                <a:off x="161427" y="503295"/>
                <a:ext cx="68028" cy="29636"/>
              </a:xfrm>
              <a:custGeom>
                <a:avLst/>
                <a:gdLst/>
                <a:ahLst/>
                <a:cxnLst>
                  <a:cxn ang="0">
                    <a:pos x="wd2" y="hd2"/>
                  </a:cxn>
                  <a:cxn ang="5400000">
                    <a:pos x="wd2" y="hd2"/>
                  </a:cxn>
                  <a:cxn ang="10800000">
                    <a:pos x="wd2" y="hd2"/>
                  </a:cxn>
                  <a:cxn ang="16200000">
                    <a:pos x="wd2" y="hd2"/>
                  </a:cxn>
                </a:cxnLst>
                <a:rect l="0" t="0" r="r" b="b"/>
                <a:pathLst>
                  <a:path w="21600" h="21600" extrusionOk="0">
                    <a:moveTo>
                      <a:pt x="4831" y="0"/>
                    </a:moveTo>
                    <a:lnTo>
                      <a:pt x="4358" y="104"/>
                    </a:lnTo>
                    <a:lnTo>
                      <a:pt x="3882" y="209"/>
                    </a:lnTo>
                    <a:lnTo>
                      <a:pt x="3409" y="522"/>
                    </a:lnTo>
                    <a:lnTo>
                      <a:pt x="2983" y="843"/>
                    </a:lnTo>
                    <a:lnTo>
                      <a:pt x="2556" y="1366"/>
                    </a:lnTo>
                    <a:lnTo>
                      <a:pt x="2130" y="1896"/>
                    </a:lnTo>
                    <a:lnTo>
                      <a:pt x="1751" y="2530"/>
                    </a:lnTo>
                    <a:lnTo>
                      <a:pt x="1419" y="3157"/>
                    </a:lnTo>
                    <a:lnTo>
                      <a:pt x="1087" y="4000"/>
                    </a:lnTo>
                    <a:lnTo>
                      <a:pt x="805" y="4739"/>
                    </a:lnTo>
                    <a:lnTo>
                      <a:pt x="567" y="5687"/>
                    </a:lnTo>
                    <a:lnTo>
                      <a:pt x="379" y="6635"/>
                    </a:lnTo>
                    <a:lnTo>
                      <a:pt x="188" y="7583"/>
                    </a:lnTo>
                    <a:lnTo>
                      <a:pt x="94" y="8643"/>
                    </a:lnTo>
                    <a:lnTo>
                      <a:pt x="0" y="9695"/>
                    </a:lnTo>
                    <a:lnTo>
                      <a:pt x="0" y="11904"/>
                    </a:lnTo>
                    <a:lnTo>
                      <a:pt x="94" y="12965"/>
                    </a:lnTo>
                    <a:lnTo>
                      <a:pt x="188" y="14017"/>
                    </a:lnTo>
                    <a:lnTo>
                      <a:pt x="379" y="15069"/>
                    </a:lnTo>
                    <a:lnTo>
                      <a:pt x="567" y="16017"/>
                    </a:lnTo>
                    <a:lnTo>
                      <a:pt x="805" y="16861"/>
                    </a:lnTo>
                    <a:lnTo>
                      <a:pt x="1087" y="17704"/>
                    </a:lnTo>
                    <a:lnTo>
                      <a:pt x="1419" y="18443"/>
                    </a:lnTo>
                    <a:lnTo>
                      <a:pt x="1751" y="19182"/>
                    </a:lnTo>
                    <a:lnTo>
                      <a:pt x="2130" y="19809"/>
                    </a:lnTo>
                    <a:lnTo>
                      <a:pt x="2556" y="20339"/>
                    </a:lnTo>
                    <a:lnTo>
                      <a:pt x="2983" y="20757"/>
                    </a:lnTo>
                    <a:lnTo>
                      <a:pt x="3409" y="21182"/>
                    </a:lnTo>
                    <a:lnTo>
                      <a:pt x="3882" y="21391"/>
                    </a:lnTo>
                    <a:lnTo>
                      <a:pt x="4358" y="21600"/>
                    </a:lnTo>
                    <a:lnTo>
                      <a:pt x="17242" y="21600"/>
                    </a:lnTo>
                    <a:lnTo>
                      <a:pt x="17715" y="21391"/>
                    </a:lnTo>
                    <a:lnTo>
                      <a:pt x="18188" y="21182"/>
                    </a:lnTo>
                    <a:lnTo>
                      <a:pt x="18614" y="20757"/>
                    </a:lnTo>
                    <a:lnTo>
                      <a:pt x="19044" y="20339"/>
                    </a:lnTo>
                    <a:lnTo>
                      <a:pt x="19470" y="19809"/>
                    </a:lnTo>
                    <a:lnTo>
                      <a:pt x="19849" y="19182"/>
                    </a:lnTo>
                    <a:lnTo>
                      <a:pt x="20177" y="18443"/>
                    </a:lnTo>
                    <a:lnTo>
                      <a:pt x="20510" y="17704"/>
                    </a:lnTo>
                    <a:lnTo>
                      <a:pt x="20748" y="16861"/>
                    </a:lnTo>
                    <a:lnTo>
                      <a:pt x="21033" y="16017"/>
                    </a:lnTo>
                    <a:lnTo>
                      <a:pt x="21221" y="15069"/>
                    </a:lnTo>
                    <a:lnTo>
                      <a:pt x="21362" y="14017"/>
                    </a:lnTo>
                    <a:lnTo>
                      <a:pt x="21506" y="12965"/>
                    </a:lnTo>
                    <a:lnTo>
                      <a:pt x="21553" y="11904"/>
                    </a:lnTo>
                    <a:lnTo>
                      <a:pt x="21600" y="10852"/>
                    </a:lnTo>
                    <a:lnTo>
                      <a:pt x="21553" y="9695"/>
                    </a:lnTo>
                    <a:lnTo>
                      <a:pt x="21506" y="8643"/>
                    </a:lnTo>
                    <a:lnTo>
                      <a:pt x="21362" y="7583"/>
                    </a:lnTo>
                    <a:lnTo>
                      <a:pt x="21221" y="6635"/>
                    </a:lnTo>
                    <a:lnTo>
                      <a:pt x="21033" y="5687"/>
                    </a:lnTo>
                    <a:lnTo>
                      <a:pt x="20748" y="4739"/>
                    </a:lnTo>
                    <a:lnTo>
                      <a:pt x="20510" y="4000"/>
                    </a:lnTo>
                    <a:lnTo>
                      <a:pt x="20177" y="3157"/>
                    </a:lnTo>
                    <a:lnTo>
                      <a:pt x="19849" y="2530"/>
                    </a:lnTo>
                    <a:lnTo>
                      <a:pt x="19470" y="1896"/>
                    </a:lnTo>
                    <a:lnTo>
                      <a:pt x="19044" y="1366"/>
                    </a:lnTo>
                    <a:lnTo>
                      <a:pt x="18614" y="843"/>
                    </a:lnTo>
                    <a:lnTo>
                      <a:pt x="18188" y="522"/>
                    </a:lnTo>
                    <a:lnTo>
                      <a:pt x="17715" y="209"/>
                    </a:lnTo>
                    <a:lnTo>
                      <a:pt x="17242" y="104"/>
                    </a:lnTo>
                    <a:lnTo>
                      <a:pt x="16722" y="0"/>
                    </a:lnTo>
                    <a:close/>
                  </a:path>
                </a:pathLst>
              </a:custGeom>
              <a:solidFill>
                <a:schemeClr val="accent5"/>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06" name="Google Shape;2358;p45"/>
              <p:cNvSpPr/>
              <p:nvPr/>
            </p:nvSpPr>
            <p:spPr>
              <a:xfrm>
                <a:off x="203048" y="507053"/>
                <a:ext cx="22825" cy="22263"/>
              </a:xfrm>
              <a:custGeom>
                <a:avLst/>
                <a:gdLst/>
                <a:ahLst/>
                <a:cxnLst>
                  <a:cxn ang="0">
                    <a:pos x="wd2" y="hd2"/>
                  </a:cxn>
                  <a:cxn ang="5400000">
                    <a:pos x="wd2" y="hd2"/>
                  </a:cxn>
                  <a:cxn ang="10800000">
                    <a:pos x="wd2" y="hd2"/>
                  </a:cxn>
                  <a:cxn ang="16200000">
                    <a:pos x="wd2" y="hd2"/>
                  </a:cxn>
                </a:cxnLst>
                <a:rect l="0" t="0" r="r" b="b"/>
                <a:pathLst>
                  <a:path w="21600" h="21600" extrusionOk="0">
                    <a:moveTo>
                      <a:pt x="10730" y="0"/>
                    </a:moveTo>
                    <a:lnTo>
                      <a:pt x="9740" y="139"/>
                    </a:lnTo>
                    <a:lnTo>
                      <a:pt x="8610" y="278"/>
                    </a:lnTo>
                    <a:lnTo>
                      <a:pt x="7620" y="556"/>
                    </a:lnTo>
                    <a:lnTo>
                      <a:pt x="6630" y="845"/>
                    </a:lnTo>
                    <a:lnTo>
                      <a:pt x="5650" y="1262"/>
                    </a:lnTo>
                    <a:lnTo>
                      <a:pt x="4800" y="1829"/>
                    </a:lnTo>
                    <a:lnTo>
                      <a:pt x="3950" y="2524"/>
                    </a:lnTo>
                    <a:lnTo>
                      <a:pt x="3110" y="3229"/>
                    </a:lnTo>
                    <a:lnTo>
                      <a:pt x="2400" y="3924"/>
                    </a:lnTo>
                    <a:lnTo>
                      <a:pt x="1830" y="4769"/>
                    </a:lnTo>
                    <a:lnTo>
                      <a:pt x="1270" y="5614"/>
                    </a:lnTo>
                    <a:lnTo>
                      <a:pt x="850" y="6598"/>
                    </a:lnTo>
                    <a:lnTo>
                      <a:pt x="420" y="7571"/>
                    </a:lnTo>
                    <a:lnTo>
                      <a:pt x="140" y="8554"/>
                    </a:lnTo>
                    <a:lnTo>
                      <a:pt x="0" y="9677"/>
                    </a:lnTo>
                    <a:lnTo>
                      <a:pt x="0" y="11923"/>
                    </a:lnTo>
                    <a:lnTo>
                      <a:pt x="140" y="12907"/>
                    </a:lnTo>
                    <a:lnTo>
                      <a:pt x="420" y="14029"/>
                    </a:lnTo>
                    <a:lnTo>
                      <a:pt x="850" y="15013"/>
                    </a:lnTo>
                    <a:lnTo>
                      <a:pt x="1270" y="15847"/>
                    </a:lnTo>
                    <a:lnTo>
                      <a:pt x="1830" y="16831"/>
                    </a:lnTo>
                    <a:lnTo>
                      <a:pt x="2400" y="17676"/>
                    </a:lnTo>
                    <a:lnTo>
                      <a:pt x="3110" y="18381"/>
                    </a:lnTo>
                    <a:lnTo>
                      <a:pt x="3950" y="19076"/>
                    </a:lnTo>
                    <a:lnTo>
                      <a:pt x="4800" y="19643"/>
                    </a:lnTo>
                    <a:lnTo>
                      <a:pt x="5650" y="20199"/>
                    </a:lnTo>
                    <a:lnTo>
                      <a:pt x="6630" y="20616"/>
                    </a:lnTo>
                    <a:lnTo>
                      <a:pt x="7620" y="21044"/>
                    </a:lnTo>
                    <a:lnTo>
                      <a:pt x="8610" y="21322"/>
                    </a:lnTo>
                    <a:lnTo>
                      <a:pt x="9740" y="21461"/>
                    </a:lnTo>
                    <a:lnTo>
                      <a:pt x="10730" y="21600"/>
                    </a:lnTo>
                    <a:lnTo>
                      <a:pt x="11860" y="21461"/>
                    </a:lnTo>
                    <a:lnTo>
                      <a:pt x="12990" y="21322"/>
                    </a:lnTo>
                    <a:lnTo>
                      <a:pt x="13980" y="21044"/>
                    </a:lnTo>
                    <a:lnTo>
                      <a:pt x="14970" y="20616"/>
                    </a:lnTo>
                    <a:lnTo>
                      <a:pt x="15950" y="20199"/>
                    </a:lnTo>
                    <a:lnTo>
                      <a:pt x="16800" y="19643"/>
                    </a:lnTo>
                    <a:lnTo>
                      <a:pt x="17650" y="19076"/>
                    </a:lnTo>
                    <a:lnTo>
                      <a:pt x="18490" y="18381"/>
                    </a:lnTo>
                    <a:lnTo>
                      <a:pt x="19200" y="17676"/>
                    </a:lnTo>
                    <a:lnTo>
                      <a:pt x="19770" y="16831"/>
                    </a:lnTo>
                    <a:lnTo>
                      <a:pt x="20330" y="15847"/>
                    </a:lnTo>
                    <a:lnTo>
                      <a:pt x="20750" y="15013"/>
                    </a:lnTo>
                    <a:lnTo>
                      <a:pt x="21180" y="14029"/>
                    </a:lnTo>
                    <a:lnTo>
                      <a:pt x="21460" y="12907"/>
                    </a:lnTo>
                    <a:lnTo>
                      <a:pt x="21600" y="11923"/>
                    </a:lnTo>
                    <a:lnTo>
                      <a:pt x="21600" y="9677"/>
                    </a:lnTo>
                    <a:lnTo>
                      <a:pt x="21460" y="8554"/>
                    </a:lnTo>
                    <a:lnTo>
                      <a:pt x="21180" y="7571"/>
                    </a:lnTo>
                    <a:lnTo>
                      <a:pt x="20750" y="6598"/>
                    </a:lnTo>
                    <a:lnTo>
                      <a:pt x="20330" y="5614"/>
                    </a:lnTo>
                    <a:lnTo>
                      <a:pt x="19770" y="4769"/>
                    </a:lnTo>
                    <a:lnTo>
                      <a:pt x="19200" y="3924"/>
                    </a:lnTo>
                    <a:lnTo>
                      <a:pt x="18490" y="3229"/>
                    </a:lnTo>
                    <a:lnTo>
                      <a:pt x="17650" y="2524"/>
                    </a:lnTo>
                    <a:lnTo>
                      <a:pt x="16800" y="1829"/>
                    </a:lnTo>
                    <a:lnTo>
                      <a:pt x="15950" y="1262"/>
                    </a:lnTo>
                    <a:lnTo>
                      <a:pt x="14970" y="845"/>
                    </a:lnTo>
                    <a:lnTo>
                      <a:pt x="13980" y="556"/>
                    </a:lnTo>
                    <a:lnTo>
                      <a:pt x="12990" y="278"/>
                    </a:lnTo>
                    <a:lnTo>
                      <a:pt x="11860" y="139"/>
                    </a:lnTo>
                    <a:lnTo>
                      <a:pt x="10730"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07" name="Google Shape;2359;p45"/>
              <p:cNvSpPr/>
              <p:nvPr/>
            </p:nvSpPr>
            <p:spPr>
              <a:xfrm>
                <a:off x="205584" y="509511"/>
                <a:ext cx="17753" cy="17205"/>
              </a:xfrm>
              <a:custGeom>
                <a:avLst/>
                <a:gdLst/>
                <a:ahLst/>
                <a:cxnLst>
                  <a:cxn ang="0">
                    <a:pos x="wd2" y="hd2"/>
                  </a:cxn>
                  <a:cxn ang="5400000">
                    <a:pos x="wd2" y="hd2"/>
                  </a:cxn>
                  <a:cxn ang="10800000">
                    <a:pos x="wd2" y="hd2"/>
                  </a:cxn>
                  <a:cxn ang="16200000">
                    <a:pos x="wd2" y="hd2"/>
                  </a:cxn>
                </a:cxnLst>
                <a:rect l="0" t="0" r="r" b="b"/>
                <a:pathLst>
                  <a:path w="21600" h="21600" extrusionOk="0">
                    <a:moveTo>
                      <a:pt x="10710" y="0"/>
                    </a:moveTo>
                    <a:lnTo>
                      <a:pt x="9617" y="180"/>
                    </a:lnTo>
                    <a:lnTo>
                      <a:pt x="8538" y="360"/>
                    </a:lnTo>
                    <a:lnTo>
                      <a:pt x="6531" y="913"/>
                    </a:lnTo>
                    <a:lnTo>
                      <a:pt x="4719" y="1993"/>
                    </a:lnTo>
                    <a:lnTo>
                      <a:pt x="3086" y="3266"/>
                    </a:lnTo>
                    <a:lnTo>
                      <a:pt x="1813" y="4898"/>
                    </a:lnTo>
                    <a:lnTo>
                      <a:pt x="913" y="6711"/>
                    </a:lnTo>
                    <a:lnTo>
                      <a:pt x="180" y="8717"/>
                    </a:lnTo>
                    <a:lnTo>
                      <a:pt x="0" y="9797"/>
                    </a:lnTo>
                    <a:lnTo>
                      <a:pt x="0" y="11983"/>
                    </a:lnTo>
                    <a:lnTo>
                      <a:pt x="180" y="13076"/>
                    </a:lnTo>
                    <a:lnTo>
                      <a:pt x="913" y="15069"/>
                    </a:lnTo>
                    <a:lnTo>
                      <a:pt x="1813" y="16881"/>
                    </a:lnTo>
                    <a:lnTo>
                      <a:pt x="3086" y="18514"/>
                    </a:lnTo>
                    <a:lnTo>
                      <a:pt x="4719" y="19787"/>
                    </a:lnTo>
                    <a:lnTo>
                      <a:pt x="6531" y="20880"/>
                    </a:lnTo>
                    <a:lnTo>
                      <a:pt x="8538" y="21420"/>
                    </a:lnTo>
                    <a:lnTo>
                      <a:pt x="9617" y="21600"/>
                    </a:lnTo>
                    <a:lnTo>
                      <a:pt x="11803" y="21600"/>
                    </a:lnTo>
                    <a:lnTo>
                      <a:pt x="12883" y="21420"/>
                    </a:lnTo>
                    <a:lnTo>
                      <a:pt x="15069" y="20880"/>
                    </a:lnTo>
                    <a:lnTo>
                      <a:pt x="16881" y="19787"/>
                    </a:lnTo>
                    <a:lnTo>
                      <a:pt x="18334" y="18514"/>
                    </a:lnTo>
                    <a:lnTo>
                      <a:pt x="19787" y="16881"/>
                    </a:lnTo>
                    <a:lnTo>
                      <a:pt x="20687" y="15069"/>
                    </a:lnTo>
                    <a:lnTo>
                      <a:pt x="21420" y="13076"/>
                    </a:lnTo>
                    <a:lnTo>
                      <a:pt x="21600" y="11983"/>
                    </a:lnTo>
                    <a:lnTo>
                      <a:pt x="21600" y="9797"/>
                    </a:lnTo>
                    <a:lnTo>
                      <a:pt x="21420" y="8717"/>
                    </a:lnTo>
                    <a:lnTo>
                      <a:pt x="20687" y="6711"/>
                    </a:lnTo>
                    <a:lnTo>
                      <a:pt x="19787" y="4898"/>
                    </a:lnTo>
                    <a:lnTo>
                      <a:pt x="18334" y="3266"/>
                    </a:lnTo>
                    <a:lnTo>
                      <a:pt x="16881" y="1993"/>
                    </a:lnTo>
                    <a:lnTo>
                      <a:pt x="15069" y="913"/>
                    </a:lnTo>
                    <a:lnTo>
                      <a:pt x="12883" y="360"/>
                    </a:lnTo>
                    <a:lnTo>
                      <a:pt x="11803" y="180"/>
                    </a:lnTo>
                    <a:lnTo>
                      <a:pt x="10710" y="0"/>
                    </a:lnTo>
                    <a:close/>
                  </a:path>
                </a:pathLst>
              </a:custGeom>
              <a:solidFill>
                <a:srgbClr val="F7F7F8"/>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08" name="Google Shape;2360;p45"/>
              <p:cNvSpPr/>
              <p:nvPr/>
            </p:nvSpPr>
            <p:spPr>
              <a:xfrm>
                <a:off x="161427" y="543488"/>
                <a:ext cx="68028" cy="29635"/>
              </a:xfrm>
              <a:custGeom>
                <a:avLst/>
                <a:gdLst/>
                <a:ahLst/>
                <a:cxnLst>
                  <a:cxn ang="0">
                    <a:pos x="wd2" y="hd2"/>
                  </a:cxn>
                  <a:cxn ang="5400000">
                    <a:pos x="wd2" y="hd2"/>
                  </a:cxn>
                  <a:cxn ang="10800000">
                    <a:pos x="wd2" y="hd2"/>
                  </a:cxn>
                  <a:cxn ang="16200000">
                    <a:pos x="wd2" y="hd2"/>
                  </a:cxn>
                </a:cxnLst>
                <a:rect l="0" t="0" r="r" b="b"/>
                <a:pathLst>
                  <a:path w="21600" h="21600" extrusionOk="0">
                    <a:moveTo>
                      <a:pt x="4358" y="0"/>
                    </a:moveTo>
                    <a:lnTo>
                      <a:pt x="3882" y="209"/>
                    </a:lnTo>
                    <a:lnTo>
                      <a:pt x="3409" y="418"/>
                    </a:lnTo>
                    <a:lnTo>
                      <a:pt x="2983" y="843"/>
                    </a:lnTo>
                    <a:lnTo>
                      <a:pt x="2556" y="1261"/>
                    </a:lnTo>
                    <a:lnTo>
                      <a:pt x="2130" y="1791"/>
                    </a:lnTo>
                    <a:lnTo>
                      <a:pt x="1751" y="2426"/>
                    </a:lnTo>
                    <a:lnTo>
                      <a:pt x="1419" y="3165"/>
                    </a:lnTo>
                    <a:lnTo>
                      <a:pt x="1087" y="3896"/>
                    </a:lnTo>
                    <a:lnTo>
                      <a:pt x="805" y="4739"/>
                    </a:lnTo>
                    <a:lnTo>
                      <a:pt x="567" y="5583"/>
                    </a:lnTo>
                    <a:lnTo>
                      <a:pt x="379" y="6531"/>
                    </a:lnTo>
                    <a:lnTo>
                      <a:pt x="188" y="7591"/>
                    </a:lnTo>
                    <a:lnTo>
                      <a:pt x="94" y="8643"/>
                    </a:lnTo>
                    <a:lnTo>
                      <a:pt x="0" y="9695"/>
                    </a:lnTo>
                    <a:lnTo>
                      <a:pt x="0" y="11904"/>
                    </a:lnTo>
                    <a:lnTo>
                      <a:pt x="94" y="12965"/>
                    </a:lnTo>
                    <a:lnTo>
                      <a:pt x="188" y="14017"/>
                    </a:lnTo>
                    <a:lnTo>
                      <a:pt x="379" y="14965"/>
                    </a:lnTo>
                    <a:lnTo>
                      <a:pt x="567" y="15913"/>
                    </a:lnTo>
                    <a:lnTo>
                      <a:pt x="805" y="16861"/>
                    </a:lnTo>
                    <a:lnTo>
                      <a:pt x="1087" y="17704"/>
                    </a:lnTo>
                    <a:lnTo>
                      <a:pt x="1419" y="18443"/>
                    </a:lnTo>
                    <a:lnTo>
                      <a:pt x="1751" y="19070"/>
                    </a:lnTo>
                    <a:lnTo>
                      <a:pt x="2130" y="19704"/>
                    </a:lnTo>
                    <a:lnTo>
                      <a:pt x="2556" y="20234"/>
                    </a:lnTo>
                    <a:lnTo>
                      <a:pt x="2983" y="20757"/>
                    </a:lnTo>
                    <a:lnTo>
                      <a:pt x="3409" y="21078"/>
                    </a:lnTo>
                    <a:lnTo>
                      <a:pt x="3882" y="21391"/>
                    </a:lnTo>
                    <a:lnTo>
                      <a:pt x="4358" y="21496"/>
                    </a:lnTo>
                    <a:lnTo>
                      <a:pt x="4831" y="21600"/>
                    </a:lnTo>
                    <a:lnTo>
                      <a:pt x="16722" y="21600"/>
                    </a:lnTo>
                    <a:lnTo>
                      <a:pt x="17242" y="21496"/>
                    </a:lnTo>
                    <a:lnTo>
                      <a:pt x="17715" y="21391"/>
                    </a:lnTo>
                    <a:lnTo>
                      <a:pt x="18188" y="21078"/>
                    </a:lnTo>
                    <a:lnTo>
                      <a:pt x="18614" y="20757"/>
                    </a:lnTo>
                    <a:lnTo>
                      <a:pt x="19044" y="20234"/>
                    </a:lnTo>
                    <a:lnTo>
                      <a:pt x="19470" y="19704"/>
                    </a:lnTo>
                    <a:lnTo>
                      <a:pt x="19849" y="19070"/>
                    </a:lnTo>
                    <a:lnTo>
                      <a:pt x="20177" y="18443"/>
                    </a:lnTo>
                    <a:lnTo>
                      <a:pt x="20510" y="17704"/>
                    </a:lnTo>
                    <a:lnTo>
                      <a:pt x="20748" y="16861"/>
                    </a:lnTo>
                    <a:lnTo>
                      <a:pt x="21033" y="15913"/>
                    </a:lnTo>
                    <a:lnTo>
                      <a:pt x="21221" y="14965"/>
                    </a:lnTo>
                    <a:lnTo>
                      <a:pt x="21362" y="14017"/>
                    </a:lnTo>
                    <a:lnTo>
                      <a:pt x="21506" y="12965"/>
                    </a:lnTo>
                    <a:lnTo>
                      <a:pt x="21553" y="11904"/>
                    </a:lnTo>
                    <a:lnTo>
                      <a:pt x="21600" y="10748"/>
                    </a:lnTo>
                    <a:lnTo>
                      <a:pt x="21553" y="9695"/>
                    </a:lnTo>
                    <a:lnTo>
                      <a:pt x="21506" y="8643"/>
                    </a:lnTo>
                    <a:lnTo>
                      <a:pt x="21362" y="7591"/>
                    </a:lnTo>
                    <a:lnTo>
                      <a:pt x="21221" y="6531"/>
                    </a:lnTo>
                    <a:lnTo>
                      <a:pt x="21033" y="5583"/>
                    </a:lnTo>
                    <a:lnTo>
                      <a:pt x="20748" y="4739"/>
                    </a:lnTo>
                    <a:lnTo>
                      <a:pt x="20510" y="3896"/>
                    </a:lnTo>
                    <a:lnTo>
                      <a:pt x="20177" y="3165"/>
                    </a:lnTo>
                    <a:lnTo>
                      <a:pt x="19849" y="2426"/>
                    </a:lnTo>
                    <a:lnTo>
                      <a:pt x="19470" y="1791"/>
                    </a:lnTo>
                    <a:lnTo>
                      <a:pt x="19044" y="1261"/>
                    </a:lnTo>
                    <a:lnTo>
                      <a:pt x="18614" y="843"/>
                    </a:lnTo>
                    <a:lnTo>
                      <a:pt x="18188" y="418"/>
                    </a:lnTo>
                    <a:lnTo>
                      <a:pt x="17715" y="209"/>
                    </a:lnTo>
                    <a:lnTo>
                      <a:pt x="17242" y="0"/>
                    </a:lnTo>
                    <a:close/>
                  </a:path>
                </a:pathLst>
              </a:cu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09" name="Google Shape;2361;p45"/>
              <p:cNvSpPr/>
              <p:nvPr/>
            </p:nvSpPr>
            <p:spPr>
              <a:xfrm>
                <a:off x="165009" y="547246"/>
                <a:ext cx="22825" cy="22120"/>
              </a:xfrm>
              <a:custGeom>
                <a:avLst/>
                <a:gdLst/>
                <a:ahLst/>
                <a:cxnLst>
                  <a:cxn ang="0">
                    <a:pos x="wd2" y="hd2"/>
                  </a:cxn>
                  <a:cxn ang="5400000">
                    <a:pos x="wd2" y="hd2"/>
                  </a:cxn>
                  <a:cxn ang="10800000">
                    <a:pos x="wd2" y="hd2"/>
                  </a:cxn>
                  <a:cxn ang="16200000">
                    <a:pos x="wd2" y="hd2"/>
                  </a:cxn>
                </a:cxnLst>
                <a:rect l="0" t="0" r="r" b="b"/>
                <a:pathLst>
                  <a:path w="21600" h="21600" extrusionOk="0">
                    <a:moveTo>
                      <a:pt x="9740" y="0"/>
                    </a:moveTo>
                    <a:lnTo>
                      <a:pt x="8610" y="140"/>
                    </a:lnTo>
                    <a:lnTo>
                      <a:pt x="7620" y="420"/>
                    </a:lnTo>
                    <a:lnTo>
                      <a:pt x="6630" y="850"/>
                    </a:lnTo>
                    <a:lnTo>
                      <a:pt x="5639" y="1270"/>
                    </a:lnTo>
                    <a:lnTo>
                      <a:pt x="4800" y="1840"/>
                    </a:lnTo>
                    <a:lnTo>
                      <a:pt x="3950" y="2400"/>
                    </a:lnTo>
                    <a:lnTo>
                      <a:pt x="3100" y="3110"/>
                    </a:lnTo>
                    <a:lnTo>
                      <a:pt x="2400" y="3950"/>
                    </a:lnTo>
                    <a:lnTo>
                      <a:pt x="1830" y="4660"/>
                    </a:lnTo>
                    <a:lnTo>
                      <a:pt x="1270" y="5650"/>
                    </a:lnTo>
                    <a:lnTo>
                      <a:pt x="839" y="6500"/>
                    </a:lnTo>
                    <a:lnTo>
                      <a:pt x="420" y="7620"/>
                    </a:lnTo>
                    <a:lnTo>
                      <a:pt x="140" y="8610"/>
                    </a:lnTo>
                    <a:lnTo>
                      <a:pt x="0" y="9600"/>
                    </a:lnTo>
                    <a:lnTo>
                      <a:pt x="0" y="11860"/>
                    </a:lnTo>
                    <a:lnTo>
                      <a:pt x="140" y="12990"/>
                    </a:lnTo>
                    <a:lnTo>
                      <a:pt x="420" y="13980"/>
                    </a:lnTo>
                    <a:lnTo>
                      <a:pt x="839" y="14970"/>
                    </a:lnTo>
                    <a:lnTo>
                      <a:pt x="1270" y="15950"/>
                    </a:lnTo>
                    <a:lnTo>
                      <a:pt x="1830" y="16800"/>
                    </a:lnTo>
                    <a:lnTo>
                      <a:pt x="2400" y="17650"/>
                    </a:lnTo>
                    <a:lnTo>
                      <a:pt x="3100" y="18500"/>
                    </a:lnTo>
                    <a:lnTo>
                      <a:pt x="3950" y="19060"/>
                    </a:lnTo>
                    <a:lnTo>
                      <a:pt x="4800" y="19770"/>
                    </a:lnTo>
                    <a:lnTo>
                      <a:pt x="5639" y="20330"/>
                    </a:lnTo>
                    <a:lnTo>
                      <a:pt x="6630" y="20761"/>
                    </a:lnTo>
                    <a:lnTo>
                      <a:pt x="7620" y="21180"/>
                    </a:lnTo>
                    <a:lnTo>
                      <a:pt x="8610" y="21320"/>
                    </a:lnTo>
                    <a:lnTo>
                      <a:pt x="9740" y="21600"/>
                    </a:lnTo>
                    <a:lnTo>
                      <a:pt x="11860" y="21600"/>
                    </a:lnTo>
                    <a:lnTo>
                      <a:pt x="12990" y="21320"/>
                    </a:lnTo>
                    <a:lnTo>
                      <a:pt x="13970" y="21180"/>
                    </a:lnTo>
                    <a:lnTo>
                      <a:pt x="14960" y="20761"/>
                    </a:lnTo>
                    <a:lnTo>
                      <a:pt x="15950" y="20330"/>
                    </a:lnTo>
                    <a:lnTo>
                      <a:pt x="16800" y="19770"/>
                    </a:lnTo>
                    <a:lnTo>
                      <a:pt x="17639" y="19060"/>
                    </a:lnTo>
                    <a:lnTo>
                      <a:pt x="18490" y="18500"/>
                    </a:lnTo>
                    <a:lnTo>
                      <a:pt x="19200" y="17650"/>
                    </a:lnTo>
                    <a:lnTo>
                      <a:pt x="19760" y="16800"/>
                    </a:lnTo>
                    <a:lnTo>
                      <a:pt x="20330" y="15950"/>
                    </a:lnTo>
                    <a:lnTo>
                      <a:pt x="20750" y="14970"/>
                    </a:lnTo>
                    <a:lnTo>
                      <a:pt x="21170" y="13980"/>
                    </a:lnTo>
                    <a:lnTo>
                      <a:pt x="21460" y="12990"/>
                    </a:lnTo>
                    <a:lnTo>
                      <a:pt x="21600" y="11860"/>
                    </a:lnTo>
                    <a:lnTo>
                      <a:pt x="21600" y="9600"/>
                    </a:lnTo>
                    <a:lnTo>
                      <a:pt x="21460" y="8610"/>
                    </a:lnTo>
                    <a:lnTo>
                      <a:pt x="21170" y="7620"/>
                    </a:lnTo>
                    <a:lnTo>
                      <a:pt x="20750" y="6500"/>
                    </a:lnTo>
                    <a:lnTo>
                      <a:pt x="20330" y="5650"/>
                    </a:lnTo>
                    <a:lnTo>
                      <a:pt x="19760" y="4660"/>
                    </a:lnTo>
                    <a:lnTo>
                      <a:pt x="19200" y="3950"/>
                    </a:lnTo>
                    <a:lnTo>
                      <a:pt x="18490" y="3110"/>
                    </a:lnTo>
                    <a:lnTo>
                      <a:pt x="17639" y="2400"/>
                    </a:lnTo>
                    <a:lnTo>
                      <a:pt x="16800" y="1840"/>
                    </a:lnTo>
                    <a:lnTo>
                      <a:pt x="15950" y="1270"/>
                    </a:lnTo>
                    <a:lnTo>
                      <a:pt x="14960" y="850"/>
                    </a:lnTo>
                    <a:lnTo>
                      <a:pt x="13970" y="420"/>
                    </a:lnTo>
                    <a:lnTo>
                      <a:pt x="12990" y="140"/>
                    </a:lnTo>
                    <a:lnTo>
                      <a:pt x="11860"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10" name="Google Shape;2362;p45"/>
              <p:cNvSpPr/>
              <p:nvPr/>
            </p:nvSpPr>
            <p:spPr>
              <a:xfrm>
                <a:off x="167545" y="549703"/>
                <a:ext cx="17752" cy="17205"/>
              </a:xfrm>
              <a:custGeom>
                <a:avLst/>
                <a:gdLst/>
                <a:ahLst/>
                <a:cxnLst>
                  <a:cxn ang="0">
                    <a:pos x="wd2" y="hd2"/>
                  </a:cxn>
                  <a:cxn ang="5400000">
                    <a:pos x="wd2" y="hd2"/>
                  </a:cxn>
                  <a:cxn ang="10800000">
                    <a:pos x="wd2" y="hd2"/>
                  </a:cxn>
                  <a:cxn ang="16200000">
                    <a:pos x="wd2" y="hd2"/>
                  </a:cxn>
                </a:cxnLst>
                <a:rect l="0" t="0" r="r" b="b"/>
                <a:pathLst>
                  <a:path w="21600" h="21600" extrusionOk="0">
                    <a:moveTo>
                      <a:pt x="9617" y="0"/>
                    </a:moveTo>
                    <a:lnTo>
                      <a:pt x="8524" y="180"/>
                    </a:lnTo>
                    <a:lnTo>
                      <a:pt x="6531" y="913"/>
                    </a:lnTo>
                    <a:lnTo>
                      <a:pt x="4719" y="1813"/>
                    </a:lnTo>
                    <a:lnTo>
                      <a:pt x="3086" y="3086"/>
                    </a:lnTo>
                    <a:lnTo>
                      <a:pt x="1813" y="4719"/>
                    </a:lnTo>
                    <a:lnTo>
                      <a:pt x="899" y="6531"/>
                    </a:lnTo>
                    <a:lnTo>
                      <a:pt x="180" y="8538"/>
                    </a:lnTo>
                    <a:lnTo>
                      <a:pt x="0" y="9617"/>
                    </a:lnTo>
                    <a:lnTo>
                      <a:pt x="0" y="11803"/>
                    </a:lnTo>
                    <a:lnTo>
                      <a:pt x="180" y="12896"/>
                    </a:lnTo>
                    <a:lnTo>
                      <a:pt x="899" y="14889"/>
                    </a:lnTo>
                    <a:lnTo>
                      <a:pt x="1813" y="16881"/>
                    </a:lnTo>
                    <a:lnTo>
                      <a:pt x="3086" y="18334"/>
                    </a:lnTo>
                    <a:lnTo>
                      <a:pt x="4719" y="19787"/>
                    </a:lnTo>
                    <a:lnTo>
                      <a:pt x="6531" y="20701"/>
                    </a:lnTo>
                    <a:lnTo>
                      <a:pt x="8524" y="21420"/>
                    </a:lnTo>
                    <a:lnTo>
                      <a:pt x="9617" y="21420"/>
                    </a:lnTo>
                    <a:lnTo>
                      <a:pt x="10710" y="21600"/>
                    </a:lnTo>
                    <a:lnTo>
                      <a:pt x="11969" y="21420"/>
                    </a:lnTo>
                    <a:lnTo>
                      <a:pt x="12883" y="21420"/>
                    </a:lnTo>
                    <a:lnTo>
                      <a:pt x="15055" y="20701"/>
                    </a:lnTo>
                    <a:lnTo>
                      <a:pt x="16881" y="19787"/>
                    </a:lnTo>
                    <a:lnTo>
                      <a:pt x="18334" y="18334"/>
                    </a:lnTo>
                    <a:lnTo>
                      <a:pt x="19787" y="16881"/>
                    </a:lnTo>
                    <a:lnTo>
                      <a:pt x="20687" y="14889"/>
                    </a:lnTo>
                    <a:lnTo>
                      <a:pt x="21420" y="12896"/>
                    </a:lnTo>
                    <a:lnTo>
                      <a:pt x="21600" y="11803"/>
                    </a:lnTo>
                    <a:lnTo>
                      <a:pt x="21600" y="9617"/>
                    </a:lnTo>
                    <a:lnTo>
                      <a:pt x="21420" y="8538"/>
                    </a:lnTo>
                    <a:lnTo>
                      <a:pt x="20687" y="6531"/>
                    </a:lnTo>
                    <a:lnTo>
                      <a:pt x="19787" y="4719"/>
                    </a:lnTo>
                    <a:lnTo>
                      <a:pt x="18334" y="3086"/>
                    </a:lnTo>
                    <a:lnTo>
                      <a:pt x="16881" y="1813"/>
                    </a:lnTo>
                    <a:lnTo>
                      <a:pt x="15055" y="913"/>
                    </a:lnTo>
                    <a:lnTo>
                      <a:pt x="12883" y="180"/>
                    </a:lnTo>
                    <a:lnTo>
                      <a:pt x="11969" y="0"/>
                    </a:lnTo>
                    <a:close/>
                  </a:path>
                </a:pathLst>
              </a:custGeom>
              <a:solidFill>
                <a:srgbClr val="F7F7F8"/>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11" name="Google Shape;2363;p45"/>
              <p:cNvSpPr/>
              <p:nvPr/>
            </p:nvSpPr>
            <p:spPr>
              <a:xfrm>
                <a:off x="161427" y="583394"/>
                <a:ext cx="68028" cy="29635"/>
              </a:xfrm>
              <a:custGeom>
                <a:avLst/>
                <a:gdLst/>
                <a:ahLst/>
                <a:cxnLst>
                  <a:cxn ang="0">
                    <a:pos x="wd2" y="hd2"/>
                  </a:cxn>
                  <a:cxn ang="5400000">
                    <a:pos x="wd2" y="hd2"/>
                  </a:cxn>
                  <a:cxn ang="10800000">
                    <a:pos x="wd2" y="hd2"/>
                  </a:cxn>
                  <a:cxn ang="16200000">
                    <a:pos x="wd2" y="hd2"/>
                  </a:cxn>
                </a:cxnLst>
                <a:rect l="0" t="0" r="r" b="b"/>
                <a:pathLst>
                  <a:path w="21600" h="21600" extrusionOk="0">
                    <a:moveTo>
                      <a:pt x="4831" y="0"/>
                    </a:moveTo>
                    <a:lnTo>
                      <a:pt x="4358" y="104"/>
                    </a:lnTo>
                    <a:lnTo>
                      <a:pt x="3882" y="209"/>
                    </a:lnTo>
                    <a:lnTo>
                      <a:pt x="3409" y="522"/>
                    </a:lnTo>
                    <a:lnTo>
                      <a:pt x="2983" y="843"/>
                    </a:lnTo>
                    <a:lnTo>
                      <a:pt x="2556" y="1261"/>
                    </a:lnTo>
                    <a:lnTo>
                      <a:pt x="2130" y="1896"/>
                    </a:lnTo>
                    <a:lnTo>
                      <a:pt x="1751" y="2530"/>
                    </a:lnTo>
                    <a:lnTo>
                      <a:pt x="1419" y="3157"/>
                    </a:lnTo>
                    <a:lnTo>
                      <a:pt x="1087" y="3896"/>
                    </a:lnTo>
                    <a:lnTo>
                      <a:pt x="805" y="4739"/>
                    </a:lnTo>
                    <a:lnTo>
                      <a:pt x="567" y="5687"/>
                    </a:lnTo>
                    <a:lnTo>
                      <a:pt x="379" y="6635"/>
                    </a:lnTo>
                    <a:lnTo>
                      <a:pt x="188" y="7583"/>
                    </a:lnTo>
                    <a:lnTo>
                      <a:pt x="94" y="8643"/>
                    </a:lnTo>
                    <a:lnTo>
                      <a:pt x="0" y="9695"/>
                    </a:lnTo>
                    <a:lnTo>
                      <a:pt x="0" y="11904"/>
                    </a:lnTo>
                    <a:lnTo>
                      <a:pt x="94" y="12957"/>
                    </a:lnTo>
                    <a:lnTo>
                      <a:pt x="188" y="14017"/>
                    </a:lnTo>
                    <a:lnTo>
                      <a:pt x="379" y="15069"/>
                    </a:lnTo>
                    <a:lnTo>
                      <a:pt x="567" y="16017"/>
                    </a:lnTo>
                    <a:lnTo>
                      <a:pt x="805" y="16861"/>
                    </a:lnTo>
                    <a:lnTo>
                      <a:pt x="1087" y="17704"/>
                    </a:lnTo>
                    <a:lnTo>
                      <a:pt x="1419" y="18443"/>
                    </a:lnTo>
                    <a:lnTo>
                      <a:pt x="1751" y="19174"/>
                    </a:lnTo>
                    <a:lnTo>
                      <a:pt x="2130" y="19809"/>
                    </a:lnTo>
                    <a:lnTo>
                      <a:pt x="2556" y="20339"/>
                    </a:lnTo>
                    <a:lnTo>
                      <a:pt x="2983" y="20757"/>
                    </a:lnTo>
                    <a:lnTo>
                      <a:pt x="3409" y="21182"/>
                    </a:lnTo>
                    <a:lnTo>
                      <a:pt x="3882" y="21391"/>
                    </a:lnTo>
                    <a:lnTo>
                      <a:pt x="4358" y="21600"/>
                    </a:lnTo>
                    <a:lnTo>
                      <a:pt x="17242" y="21600"/>
                    </a:lnTo>
                    <a:lnTo>
                      <a:pt x="17715" y="21391"/>
                    </a:lnTo>
                    <a:lnTo>
                      <a:pt x="18188" y="21182"/>
                    </a:lnTo>
                    <a:lnTo>
                      <a:pt x="18614" y="20757"/>
                    </a:lnTo>
                    <a:lnTo>
                      <a:pt x="19044" y="20339"/>
                    </a:lnTo>
                    <a:lnTo>
                      <a:pt x="19470" y="19809"/>
                    </a:lnTo>
                    <a:lnTo>
                      <a:pt x="19849" y="19174"/>
                    </a:lnTo>
                    <a:lnTo>
                      <a:pt x="20177" y="18443"/>
                    </a:lnTo>
                    <a:lnTo>
                      <a:pt x="20510" y="17704"/>
                    </a:lnTo>
                    <a:lnTo>
                      <a:pt x="20748" y="16861"/>
                    </a:lnTo>
                    <a:lnTo>
                      <a:pt x="21033" y="16017"/>
                    </a:lnTo>
                    <a:lnTo>
                      <a:pt x="21221" y="15069"/>
                    </a:lnTo>
                    <a:lnTo>
                      <a:pt x="21362" y="14017"/>
                    </a:lnTo>
                    <a:lnTo>
                      <a:pt x="21506" y="12957"/>
                    </a:lnTo>
                    <a:lnTo>
                      <a:pt x="21553" y="11904"/>
                    </a:lnTo>
                    <a:lnTo>
                      <a:pt x="21600" y="10852"/>
                    </a:lnTo>
                    <a:lnTo>
                      <a:pt x="21553" y="9695"/>
                    </a:lnTo>
                    <a:lnTo>
                      <a:pt x="21506" y="8643"/>
                    </a:lnTo>
                    <a:lnTo>
                      <a:pt x="21362" y="7583"/>
                    </a:lnTo>
                    <a:lnTo>
                      <a:pt x="21221" y="6635"/>
                    </a:lnTo>
                    <a:lnTo>
                      <a:pt x="21033" y="5687"/>
                    </a:lnTo>
                    <a:lnTo>
                      <a:pt x="20748" y="4739"/>
                    </a:lnTo>
                    <a:lnTo>
                      <a:pt x="20510" y="3896"/>
                    </a:lnTo>
                    <a:lnTo>
                      <a:pt x="20177" y="3157"/>
                    </a:lnTo>
                    <a:lnTo>
                      <a:pt x="19849" y="2530"/>
                    </a:lnTo>
                    <a:lnTo>
                      <a:pt x="19470" y="1896"/>
                    </a:lnTo>
                    <a:lnTo>
                      <a:pt x="19044" y="1261"/>
                    </a:lnTo>
                    <a:lnTo>
                      <a:pt x="18614" y="843"/>
                    </a:lnTo>
                    <a:lnTo>
                      <a:pt x="18188" y="522"/>
                    </a:lnTo>
                    <a:lnTo>
                      <a:pt x="17715" y="209"/>
                    </a:lnTo>
                    <a:lnTo>
                      <a:pt x="17242" y="104"/>
                    </a:lnTo>
                    <a:lnTo>
                      <a:pt x="16722" y="0"/>
                    </a:lnTo>
                    <a:close/>
                  </a:path>
                </a:pathLst>
              </a:custGeom>
              <a:solidFill>
                <a:schemeClr val="accent5"/>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12" name="Google Shape;2364;p45"/>
              <p:cNvSpPr/>
              <p:nvPr/>
            </p:nvSpPr>
            <p:spPr>
              <a:xfrm>
                <a:off x="203048" y="587152"/>
                <a:ext cx="22825" cy="22120"/>
              </a:xfrm>
              <a:custGeom>
                <a:avLst/>
                <a:gdLst/>
                <a:ahLst/>
                <a:cxnLst>
                  <a:cxn ang="0">
                    <a:pos x="wd2" y="hd2"/>
                  </a:cxn>
                  <a:cxn ang="5400000">
                    <a:pos x="wd2" y="hd2"/>
                  </a:cxn>
                  <a:cxn ang="10800000">
                    <a:pos x="wd2" y="hd2"/>
                  </a:cxn>
                  <a:cxn ang="16200000">
                    <a:pos x="wd2" y="hd2"/>
                  </a:cxn>
                </a:cxnLst>
                <a:rect l="0" t="0" r="r" b="b"/>
                <a:pathLst>
                  <a:path w="21600" h="21600" extrusionOk="0">
                    <a:moveTo>
                      <a:pt x="9740" y="0"/>
                    </a:moveTo>
                    <a:lnTo>
                      <a:pt x="8610" y="140"/>
                    </a:lnTo>
                    <a:lnTo>
                      <a:pt x="7620" y="420"/>
                    </a:lnTo>
                    <a:lnTo>
                      <a:pt x="6630" y="850"/>
                    </a:lnTo>
                    <a:lnTo>
                      <a:pt x="5650" y="1270"/>
                    </a:lnTo>
                    <a:lnTo>
                      <a:pt x="4800" y="1830"/>
                    </a:lnTo>
                    <a:lnTo>
                      <a:pt x="3950" y="2400"/>
                    </a:lnTo>
                    <a:lnTo>
                      <a:pt x="3110" y="3110"/>
                    </a:lnTo>
                    <a:lnTo>
                      <a:pt x="2400" y="3950"/>
                    </a:lnTo>
                    <a:lnTo>
                      <a:pt x="1830" y="4800"/>
                    </a:lnTo>
                    <a:lnTo>
                      <a:pt x="1270" y="5650"/>
                    </a:lnTo>
                    <a:lnTo>
                      <a:pt x="850" y="6630"/>
                    </a:lnTo>
                    <a:lnTo>
                      <a:pt x="420" y="7620"/>
                    </a:lnTo>
                    <a:lnTo>
                      <a:pt x="140" y="8610"/>
                    </a:lnTo>
                    <a:lnTo>
                      <a:pt x="0" y="9740"/>
                    </a:lnTo>
                    <a:lnTo>
                      <a:pt x="0" y="11860"/>
                    </a:lnTo>
                    <a:lnTo>
                      <a:pt x="140" y="12990"/>
                    </a:lnTo>
                    <a:lnTo>
                      <a:pt x="420" y="13980"/>
                    </a:lnTo>
                    <a:lnTo>
                      <a:pt x="850" y="14970"/>
                    </a:lnTo>
                    <a:lnTo>
                      <a:pt x="1270" y="15950"/>
                    </a:lnTo>
                    <a:lnTo>
                      <a:pt x="1830" y="16940"/>
                    </a:lnTo>
                    <a:lnTo>
                      <a:pt x="2400" y="17650"/>
                    </a:lnTo>
                    <a:lnTo>
                      <a:pt x="3110" y="18490"/>
                    </a:lnTo>
                    <a:lnTo>
                      <a:pt x="3950" y="19200"/>
                    </a:lnTo>
                    <a:lnTo>
                      <a:pt x="4800" y="19770"/>
                    </a:lnTo>
                    <a:lnTo>
                      <a:pt x="5650" y="20330"/>
                    </a:lnTo>
                    <a:lnTo>
                      <a:pt x="6630" y="20750"/>
                    </a:lnTo>
                    <a:lnTo>
                      <a:pt x="7620" y="21180"/>
                    </a:lnTo>
                    <a:lnTo>
                      <a:pt x="8610" y="21460"/>
                    </a:lnTo>
                    <a:lnTo>
                      <a:pt x="9740" y="21600"/>
                    </a:lnTo>
                    <a:lnTo>
                      <a:pt x="11860" y="21600"/>
                    </a:lnTo>
                    <a:lnTo>
                      <a:pt x="12990" y="21460"/>
                    </a:lnTo>
                    <a:lnTo>
                      <a:pt x="13980" y="21180"/>
                    </a:lnTo>
                    <a:lnTo>
                      <a:pt x="14970" y="20750"/>
                    </a:lnTo>
                    <a:lnTo>
                      <a:pt x="15950" y="20330"/>
                    </a:lnTo>
                    <a:lnTo>
                      <a:pt x="16800" y="19770"/>
                    </a:lnTo>
                    <a:lnTo>
                      <a:pt x="17650" y="19200"/>
                    </a:lnTo>
                    <a:lnTo>
                      <a:pt x="18490" y="18490"/>
                    </a:lnTo>
                    <a:lnTo>
                      <a:pt x="19200" y="17650"/>
                    </a:lnTo>
                    <a:lnTo>
                      <a:pt x="19770" y="16940"/>
                    </a:lnTo>
                    <a:lnTo>
                      <a:pt x="20330" y="15950"/>
                    </a:lnTo>
                    <a:lnTo>
                      <a:pt x="20750" y="14970"/>
                    </a:lnTo>
                    <a:lnTo>
                      <a:pt x="21180" y="13980"/>
                    </a:lnTo>
                    <a:lnTo>
                      <a:pt x="21460" y="12990"/>
                    </a:lnTo>
                    <a:lnTo>
                      <a:pt x="21600" y="11860"/>
                    </a:lnTo>
                    <a:lnTo>
                      <a:pt x="21600" y="9740"/>
                    </a:lnTo>
                    <a:lnTo>
                      <a:pt x="21460" y="8610"/>
                    </a:lnTo>
                    <a:lnTo>
                      <a:pt x="21180" y="7620"/>
                    </a:lnTo>
                    <a:lnTo>
                      <a:pt x="20750" y="6630"/>
                    </a:lnTo>
                    <a:lnTo>
                      <a:pt x="20330" y="5650"/>
                    </a:lnTo>
                    <a:lnTo>
                      <a:pt x="19770" y="4800"/>
                    </a:lnTo>
                    <a:lnTo>
                      <a:pt x="19200" y="3950"/>
                    </a:lnTo>
                    <a:lnTo>
                      <a:pt x="18490" y="3110"/>
                    </a:lnTo>
                    <a:lnTo>
                      <a:pt x="17650" y="2400"/>
                    </a:lnTo>
                    <a:lnTo>
                      <a:pt x="16800" y="1830"/>
                    </a:lnTo>
                    <a:lnTo>
                      <a:pt x="15950" y="1270"/>
                    </a:lnTo>
                    <a:lnTo>
                      <a:pt x="14970" y="850"/>
                    </a:lnTo>
                    <a:lnTo>
                      <a:pt x="13980" y="420"/>
                    </a:lnTo>
                    <a:lnTo>
                      <a:pt x="12990" y="140"/>
                    </a:lnTo>
                    <a:lnTo>
                      <a:pt x="11860"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13" name="Google Shape;2365;p45"/>
              <p:cNvSpPr/>
              <p:nvPr/>
            </p:nvSpPr>
            <p:spPr>
              <a:xfrm>
                <a:off x="205584" y="589610"/>
                <a:ext cx="17753" cy="17204"/>
              </a:xfrm>
              <a:custGeom>
                <a:avLst/>
                <a:gdLst/>
                <a:ahLst/>
                <a:cxnLst>
                  <a:cxn ang="0">
                    <a:pos x="wd2" y="hd2"/>
                  </a:cxn>
                  <a:cxn ang="5400000">
                    <a:pos x="wd2" y="hd2"/>
                  </a:cxn>
                  <a:cxn ang="10800000">
                    <a:pos x="wd2" y="hd2"/>
                  </a:cxn>
                  <a:cxn ang="16200000">
                    <a:pos x="wd2" y="hd2"/>
                  </a:cxn>
                </a:cxnLst>
                <a:rect l="0" t="0" r="r" b="b"/>
                <a:pathLst>
                  <a:path w="21600" h="21600" extrusionOk="0">
                    <a:moveTo>
                      <a:pt x="10710" y="0"/>
                    </a:moveTo>
                    <a:lnTo>
                      <a:pt x="9617" y="180"/>
                    </a:lnTo>
                    <a:lnTo>
                      <a:pt x="8538" y="180"/>
                    </a:lnTo>
                    <a:lnTo>
                      <a:pt x="6531" y="913"/>
                    </a:lnTo>
                    <a:lnTo>
                      <a:pt x="4719" y="1813"/>
                    </a:lnTo>
                    <a:lnTo>
                      <a:pt x="3086" y="3266"/>
                    </a:lnTo>
                    <a:lnTo>
                      <a:pt x="1813" y="4719"/>
                    </a:lnTo>
                    <a:lnTo>
                      <a:pt x="913" y="6711"/>
                    </a:lnTo>
                    <a:lnTo>
                      <a:pt x="180" y="8717"/>
                    </a:lnTo>
                    <a:lnTo>
                      <a:pt x="0" y="9797"/>
                    </a:lnTo>
                    <a:lnTo>
                      <a:pt x="0" y="11983"/>
                    </a:lnTo>
                    <a:lnTo>
                      <a:pt x="180" y="13062"/>
                    </a:lnTo>
                    <a:lnTo>
                      <a:pt x="913" y="15069"/>
                    </a:lnTo>
                    <a:lnTo>
                      <a:pt x="1813" y="16881"/>
                    </a:lnTo>
                    <a:lnTo>
                      <a:pt x="3086" y="18514"/>
                    </a:lnTo>
                    <a:lnTo>
                      <a:pt x="4719" y="19787"/>
                    </a:lnTo>
                    <a:lnTo>
                      <a:pt x="6531" y="20687"/>
                    </a:lnTo>
                    <a:lnTo>
                      <a:pt x="8538" y="21420"/>
                    </a:lnTo>
                    <a:lnTo>
                      <a:pt x="9617" y="21600"/>
                    </a:lnTo>
                    <a:lnTo>
                      <a:pt x="11803" y="21600"/>
                    </a:lnTo>
                    <a:lnTo>
                      <a:pt x="12883" y="21420"/>
                    </a:lnTo>
                    <a:lnTo>
                      <a:pt x="15069" y="20687"/>
                    </a:lnTo>
                    <a:lnTo>
                      <a:pt x="16881" y="19787"/>
                    </a:lnTo>
                    <a:lnTo>
                      <a:pt x="18334" y="18514"/>
                    </a:lnTo>
                    <a:lnTo>
                      <a:pt x="19787" y="16881"/>
                    </a:lnTo>
                    <a:lnTo>
                      <a:pt x="20687" y="15069"/>
                    </a:lnTo>
                    <a:lnTo>
                      <a:pt x="21420" y="13062"/>
                    </a:lnTo>
                    <a:lnTo>
                      <a:pt x="21600" y="11983"/>
                    </a:lnTo>
                    <a:lnTo>
                      <a:pt x="21600" y="9797"/>
                    </a:lnTo>
                    <a:lnTo>
                      <a:pt x="21420" y="8717"/>
                    </a:lnTo>
                    <a:lnTo>
                      <a:pt x="20687" y="6711"/>
                    </a:lnTo>
                    <a:lnTo>
                      <a:pt x="19787" y="4719"/>
                    </a:lnTo>
                    <a:lnTo>
                      <a:pt x="18334" y="3266"/>
                    </a:lnTo>
                    <a:lnTo>
                      <a:pt x="16881" y="1813"/>
                    </a:lnTo>
                    <a:lnTo>
                      <a:pt x="15069" y="913"/>
                    </a:lnTo>
                    <a:lnTo>
                      <a:pt x="12883" y="180"/>
                    </a:lnTo>
                    <a:lnTo>
                      <a:pt x="11803" y="180"/>
                    </a:lnTo>
                    <a:lnTo>
                      <a:pt x="10710" y="0"/>
                    </a:lnTo>
                    <a:close/>
                  </a:path>
                </a:pathLst>
              </a:custGeom>
              <a:solidFill>
                <a:srgbClr val="F7F7F8"/>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14" name="Google Shape;2366;p45"/>
              <p:cNvSpPr/>
              <p:nvPr/>
            </p:nvSpPr>
            <p:spPr>
              <a:xfrm>
                <a:off x="161427" y="623587"/>
                <a:ext cx="68028" cy="29635"/>
              </a:xfrm>
              <a:custGeom>
                <a:avLst/>
                <a:gdLst/>
                <a:ahLst/>
                <a:cxnLst>
                  <a:cxn ang="0">
                    <a:pos x="wd2" y="hd2"/>
                  </a:cxn>
                  <a:cxn ang="5400000">
                    <a:pos x="wd2" y="hd2"/>
                  </a:cxn>
                  <a:cxn ang="10800000">
                    <a:pos x="wd2" y="hd2"/>
                  </a:cxn>
                  <a:cxn ang="16200000">
                    <a:pos x="wd2" y="hd2"/>
                  </a:cxn>
                </a:cxnLst>
                <a:rect l="0" t="0" r="r" b="b"/>
                <a:pathLst>
                  <a:path w="21600" h="21600" extrusionOk="0">
                    <a:moveTo>
                      <a:pt x="4358" y="0"/>
                    </a:moveTo>
                    <a:lnTo>
                      <a:pt x="3882" y="209"/>
                    </a:lnTo>
                    <a:lnTo>
                      <a:pt x="3409" y="418"/>
                    </a:lnTo>
                    <a:lnTo>
                      <a:pt x="2983" y="843"/>
                    </a:lnTo>
                    <a:lnTo>
                      <a:pt x="2556" y="1261"/>
                    </a:lnTo>
                    <a:lnTo>
                      <a:pt x="2130" y="1791"/>
                    </a:lnTo>
                    <a:lnTo>
                      <a:pt x="1751" y="2426"/>
                    </a:lnTo>
                    <a:lnTo>
                      <a:pt x="1419" y="3157"/>
                    </a:lnTo>
                    <a:lnTo>
                      <a:pt x="1087" y="3896"/>
                    </a:lnTo>
                    <a:lnTo>
                      <a:pt x="805" y="4739"/>
                    </a:lnTo>
                    <a:lnTo>
                      <a:pt x="567" y="5583"/>
                    </a:lnTo>
                    <a:lnTo>
                      <a:pt x="379" y="6531"/>
                    </a:lnTo>
                    <a:lnTo>
                      <a:pt x="188" y="7583"/>
                    </a:lnTo>
                    <a:lnTo>
                      <a:pt x="94" y="8539"/>
                    </a:lnTo>
                    <a:lnTo>
                      <a:pt x="0" y="9695"/>
                    </a:lnTo>
                    <a:lnTo>
                      <a:pt x="0" y="11904"/>
                    </a:lnTo>
                    <a:lnTo>
                      <a:pt x="94" y="12965"/>
                    </a:lnTo>
                    <a:lnTo>
                      <a:pt x="188" y="14017"/>
                    </a:lnTo>
                    <a:lnTo>
                      <a:pt x="379" y="14965"/>
                    </a:lnTo>
                    <a:lnTo>
                      <a:pt x="567" y="15913"/>
                    </a:lnTo>
                    <a:lnTo>
                      <a:pt x="805" y="16756"/>
                    </a:lnTo>
                    <a:lnTo>
                      <a:pt x="1087" y="17600"/>
                    </a:lnTo>
                    <a:lnTo>
                      <a:pt x="1419" y="18443"/>
                    </a:lnTo>
                    <a:lnTo>
                      <a:pt x="1751" y="19070"/>
                    </a:lnTo>
                    <a:lnTo>
                      <a:pt x="2130" y="19704"/>
                    </a:lnTo>
                    <a:lnTo>
                      <a:pt x="2556" y="20234"/>
                    </a:lnTo>
                    <a:lnTo>
                      <a:pt x="2983" y="20757"/>
                    </a:lnTo>
                    <a:lnTo>
                      <a:pt x="3409" y="21078"/>
                    </a:lnTo>
                    <a:lnTo>
                      <a:pt x="3882" y="21391"/>
                    </a:lnTo>
                    <a:lnTo>
                      <a:pt x="4358" y="21496"/>
                    </a:lnTo>
                    <a:lnTo>
                      <a:pt x="4831" y="21600"/>
                    </a:lnTo>
                    <a:lnTo>
                      <a:pt x="16722" y="21600"/>
                    </a:lnTo>
                    <a:lnTo>
                      <a:pt x="17242" y="21496"/>
                    </a:lnTo>
                    <a:lnTo>
                      <a:pt x="17715" y="21391"/>
                    </a:lnTo>
                    <a:lnTo>
                      <a:pt x="18188" y="21078"/>
                    </a:lnTo>
                    <a:lnTo>
                      <a:pt x="18614" y="20757"/>
                    </a:lnTo>
                    <a:lnTo>
                      <a:pt x="19044" y="20234"/>
                    </a:lnTo>
                    <a:lnTo>
                      <a:pt x="19470" y="19704"/>
                    </a:lnTo>
                    <a:lnTo>
                      <a:pt x="19849" y="19070"/>
                    </a:lnTo>
                    <a:lnTo>
                      <a:pt x="20177" y="18443"/>
                    </a:lnTo>
                    <a:lnTo>
                      <a:pt x="20510" y="17600"/>
                    </a:lnTo>
                    <a:lnTo>
                      <a:pt x="20748" y="16756"/>
                    </a:lnTo>
                    <a:lnTo>
                      <a:pt x="21033" y="15913"/>
                    </a:lnTo>
                    <a:lnTo>
                      <a:pt x="21221" y="14965"/>
                    </a:lnTo>
                    <a:lnTo>
                      <a:pt x="21362" y="14017"/>
                    </a:lnTo>
                    <a:lnTo>
                      <a:pt x="21506" y="12965"/>
                    </a:lnTo>
                    <a:lnTo>
                      <a:pt x="21553" y="11904"/>
                    </a:lnTo>
                    <a:lnTo>
                      <a:pt x="21600" y="10748"/>
                    </a:lnTo>
                    <a:lnTo>
                      <a:pt x="21553" y="9695"/>
                    </a:lnTo>
                    <a:lnTo>
                      <a:pt x="21506" y="8539"/>
                    </a:lnTo>
                    <a:lnTo>
                      <a:pt x="21362" y="7583"/>
                    </a:lnTo>
                    <a:lnTo>
                      <a:pt x="21221" y="6531"/>
                    </a:lnTo>
                    <a:lnTo>
                      <a:pt x="21033" y="5583"/>
                    </a:lnTo>
                    <a:lnTo>
                      <a:pt x="20748" y="4739"/>
                    </a:lnTo>
                    <a:lnTo>
                      <a:pt x="20510" y="3896"/>
                    </a:lnTo>
                    <a:lnTo>
                      <a:pt x="20177" y="3157"/>
                    </a:lnTo>
                    <a:lnTo>
                      <a:pt x="19849" y="2426"/>
                    </a:lnTo>
                    <a:lnTo>
                      <a:pt x="19470" y="1791"/>
                    </a:lnTo>
                    <a:lnTo>
                      <a:pt x="19044" y="1261"/>
                    </a:lnTo>
                    <a:lnTo>
                      <a:pt x="18614" y="843"/>
                    </a:lnTo>
                    <a:lnTo>
                      <a:pt x="18188" y="418"/>
                    </a:lnTo>
                    <a:lnTo>
                      <a:pt x="17715" y="209"/>
                    </a:lnTo>
                    <a:lnTo>
                      <a:pt x="17242" y="0"/>
                    </a:lnTo>
                    <a:close/>
                  </a:path>
                </a:pathLst>
              </a:cu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15" name="Google Shape;2367;p45"/>
              <p:cNvSpPr/>
              <p:nvPr/>
            </p:nvSpPr>
            <p:spPr>
              <a:xfrm>
                <a:off x="165009" y="627202"/>
                <a:ext cx="22825" cy="22263"/>
              </a:xfrm>
              <a:custGeom>
                <a:avLst/>
                <a:gdLst/>
                <a:ahLst/>
                <a:cxnLst>
                  <a:cxn ang="0">
                    <a:pos x="wd2" y="hd2"/>
                  </a:cxn>
                  <a:cxn ang="5400000">
                    <a:pos x="wd2" y="hd2"/>
                  </a:cxn>
                  <a:cxn ang="10800000">
                    <a:pos x="wd2" y="hd2"/>
                  </a:cxn>
                  <a:cxn ang="16200000">
                    <a:pos x="wd2" y="hd2"/>
                  </a:cxn>
                </a:cxnLst>
                <a:rect l="0" t="0" r="r" b="b"/>
                <a:pathLst>
                  <a:path w="21600" h="21600" extrusionOk="0">
                    <a:moveTo>
                      <a:pt x="10730" y="0"/>
                    </a:moveTo>
                    <a:lnTo>
                      <a:pt x="9740" y="139"/>
                    </a:lnTo>
                    <a:lnTo>
                      <a:pt x="8610" y="278"/>
                    </a:lnTo>
                    <a:lnTo>
                      <a:pt x="7620" y="556"/>
                    </a:lnTo>
                    <a:lnTo>
                      <a:pt x="6630" y="845"/>
                    </a:lnTo>
                    <a:lnTo>
                      <a:pt x="5639" y="1401"/>
                    </a:lnTo>
                    <a:lnTo>
                      <a:pt x="4800" y="1968"/>
                    </a:lnTo>
                    <a:lnTo>
                      <a:pt x="3950" y="2524"/>
                    </a:lnTo>
                    <a:lnTo>
                      <a:pt x="3100" y="3229"/>
                    </a:lnTo>
                    <a:lnTo>
                      <a:pt x="2400" y="3924"/>
                    </a:lnTo>
                    <a:lnTo>
                      <a:pt x="1830" y="4769"/>
                    </a:lnTo>
                    <a:lnTo>
                      <a:pt x="1270" y="5753"/>
                    </a:lnTo>
                    <a:lnTo>
                      <a:pt x="839" y="6587"/>
                    </a:lnTo>
                    <a:lnTo>
                      <a:pt x="420" y="7571"/>
                    </a:lnTo>
                    <a:lnTo>
                      <a:pt x="140" y="8693"/>
                    </a:lnTo>
                    <a:lnTo>
                      <a:pt x="0" y="9677"/>
                    </a:lnTo>
                    <a:lnTo>
                      <a:pt x="0" y="11923"/>
                    </a:lnTo>
                    <a:lnTo>
                      <a:pt x="140" y="13046"/>
                    </a:lnTo>
                    <a:lnTo>
                      <a:pt x="420" y="14029"/>
                    </a:lnTo>
                    <a:lnTo>
                      <a:pt x="839" y="15013"/>
                    </a:lnTo>
                    <a:lnTo>
                      <a:pt x="1270" y="15986"/>
                    </a:lnTo>
                    <a:lnTo>
                      <a:pt x="1830" y="16831"/>
                    </a:lnTo>
                    <a:lnTo>
                      <a:pt x="2400" y="17676"/>
                    </a:lnTo>
                    <a:lnTo>
                      <a:pt x="3100" y="18371"/>
                    </a:lnTo>
                    <a:lnTo>
                      <a:pt x="3950" y="19076"/>
                    </a:lnTo>
                    <a:lnTo>
                      <a:pt x="4800" y="19782"/>
                    </a:lnTo>
                    <a:lnTo>
                      <a:pt x="5639" y="20338"/>
                    </a:lnTo>
                    <a:lnTo>
                      <a:pt x="6630" y="20755"/>
                    </a:lnTo>
                    <a:lnTo>
                      <a:pt x="7620" y="21044"/>
                    </a:lnTo>
                    <a:lnTo>
                      <a:pt x="8610" y="21322"/>
                    </a:lnTo>
                    <a:lnTo>
                      <a:pt x="9740" y="21461"/>
                    </a:lnTo>
                    <a:lnTo>
                      <a:pt x="10730" y="21600"/>
                    </a:lnTo>
                    <a:lnTo>
                      <a:pt x="11860" y="21461"/>
                    </a:lnTo>
                    <a:lnTo>
                      <a:pt x="12990" y="21322"/>
                    </a:lnTo>
                    <a:lnTo>
                      <a:pt x="13970" y="21044"/>
                    </a:lnTo>
                    <a:lnTo>
                      <a:pt x="14960" y="20755"/>
                    </a:lnTo>
                    <a:lnTo>
                      <a:pt x="15950" y="20338"/>
                    </a:lnTo>
                    <a:lnTo>
                      <a:pt x="16800" y="19782"/>
                    </a:lnTo>
                    <a:lnTo>
                      <a:pt x="17639" y="19076"/>
                    </a:lnTo>
                    <a:lnTo>
                      <a:pt x="18490" y="18371"/>
                    </a:lnTo>
                    <a:lnTo>
                      <a:pt x="19200" y="17676"/>
                    </a:lnTo>
                    <a:lnTo>
                      <a:pt x="19760" y="16831"/>
                    </a:lnTo>
                    <a:lnTo>
                      <a:pt x="20330" y="15986"/>
                    </a:lnTo>
                    <a:lnTo>
                      <a:pt x="20750" y="15013"/>
                    </a:lnTo>
                    <a:lnTo>
                      <a:pt x="21170" y="14029"/>
                    </a:lnTo>
                    <a:lnTo>
                      <a:pt x="21460" y="13046"/>
                    </a:lnTo>
                    <a:lnTo>
                      <a:pt x="21600" y="11923"/>
                    </a:lnTo>
                    <a:lnTo>
                      <a:pt x="21600" y="9677"/>
                    </a:lnTo>
                    <a:lnTo>
                      <a:pt x="21460" y="8693"/>
                    </a:lnTo>
                    <a:lnTo>
                      <a:pt x="21170" y="7571"/>
                    </a:lnTo>
                    <a:lnTo>
                      <a:pt x="20750" y="6587"/>
                    </a:lnTo>
                    <a:lnTo>
                      <a:pt x="20330" y="5753"/>
                    </a:lnTo>
                    <a:lnTo>
                      <a:pt x="19760" y="4769"/>
                    </a:lnTo>
                    <a:lnTo>
                      <a:pt x="19200" y="3924"/>
                    </a:lnTo>
                    <a:lnTo>
                      <a:pt x="18490" y="3229"/>
                    </a:lnTo>
                    <a:lnTo>
                      <a:pt x="17639" y="2524"/>
                    </a:lnTo>
                    <a:lnTo>
                      <a:pt x="16800" y="1968"/>
                    </a:lnTo>
                    <a:lnTo>
                      <a:pt x="15950" y="1401"/>
                    </a:lnTo>
                    <a:lnTo>
                      <a:pt x="14960" y="845"/>
                    </a:lnTo>
                    <a:lnTo>
                      <a:pt x="13970" y="556"/>
                    </a:lnTo>
                    <a:lnTo>
                      <a:pt x="12990" y="278"/>
                    </a:lnTo>
                    <a:lnTo>
                      <a:pt x="11860" y="139"/>
                    </a:lnTo>
                    <a:lnTo>
                      <a:pt x="10730"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16" name="Google Shape;2368;p45"/>
              <p:cNvSpPr/>
              <p:nvPr/>
            </p:nvSpPr>
            <p:spPr>
              <a:xfrm>
                <a:off x="167545" y="629802"/>
                <a:ext cx="17752" cy="17205"/>
              </a:xfrm>
              <a:custGeom>
                <a:avLst/>
                <a:gdLst/>
                <a:ahLst/>
                <a:cxnLst>
                  <a:cxn ang="0">
                    <a:pos x="wd2" y="hd2"/>
                  </a:cxn>
                  <a:cxn ang="5400000">
                    <a:pos x="wd2" y="hd2"/>
                  </a:cxn>
                  <a:cxn ang="10800000">
                    <a:pos x="wd2" y="hd2"/>
                  </a:cxn>
                  <a:cxn ang="16200000">
                    <a:pos x="wd2" y="hd2"/>
                  </a:cxn>
                </a:cxnLst>
                <a:rect l="0" t="0" r="r" b="b"/>
                <a:pathLst>
                  <a:path w="21600" h="21600" extrusionOk="0">
                    <a:moveTo>
                      <a:pt x="9617" y="0"/>
                    </a:moveTo>
                    <a:lnTo>
                      <a:pt x="8524" y="180"/>
                    </a:lnTo>
                    <a:lnTo>
                      <a:pt x="6531" y="720"/>
                    </a:lnTo>
                    <a:lnTo>
                      <a:pt x="4719" y="1813"/>
                    </a:lnTo>
                    <a:lnTo>
                      <a:pt x="3086" y="3086"/>
                    </a:lnTo>
                    <a:lnTo>
                      <a:pt x="1813" y="4719"/>
                    </a:lnTo>
                    <a:lnTo>
                      <a:pt x="899" y="6531"/>
                    </a:lnTo>
                    <a:lnTo>
                      <a:pt x="180" y="8538"/>
                    </a:lnTo>
                    <a:lnTo>
                      <a:pt x="0" y="9617"/>
                    </a:lnTo>
                    <a:lnTo>
                      <a:pt x="0" y="11803"/>
                    </a:lnTo>
                    <a:lnTo>
                      <a:pt x="180" y="12883"/>
                    </a:lnTo>
                    <a:lnTo>
                      <a:pt x="899" y="14889"/>
                    </a:lnTo>
                    <a:lnTo>
                      <a:pt x="1813" y="16702"/>
                    </a:lnTo>
                    <a:lnTo>
                      <a:pt x="3086" y="18334"/>
                    </a:lnTo>
                    <a:lnTo>
                      <a:pt x="4719" y="19607"/>
                    </a:lnTo>
                    <a:lnTo>
                      <a:pt x="6531" y="20701"/>
                    </a:lnTo>
                    <a:lnTo>
                      <a:pt x="8524" y="21240"/>
                    </a:lnTo>
                    <a:lnTo>
                      <a:pt x="9617" y="21420"/>
                    </a:lnTo>
                    <a:lnTo>
                      <a:pt x="10710" y="21600"/>
                    </a:lnTo>
                    <a:lnTo>
                      <a:pt x="11969" y="21420"/>
                    </a:lnTo>
                    <a:lnTo>
                      <a:pt x="12883" y="21240"/>
                    </a:lnTo>
                    <a:lnTo>
                      <a:pt x="15055" y="20701"/>
                    </a:lnTo>
                    <a:lnTo>
                      <a:pt x="16881" y="19607"/>
                    </a:lnTo>
                    <a:lnTo>
                      <a:pt x="18334" y="18334"/>
                    </a:lnTo>
                    <a:lnTo>
                      <a:pt x="19787" y="16702"/>
                    </a:lnTo>
                    <a:lnTo>
                      <a:pt x="20687" y="14889"/>
                    </a:lnTo>
                    <a:lnTo>
                      <a:pt x="21420" y="12883"/>
                    </a:lnTo>
                    <a:lnTo>
                      <a:pt x="21600" y="11803"/>
                    </a:lnTo>
                    <a:lnTo>
                      <a:pt x="21600" y="9617"/>
                    </a:lnTo>
                    <a:lnTo>
                      <a:pt x="21420" y="8538"/>
                    </a:lnTo>
                    <a:lnTo>
                      <a:pt x="20687" y="6531"/>
                    </a:lnTo>
                    <a:lnTo>
                      <a:pt x="19787" y="4719"/>
                    </a:lnTo>
                    <a:lnTo>
                      <a:pt x="18334" y="3086"/>
                    </a:lnTo>
                    <a:lnTo>
                      <a:pt x="16881" y="1813"/>
                    </a:lnTo>
                    <a:lnTo>
                      <a:pt x="15055" y="720"/>
                    </a:lnTo>
                    <a:lnTo>
                      <a:pt x="12883" y="180"/>
                    </a:lnTo>
                    <a:lnTo>
                      <a:pt x="11969" y="0"/>
                    </a:lnTo>
                    <a:close/>
                  </a:path>
                </a:pathLst>
              </a:custGeom>
              <a:solidFill>
                <a:srgbClr val="F7F7F8"/>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17" name="Google Shape;2369;p45"/>
              <p:cNvSpPr/>
              <p:nvPr/>
            </p:nvSpPr>
            <p:spPr>
              <a:xfrm>
                <a:off x="161427" y="663493"/>
                <a:ext cx="68028" cy="29635"/>
              </a:xfrm>
              <a:custGeom>
                <a:avLst/>
                <a:gdLst/>
                <a:ahLst/>
                <a:cxnLst>
                  <a:cxn ang="0">
                    <a:pos x="wd2" y="hd2"/>
                  </a:cxn>
                  <a:cxn ang="5400000">
                    <a:pos x="wd2" y="hd2"/>
                  </a:cxn>
                  <a:cxn ang="10800000">
                    <a:pos x="wd2" y="hd2"/>
                  </a:cxn>
                  <a:cxn ang="16200000">
                    <a:pos x="wd2" y="hd2"/>
                  </a:cxn>
                </a:cxnLst>
                <a:rect l="0" t="0" r="r" b="b"/>
                <a:pathLst>
                  <a:path w="21600" h="21600" extrusionOk="0">
                    <a:moveTo>
                      <a:pt x="4358" y="0"/>
                    </a:moveTo>
                    <a:lnTo>
                      <a:pt x="3882" y="209"/>
                    </a:lnTo>
                    <a:lnTo>
                      <a:pt x="3409" y="522"/>
                    </a:lnTo>
                    <a:lnTo>
                      <a:pt x="2983" y="843"/>
                    </a:lnTo>
                    <a:lnTo>
                      <a:pt x="2556" y="1261"/>
                    </a:lnTo>
                    <a:lnTo>
                      <a:pt x="2130" y="1791"/>
                    </a:lnTo>
                    <a:lnTo>
                      <a:pt x="1751" y="2418"/>
                    </a:lnTo>
                    <a:lnTo>
                      <a:pt x="1419" y="3157"/>
                    </a:lnTo>
                    <a:lnTo>
                      <a:pt x="1087" y="3896"/>
                    </a:lnTo>
                    <a:lnTo>
                      <a:pt x="805" y="4739"/>
                    </a:lnTo>
                    <a:lnTo>
                      <a:pt x="567" y="5687"/>
                    </a:lnTo>
                    <a:lnTo>
                      <a:pt x="379" y="6635"/>
                    </a:lnTo>
                    <a:lnTo>
                      <a:pt x="188" y="7583"/>
                    </a:lnTo>
                    <a:lnTo>
                      <a:pt x="94" y="8635"/>
                    </a:lnTo>
                    <a:lnTo>
                      <a:pt x="0" y="9695"/>
                    </a:lnTo>
                    <a:lnTo>
                      <a:pt x="0" y="11904"/>
                    </a:lnTo>
                    <a:lnTo>
                      <a:pt x="94" y="12957"/>
                    </a:lnTo>
                    <a:lnTo>
                      <a:pt x="188" y="14017"/>
                    </a:lnTo>
                    <a:lnTo>
                      <a:pt x="379" y="14965"/>
                    </a:lnTo>
                    <a:lnTo>
                      <a:pt x="567" y="15913"/>
                    </a:lnTo>
                    <a:lnTo>
                      <a:pt x="805" y="16861"/>
                    </a:lnTo>
                    <a:lnTo>
                      <a:pt x="1087" y="17704"/>
                    </a:lnTo>
                    <a:lnTo>
                      <a:pt x="1419" y="18443"/>
                    </a:lnTo>
                    <a:lnTo>
                      <a:pt x="1751" y="19174"/>
                    </a:lnTo>
                    <a:lnTo>
                      <a:pt x="2130" y="19704"/>
                    </a:lnTo>
                    <a:lnTo>
                      <a:pt x="2556" y="20339"/>
                    </a:lnTo>
                    <a:lnTo>
                      <a:pt x="2983" y="20757"/>
                    </a:lnTo>
                    <a:lnTo>
                      <a:pt x="3409" y="21078"/>
                    </a:lnTo>
                    <a:lnTo>
                      <a:pt x="3882" y="21391"/>
                    </a:lnTo>
                    <a:lnTo>
                      <a:pt x="4358" y="21496"/>
                    </a:lnTo>
                    <a:lnTo>
                      <a:pt x="4831" y="21600"/>
                    </a:lnTo>
                    <a:lnTo>
                      <a:pt x="16722" y="21600"/>
                    </a:lnTo>
                    <a:lnTo>
                      <a:pt x="17242" y="21496"/>
                    </a:lnTo>
                    <a:lnTo>
                      <a:pt x="17715" y="21391"/>
                    </a:lnTo>
                    <a:lnTo>
                      <a:pt x="18188" y="21078"/>
                    </a:lnTo>
                    <a:lnTo>
                      <a:pt x="18614" y="20757"/>
                    </a:lnTo>
                    <a:lnTo>
                      <a:pt x="19044" y="20339"/>
                    </a:lnTo>
                    <a:lnTo>
                      <a:pt x="19470" y="19704"/>
                    </a:lnTo>
                    <a:lnTo>
                      <a:pt x="19849" y="19174"/>
                    </a:lnTo>
                    <a:lnTo>
                      <a:pt x="20177" y="18443"/>
                    </a:lnTo>
                    <a:lnTo>
                      <a:pt x="20510" y="17704"/>
                    </a:lnTo>
                    <a:lnTo>
                      <a:pt x="20748" y="16861"/>
                    </a:lnTo>
                    <a:lnTo>
                      <a:pt x="21033" y="15913"/>
                    </a:lnTo>
                    <a:lnTo>
                      <a:pt x="21221" y="14965"/>
                    </a:lnTo>
                    <a:lnTo>
                      <a:pt x="21362" y="14017"/>
                    </a:lnTo>
                    <a:lnTo>
                      <a:pt x="21506" y="12957"/>
                    </a:lnTo>
                    <a:lnTo>
                      <a:pt x="21553" y="11904"/>
                    </a:lnTo>
                    <a:lnTo>
                      <a:pt x="21600" y="10748"/>
                    </a:lnTo>
                    <a:lnTo>
                      <a:pt x="21553" y="9695"/>
                    </a:lnTo>
                    <a:lnTo>
                      <a:pt x="21506" y="8635"/>
                    </a:lnTo>
                    <a:lnTo>
                      <a:pt x="21362" y="7583"/>
                    </a:lnTo>
                    <a:lnTo>
                      <a:pt x="21221" y="6635"/>
                    </a:lnTo>
                    <a:lnTo>
                      <a:pt x="21033" y="5687"/>
                    </a:lnTo>
                    <a:lnTo>
                      <a:pt x="20748" y="4739"/>
                    </a:lnTo>
                    <a:lnTo>
                      <a:pt x="20510" y="3896"/>
                    </a:lnTo>
                    <a:lnTo>
                      <a:pt x="20177" y="3157"/>
                    </a:lnTo>
                    <a:lnTo>
                      <a:pt x="19849" y="2418"/>
                    </a:lnTo>
                    <a:lnTo>
                      <a:pt x="19470" y="1791"/>
                    </a:lnTo>
                    <a:lnTo>
                      <a:pt x="19044" y="1261"/>
                    </a:lnTo>
                    <a:lnTo>
                      <a:pt x="18614" y="843"/>
                    </a:lnTo>
                    <a:lnTo>
                      <a:pt x="18188" y="522"/>
                    </a:lnTo>
                    <a:lnTo>
                      <a:pt x="17715" y="209"/>
                    </a:lnTo>
                    <a:lnTo>
                      <a:pt x="17242" y="0"/>
                    </a:lnTo>
                    <a:close/>
                  </a:path>
                </a:pathLst>
              </a:custGeom>
              <a:solidFill>
                <a:schemeClr val="accent5"/>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18" name="Google Shape;2370;p45"/>
              <p:cNvSpPr/>
              <p:nvPr/>
            </p:nvSpPr>
            <p:spPr>
              <a:xfrm>
                <a:off x="203048" y="667251"/>
                <a:ext cx="22825" cy="22120"/>
              </a:xfrm>
              <a:custGeom>
                <a:avLst/>
                <a:gdLst/>
                <a:ahLst/>
                <a:cxnLst>
                  <a:cxn ang="0">
                    <a:pos x="wd2" y="hd2"/>
                  </a:cxn>
                  <a:cxn ang="5400000">
                    <a:pos x="wd2" y="hd2"/>
                  </a:cxn>
                  <a:cxn ang="10800000">
                    <a:pos x="wd2" y="hd2"/>
                  </a:cxn>
                  <a:cxn ang="16200000">
                    <a:pos x="wd2" y="hd2"/>
                  </a:cxn>
                </a:cxnLst>
                <a:rect l="0" t="0" r="r" b="b"/>
                <a:pathLst>
                  <a:path w="21600" h="21600" extrusionOk="0">
                    <a:moveTo>
                      <a:pt x="9740" y="0"/>
                    </a:moveTo>
                    <a:lnTo>
                      <a:pt x="8610" y="140"/>
                    </a:lnTo>
                    <a:lnTo>
                      <a:pt x="7620" y="420"/>
                    </a:lnTo>
                    <a:lnTo>
                      <a:pt x="6630" y="850"/>
                    </a:lnTo>
                    <a:lnTo>
                      <a:pt x="5650" y="1270"/>
                    </a:lnTo>
                    <a:lnTo>
                      <a:pt x="4800" y="1830"/>
                    </a:lnTo>
                    <a:lnTo>
                      <a:pt x="3950" y="2400"/>
                    </a:lnTo>
                    <a:lnTo>
                      <a:pt x="3110" y="3100"/>
                    </a:lnTo>
                    <a:lnTo>
                      <a:pt x="2400" y="3950"/>
                    </a:lnTo>
                    <a:lnTo>
                      <a:pt x="1830" y="4800"/>
                    </a:lnTo>
                    <a:lnTo>
                      <a:pt x="1270" y="5650"/>
                    </a:lnTo>
                    <a:lnTo>
                      <a:pt x="850" y="6630"/>
                    </a:lnTo>
                    <a:lnTo>
                      <a:pt x="420" y="7620"/>
                    </a:lnTo>
                    <a:lnTo>
                      <a:pt x="140" y="8610"/>
                    </a:lnTo>
                    <a:lnTo>
                      <a:pt x="0" y="9740"/>
                    </a:lnTo>
                    <a:lnTo>
                      <a:pt x="0" y="11860"/>
                    </a:lnTo>
                    <a:lnTo>
                      <a:pt x="140" y="12990"/>
                    </a:lnTo>
                    <a:lnTo>
                      <a:pt x="420" y="13980"/>
                    </a:lnTo>
                    <a:lnTo>
                      <a:pt x="850" y="14960"/>
                    </a:lnTo>
                    <a:lnTo>
                      <a:pt x="1270" y="15950"/>
                    </a:lnTo>
                    <a:lnTo>
                      <a:pt x="1830" y="16800"/>
                    </a:lnTo>
                    <a:lnTo>
                      <a:pt x="2400" y="17650"/>
                    </a:lnTo>
                    <a:lnTo>
                      <a:pt x="3110" y="18490"/>
                    </a:lnTo>
                    <a:lnTo>
                      <a:pt x="3950" y="19200"/>
                    </a:lnTo>
                    <a:lnTo>
                      <a:pt x="4800" y="19760"/>
                    </a:lnTo>
                    <a:lnTo>
                      <a:pt x="5650" y="20330"/>
                    </a:lnTo>
                    <a:lnTo>
                      <a:pt x="6630" y="20750"/>
                    </a:lnTo>
                    <a:lnTo>
                      <a:pt x="7620" y="21180"/>
                    </a:lnTo>
                    <a:lnTo>
                      <a:pt x="8610" y="21460"/>
                    </a:lnTo>
                    <a:lnTo>
                      <a:pt x="9740" y="21600"/>
                    </a:lnTo>
                    <a:lnTo>
                      <a:pt x="11860" y="21600"/>
                    </a:lnTo>
                    <a:lnTo>
                      <a:pt x="12990" y="21460"/>
                    </a:lnTo>
                    <a:lnTo>
                      <a:pt x="13980" y="21180"/>
                    </a:lnTo>
                    <a:lnTo>
                      <a:pt x="14970" y="20750"/>
                    </a:lnTo>
                    <a:lnTo>
                      <a:pt x="15950" y="20330"/>
                    </a:lnTo>
                    <a:lnTo>
                      <a:pt x="16800" y="19760"/>
                    </a:lnTo>
                    <a:lnTo>
                      <a:pt x="17650" y="19200"/>
                    </a:lnTo>
                    <a:lnTo>
                      <a:pt x="18490" y="18490"/>
                    </a:lnTo>
                    <a:lnTo>
                      <a:pt x="19200" y="17650"/>
                    </a:lnTo>
                    <a:lnTo>
                      <a:pt x="19770" y="16800"/>
                    </a:lnTo>
                    <a:lnTo>
                      <a:pt x="20330" y="15950"/>
                    </a:lnTo>
                    <a:lnTo>
                      <a:pt x="20750" y="14960"/>
                    </a:lnTo>
                    <a:lnTo>
                      <a:pt x="21180" y="13980"/>
                    </a:lnTo>
                    <a:lnTo>
                      <a:pt x="21460" y="12990"/>
                    </a:lnTo>
                    <a:lnTo>
                      <a:pt x="21600" y="11860"/>
                    </a:lnTo>
                    <a:lnTo>
                      <a:pt x="21600" y="9740"/>
                    </a:lnTo>
                    <a:lnTo>
                      <a:pt x="21460" y="8610"/>
                    </a:lnTo>
                    <a:lnTo>
                      <a:pt x="21180" y="7620"/>
                    </a:lnTo>
                    <a:lnTo>
                      <a:pt x="20750" y="6630"/>
                    </a:lnTo>
                    <a:lnTo>
                      <a:pt x="20330" y="5650"/>
                    </a:lnTo>
                    <a:lnTo>
                      <a:pt x="19770" y="4800"/>
                    </a:lnTo>
                    <a:lnTo>
                      <a:pt x="19200" y="3950"/>
                    </a:lnTo>
                    <a:lnTo>
                      <a:pt x="18490" y="3100"/>
                    </a:lnTo>
                    <a:lnTo>
                      <a:pt x="17650" y="2400"/>
                    </a:lnTo>
                    <a:lnTo>
                      <a:pt x="16800" y="1830"/>
                    </a:lnTo>
                    <a:lnTo>
                      <a:pt x="15950" y="1270"/>
                    </a:lnTo>
                    <a:lnTo>
                      <a:pt x="14970" y="850"/>
                    </a:lnTo>
                    <a:lnTo>
                      <a:pt x="13980" y="420"/>
                    </a:lnTo>
                    <a:lnTo>
                      <a:pt x="12990" y="140"/>
                    </a:lnTo>
                    <a:lnTo>
                      <a:pt x="11860"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19" name="Google Shape;2371;p45"/>
              <p:cNvSpPr/>
              <p:nvPr/>
            </p:nvSpPr>
            <p:spPr>
              <a:xfrm>
                <a:off x="205584" y="669709"/>
                <a:ext cx="17753" cy="17204"/>
              </a:xfrm>
              <a:custGeom>
                <a:avLst/>
                <a:gdLst/>
                <a:ahLst/>
                <a:cxnLst>
                  <a:cxn ang="0">
                    <a:pos x="wd2" y="hd2"/>
                  </a:cxn>
                  <a:cxn ang="5400000">
                    <a:pos x="wd2" y="hd2"/>
                  </a:cxn>
                  <a:cxn ang="10800000">
                    <a:pos x="wd2" y="hd2"/>
                  </a:cxn>
                  <a:cxn ang="16200000">
                    <a:pos x="wd2" y="hd2"/>
                  </a:cxn>
                </a:cxnLst>
                <a:rect l="0" t="0" r="r" b="b"/>
                <a:pathLst>
                  <a:path w="21600" h="21600" extrusionOk="0">
                    <a:moveTo>
                      <a:pt x="9617" y="0"/>
                    </a:moveTo>
                    <a:lnTo>
                      <a:pt x="8538" y="180"/>
                    </a:lnTo>
                    <a:lnTo>
                      <a:pt x="6531" y="899"/>
                    </a:lnTo>
                    <a:lnTo>
                      <a:pt x="4719" y="1813"/>
                    </a:lnTo>
                    <a:lnTo>
                      <a:pt x="3086" y="3086"/>
                    </a:lnTo>
                    <a:lnTo>
                      <a:pt x="1813" y="4719"/>
                    </a:lnTo>
                    <a:lnTo>
                      <a:pt x="913" y="6531"/>
                    </a:lnTo>
                    <a:lnTo>
                      <a:pt x="180" y="8524"/>
                    </a:lnTo>
                    <a:lnTo>
                      <a:pt x="0" y="9617"/>
                    </a:lnTo>
                    <a:lnTo>
                      <a:pt x="0" y="11983"/>
                    </a:lnTo>
                    <a:lnTo>
                      <a:pt x="180" y="12883"/>
                    </a:lnTo>
                    <a:lnTo>
                      <a:pt x="913" y="15069"/>
                    </a:lnTo>
                    <a:lnTo>
                      <a:pt x="1813" y="16881"/>
                    </a:lnTo>
                    <a:lnTo>
                      <a:pt x="3086" y="18334"/>
                    </a:lnTo>
                    <a:lnTo>
                      <a:pt x="4719" y="19787"/>
                    </a:lnTo>
                    <a:lnTo>
                      <a:pt x="6531" y="20687"/>
                    </a:lnTo>
                    <a:lnTo>
                      <a:pt x="8538" y="21420"/>
                    </a:lnTo>
                    <a:lnTo>
                      <a:pt x="9617" y="21600"/>
                    </a:lnTo>
                    <a:lnTo>
                      <a:pt x="11803" y="21600"/>
                    </a:lnTo>
                    <a:lnTo>
                      <a:pt x="12883" y="21420"/>
                    </a:lnTo>
                    <a:lnTo>
                      <a:pt x="15069" y="20687"/>
                    </a:lnTo>
                    <a:lnTo>
                      <a:pt x="16881" y="19787"/>
                    </a:lnTo>
                    <a:lnTo>
                      <a:pt x="18334" y="18334"/>
                    </a:lnTo>
                    <a:lnTo>
                      <a:pt x="19787" y="16881"/>
                    </a:lnTo>
                    <a:lnTo>
                      <a:pt x="20687" y="15069"/>
                    </a:lnTo>
                    <a:lnTo>
                      <a:pt x="21420" y="12883"/>
                    </a:lnTo>
                    <a:lnTo>
                      <a:pt x="21600" y="11983"/>
                    </a:lnTo>
                    <a:lnTo>
                      <a:pt x="21600" y="9617"/>
                    </a:lnTo>
                    <a:lnTo>
                      <a:pt x="21420" y="8524"/>
                    </a:lnTo>
                    <a:lnTo>
                      <a:pt x="20687" y="6531"/>
                    </a:lnTo>
                    <a:lnTo>
                      <a:pt x="19787" y="4719"/>
                    </a:lnTo>
                    <a:lnTo>
                      <a:pt x="18334" y="3086"/>
                    </a:lnTo>
                    <a:lnTo>
                      <a:pt x="16881" y="1813"/>
                    </a:lnTo>
                    <a:lnTo>
                      <a:pt x="15069" y="899"/>
                    </a:lnTo>
                    <a:lnTo>
                      <a:pt x="12883" y="180"/>
                    </a:lnTo>
                    <a:lnTo>
                      <a:pt x="11803" y="0"/>
                    </a:lnTo>
                    <a:close/>
                  </a:path>
                </a:pathLst>
              </a:custGeom>
              <a:solidFill>
                <a:srgbClr val="F7F7F8"/>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20" name="Google Shape;2372;p45"/>
              <p:cNvSpPr/>
              <p:nvPr/>
            </p:nvSpPr>
            <p:spPr>
              <a:xfrm>
                <a:off x="54904" y="54662"/>
                <a:ext cx="26703" cy="25735"/>
              </a:xfrm>
              <a:custGeom>
                <a:avLst/>
                <a:gdLst/>
                <a:ahLst/>
                <a:cxnLst>
                  <a:cxn ang="0">
                    <a:pos x="wd2" y="hd2"/>
                  </a:cxn>
                  <a:cxn ang="5400000">
                    <a:pos x="wd2" y="hd2"/>
                  </a:cxn>
                  <a:cxn ang="10800000">
                    <a:pos x="wd2" y="hd2"/>
                  </a:cxn>
                  <a:cxn ang="16200000">
                    <a:pos x="wd2" y="hd2"/>
                  </a:cxn>
                </a:cxnLst>
                <a:rect l="0" t="0" r="r" b="b"/>
                <a:pathLst>
                  <a:path w="21600" h="21600" extrusionOk="0">
                    <a:moveTo>
                      <a:pt x="9650" y="0"/>
                    </a:moveTo>
                    <a:lnTo>
                      <a:pt x="8565" y="120"/>
                    </a:lnTo>
                    <a:lnTo>
                      <a:pt x="7479" y="481"/>
                    </a:lnTo>
                    <a:lnTo>
                      <a:pt x="6513" y="842"/>
                    </a:lnTo>
                    <a:lnTo>
                      <a:pt x="5547" y="1212"/>
                    </a:lnTo>
                    <a:lnTo>
                      <a:pt x="4701" y="1813"/>
                    </a:lnTo>
                    <a:lnTo>
                      <a:pt x="3864" y="2424"/>
                    </a:lnTo>
                    <a:lnTo>
                      <a:pt x="3137" y="3154"/>
                    </a:lnTo>
                    <a:lnTo>
                      <a:pt x="2410" y="3876"/>
                    </a:lnTo>
                    <a:lnTo>
                      <a:pt x="1812" y="4727"/>
                    </a:lnTo>
                    <a:lnTo>
                      <a:pt x="1205" y="5578"/>
                    </a:lnTo>
                    <a:lnTo>
                      <a:pt x="846" y="6549"/>
                    </a:lnTo>
                    <a:lnTo>
                      <a:pt x="478" y="7521"/>
                    </a:lnTo>
                    <a:lnTo>
                      <a:pt x="120" y="8612"/>
                    </a:lnTo>
                    <a:lnTo>
                      <a:pt x="0" y="9704"/>
                    </a:lnTo>
                    <a:lnTo>
                      <a:pt x="0" y="11887"/>
                    </a:lnTo>
                    <a:lnTo>
                      <a:pt x="120" y="12979"/>
                    </a:lnTo>
                    <a:lnTo>
                      <a:pt x="478" y="14070"/>
                    </a:lnTo>
                    <a:lnTo>
                      <a:pt x="846" y="15041"/>
                    </a:lnTo>
                    <a:lnTo>
                      <a:pt x="1205" y="16013"/>
                    </a:lnTo>
                    <a:lnTo>
                      <a:pt x="1812" y="16864"/>
                    </a:lnTo>
                    <a:lnTo>
                      <a:pt x="2410" y="17715"/>
                    </a:lnTo>
                    <a:lnTo>
                      <a:pt x="3137" y="18446"/>
                    </a:lnTo>
                    <a:lnTo>
                      <a:pt x="3864" y="19167"/>
                    </a:lnTo>
                    <a:lnTo>
                      <a:pt x="4701" y="19778"/>
                    </a:lnTo>
                    <a:lnTo>
                      <a:pt x="5547" y="20388"/>
                    </a:lnTo>
                    <a:lnTo>
                      <a:pt x="6513" y="20749"/>
                    </a:lnTo>
                    <a:lnTo>
                      <a:pt x="7479" y="21110"/>
                    </a:lnTo>
                    <a:lnTo>
                      <a:pt x="8565" y="21480"/>
                    </a:lnTo>
                    <a:lnTo>
                      <a:pt x="9650" y="21600"/>
                    </a:lnTo>
                    <a:lnTo>
                      <a:pt x="11821" y="21600"/>
                    </a:lnTo>
                    <a:lnTo>
                      <a:pt x="12916" y="21480"/>
                    </a:lnTo>
                    <a:lnTo>
                      <a:pt x="14001" y="21110"/>
                    </a:lnTo>
                    <a:lnTo>
                      <a:pt x="14967" y="20749"/>
                    </a:lnTo>
                    <a:lnTo>
                      <a:pt x="15924" y="20388"/>
                    </a:lnTo>
                    <a:lnTo>
                      <a:pt x="16770" y="19778"/>
                    </a:lnTo>
                    <a:lnTo>
                      <a:pt x="17617" y="19167"/>
                    </a:lnTo>
                    <a:lnTo>
                      <a:pt x="18343" y="18446"/>
                    </a:lnTo>
                    <a:lnTo>
                      <a:pt x="19070" y="17715"/>
                    </a:lnTo>
                    <a:lnTo>
                      <a:pt x="19668" y="16864"/>
                    </a:lnTo>
                    <a:lnTo>
                      <a:pt x="20275" y="16013"/>
                    </a:lnTo>
                    <a:lnTo>
                      <a:pt x="20634" y="15041"/>
                    </a:lnTo>
                    <a:lnTo>
                      <a:pt x="20993" y="14070"/>
                    </a:lnTo>
                    <a:lnTo>
                      <a:pt x="21361" y="12979"/>
                    </a:lnTo>
                    <a:lnTo>
                      <a:pt x="21480" y="11887"/>
                    </a:lnTo>
                    <a:lnTo>
                      <a:pt x="21600" y="10795"/>
                    </a:lnTo>
                    <a:lnTo>
                      <a:pt x="21480" y="9704"/>
                    </a:lnTo>
                    <a:lnTo>
                      <a:pt x="21361" y="8612"/>
                    </a:lnTo>
                    <a:lnTo>
                      <a:pt x="20993" y="7521"/>
                    </a:lnTo>
                    <a:lnTo>
                      <a:pt x="20634" y="6549"/>
                    </a:lnTo>
                    <a:lnTo>
                      <a:pt x="20275" y="5578"/>
                    </a:lnTo>
                    <a:lnTo>
                      <a:pt x="19668" y="4727"/>
                    </a:lnTo>
                    <a:lnTo>
                      <a:pt x="19070" y="3876"/>
                    </a:lnTo>
                    <a:lnTo>
                      <a:pt x="18343" y="3154"/>
                    </a:lnTo>
                    <a:lnTo>
                      <a:pt x="17617" y="2424"/>
                    </a:lnTo>
                    <a:lnTo>
                      <a:pt x="16770" y="1813"/>
                    </a:lnTo>
                    <a:lnTo>
                      <a:pt x="15924" y="1212"/>
                    </a:lnTo>
                    <a:lnTo>
                      <a:pt x="14967" y="842"/>
                    </a:lnTo>
                    <a:lnTo>
                      <a:pt x="14001" y="481"/>
                    </a:lnTo>
                    <a:lnTo>
                      <a:pt x="12916" y="120"/>
                    </a:lnTo>
                    <a:lnTo>
                      <a:pt x="11821" y="0"/>
                    </a:lnTo>
                    <a:close/>
                  </a:path>
                </a:pathLst>
              </a:custGeom>
              <a:solidFill>
                <a:schemeClr val="accent4"/>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21" name="Google Shape;2373;p45"/>
              <p:cNvSpPr/>
              <p:nvPr/>
            </p:nvSpPr>
            <p:spPr>
              <a:xfrm>
                <a:off x="95479" y="56250"/>
                <a:ext cx="131736" cy="22549"/>
              </a:xfrm>
              <a:prstGeom prst="rect">
                <a:avLst/>
              </a:prstGeom>
              <a:solidFill>
                <a:schemeClr val="accent3"/>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22" name="Google Shape;2374;p45"/>
              <p:cNvSpPr/>
              <p:nvPr/>
            </p:nvSpPr>
            <p:spPr>
              <a:xfrm>
                <a:off x="54904" y="107860"/>
                <a:ext cx="26703" cy="25889"/>
              </a:xfrm>
              <a:custGeom>
                <a:avLst/>
                <a:gdLst/>
                <a:ahLst/>
                <a:cxnLst>
                  <a:cxn ang="0">
                    <a:pos x="wd2" y="hd2"/>
                  </a:cxn>
                  <a:cxn ang="5400000">
                    <a:pos x="wd2" y="hd2"/>
                  </a:cxn>
                  <a:cxn ang="10800000">
                    <a:pos x="wd2" y="hd2"/>
                  </a:cxn>
                  <a:cxn ang="16200000">
                    <a:pos x="wd2" y="hd2"/>
                  </a:cxn>
                </a:cxnLst>
                <a:rect l="0" t="0" r="r" b="b"/>
                <a:pathLst>
                  <a:path w="21600" h="21600" extrusionOk="0">
                    <a:moveTo>
                      <a:pt x="10736" y="0"/>
                    </a:moveTo>
                    <a:lnTo>
                      <a:pt x="9650" y="120"/>
                    </a:lnTo>
                    <a:lnTo>
                      <a:pt x="8565" y="248"/>
                    </a:lnTo>
                    <a:lnTo>
                      <a:pt x="7479" y="487"/>
                    </a:lnTo>
                    <a:lnTo>
                      <a:pt x="6513" y="846"/>
                    </a:lnTo>
                    <a:lnTo>
                      <a:pt x="5547" y="1333"/>
                    </a:lnTo>
                    <a:lnTo>
                      <a:pt x="4701" y="1811"/>
                    </a:lnTo>
                    <a:lnTo>
                      <a:pt x="3864" y="2418"/>
                    </a:lnTo>
                    <a:lnTo>
                      <a:pt x="3137" y="3136"/>
                    </a:lnTo>
                    <a:lnTo>
                      <a:pt x="2410" y="3982"/>
                    </a:lnTo>
                    <a:lnTo>
                      <a:pt x="1812" y="4708"/>
                    </a:lnTo>
                    <a:lnTo>
                      <a:pt x="1205" y="5674"/>
                    </a:lnTo>
                    <a:lnTo>
                      <a:pt x="846" y="6639"/>
                    </a:lnTo>
                    <a:lnTo>
                      <a:pt x="478" y="7605"/>
                    </a:lnTo>
                    <a:lnTo>
                      <a:pt x="120" y="8570"/>
                    </a:lnTo>
                    <a:lnTo>
                      <a:pt x="0" y="9655"/>
                    </a:lnTo>
                    <a:lnTo>
                      <a:pt x="0" y="11945"/>
                    </a:lnTo>
                    <a:lnTo>
                      <a:pt x="120" y="13030"/>
                    </a:lnTo>
                    <a:lnTo>
                      <a:pt x="478" y="13995"/>
                    </a:lnTo>
                    <a:lnTo>
                      <a:pt x="846" y="14961"/>
                    </a:lnTo>
                    <a:lnTo>
                      <a:pt x="1205" y="15926"/>
                    </a:lnTo>
                    <a:lnTo>
                      <a:pt x="1812" y="16892"/>
                    </a:lnTo>
                    <a:lnTo>
                      <a:pt x="2410" y="17618"/>
                    </a:lnTo>
                    <a:lnTo>
                      <a:pt x="3137" y="18464"/>
                    </a:lnTo>
                    <a:lnTo>
                      <a:pt x="3864" y="19182"/>
                    </a:lnTo>
                    <a:lnTo>
                      <a:pt x="4701" y="19789"/>
                    </a:lnTo>
                    <a:lnTo>
                      <a:pt x="5547" y="20267"/>
                    </a:lnTo>
                    <a:lnTo>
                      <a:pt x="6513" y="20754"/>
                    </a:lnTo>
                    <a:lnTo>
                      <a:pt x="7479" y="21113"/>
                    </a:lnTo>
                    <a:lnTo>
                      <a:pt x="8565" y="21352"/>
                    </a:lnTo>
                    <a:lnTo>
                      <a:pt x="9650" y="21480"/>
                    </a:lnTo>
                    <a:lnTo>
                      <a:pt x="10736" y="21600"/>
                    </a:lnTo>
                    <a:lnTo>
                      <a:pt x="11821" y="21480"/>
                    </a:lnTo>
                    <a:lnTo>
                      <a:pt x="12916" y="21352"/>
                    </a:lnTo>
                    <a:lnTo>
                      <a:pt x="14001" y="21113"/>
                    </a:lnTo>
                    <a:lnTo>
                      <a:pt x="14967" y="20754"/>
                    </a:lnTo>
                    <a:lnTo>
                      <a:pt x="15924" y="20267"/>
                    </a:lnTo>
                    <a:lnTo>
                      <a:pt x="16770" y="19789"/>
                    </a:lnTo>
                    <a:lnTo>
                      <a:pt x="17617" y="19182"/>
                    </a:lnTo>
                    <a:lnTo>
                      <a:pt x="18343" y="18464"/>
                    </a:lnTo>
                    <a:lnTo>
                      <a:pt x="19070" y="17618"/>
                    </a:lnTo>
                    <a:lnTo>
                      <a:pt x="19668" y="16892"/>
                    </a:lnTo>
                    <a:lnTo>
                      <a:pt x="20275" y="15926"/>
                    </a:lnTo>
                    <a:lnTo>
                      <a:pt x="20634" y="14961"/>
                    </a:lnTo>
                    <a:lnTo>
                      <a:pt x="20993" y="13995"/>
                    </a:lnTo>
                    <a:lnTo>
                      <a:pt x="21361" y="13030"/>
                    </a:lnTo>
                    <a:lnTo>
                      <a:pt x="21480" y="11945"/>
                    </a:lnTo>
                    <a:lnTo>
                      <a:pt x="21600" y="10740"/>
                    </a:lnTo>
                    <a:lnTo>
                      <a:pt x="21480" y="9655"/>
                    </a:lnTo>
                    <a:lnTo>
                      <a:pt x="21361" y="8570"/>
                    </a:lnTo>
                    <a:lnTo>
                      <a:pt x="20993" y="7605"/>
                    </a:lnTo>
                    <a:lnTo>
                      <a:pt x="20634" y="6639"/>
                    </a:lnTo>
                    <a:lnTo>
                      <a:pt x="20275" y="5674"/>
                    </a:lnTo>
                    <a:lnTo>
                      <a:pt x="19668" y="4708"/>
                    </a:lnTo>
                    <a:lnTo>
                      <a:pt x="19070" y="3982"/>
                    </a:lnTo>
                    <a:lnTo>
                      <a:pt x="18343" y="3136"/>
                    </a:lnTo>
                    <a:lnTo>
                      <a:pt x="17617" y="2418"/>
                    </a:lnTo>
                    <a:lnTo>
                      <a:pt x="16770" y="1811"/>
                    </a:lnTo>
                    <a:lnTo>
                      <a:pt x="15924" y="1333"/>
                    </a:lnTo>
                    <a:lnTo>
                      <a:pt x="14967" y="846"/>
                    </a:lnTo>
                    <a:lnTo>
                      <a:pt x="14001" y="487"/>
                    </a:lnTo>
                    <a:lnTo>
                      <a:pt x="12916" y="248"/>
                    </a:lnTo>
                    <a:lnTo>
                      <a:pt x="11821" y="120"/>
                    </a:lnTo>
                    <a:lnTo>
                      <a:pt x="10736" y="0"/>
                    </a:lnTo>
                    <a:close/>
                  </a:path>
                </a:pathLst>
              </a:cu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23" name="Google Shape;2375;p45"/>
              <p:cNvSpPr/>
              <p:nvPr/>
            </p:nvSpPr>
            <p:spPr>
              <a:xfrm>
                <a:off x="95479" y="109458"/>
                <a:ext cx="131736" cy="22693"/>
              </a:xfrm>
              <a:prstGeom prst="rect">
                <a:avLst/>
              </a:prstGeom>
              <a:solidFill>
                <a:schemeClr val="accent3"/>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24" name="Google Shape;2376;p45"/>
              <p:cNvSpPr/>
              <p:nvPr/>
            </p:nvSpPr>
            <p:spPr>
              <a:xfrm>
                <a:off x="54904" y="196059"/>
                <a:ext cx="26703" cy="25878"/>
              </a:xfrm>
              <a:custGeom>
                <a:avLst/>
                <a:gdLst/>
                <a:ahLst/>
                <a:cxnLst>
                  <a:cxn ang="0">
                    <a:pos x="wd2" y="hd2"/>
                  </a:cxn>
                  <a:cxn ang="5400000">
                    <a:pos x="wd2" y="hd2"/>
                  </a:cxn>
                  <a:cxn ang="10800000">
                    <a:pos x="wd2" y="hd2"/>
                  </a:cxn>
                  <a:cxn ang="16200000">
                    <a:pos x="wd2" y="hd2"/>
                  </a:cxn>
                </a:cxnLst>
                <a:rect l="0" t="0" r="r" b="b"/>
                <a:pathLst>
                  <a:path w="21600" h="21600" extrusionOk="0">
                    <a:moveTo>
                      <a:pt x="9650" y="0"/>
                    </a:moveTo>
                    <a:lnTo>
                      <a:pt x="8565" y="239"/>
                    </a:lnTo>
                    <a:lnTo>
                      <a:pt x="7479" y="478"/>
                    </a:lnTo>
                    <a:lnTo>
                      <a:pt x="6513" y="846"/>
                    </a:lnTo>
                    <a:lnTo>
                      <a:pt x="5547" y="1325"/>
                    </a:lnTo>
                    <a:lnTo>
                      <a:pt x="4701" y="1812"/>
                    </a:lnTo>
                    <a:lnTo>
                      <a:pt x="3864" y="2410"/>
                    </a:lnTo>
                    <a:lnTo>
                      <a:pt x="3137" y="3137"/>
                    </a:lnTo>
                    <a:lnTo>
                      <a:pt x="2410" y="3864"/>
                    </a:lnTo>
                    <a:lnTo>
                      <a:pt x="1812" y="4710"/>
                    </a:lnTo>
                    <a:lnTo>
                      <a:pt x="1205" y="5676"/>
                    </a:lnTo>
                    <a:lnTo>
                      <a:pt x="846" y="6513"/>
                    </a:lnTo>
                    <a:lnTo>
                      <a:pt x="478" y="7599"/>
                    </a:lnTo>
                    <a:lnTo>
                      <a:pt x="120" y="8565"/>
                    </a:lnTo>
                    <a:lnTo>
                      <a:pt x="0" y="9650"/>
                    </a:lnTo>
                    <a:lnTo>
                      <a:pt x="0" y="11830"/>
                    </a:lnTo>
                    <a:lnTo>
                      <a:pt x="120" y="12916"/>
                    </a:lnTo>
                    <a:lnTo>
                      <a:pt x="478" y="14001"/>
                    </a:lnTo>
                    <a:lnTo>
                      <a:pt x="846" y="14967"/>
                    </a:lnTo>
                    <a:lnTo>
                      <a:pt x="1205" y="15933"/>
                    </a:lnTo>
                    <a:lnTo>
                      <a:pt x="1812" y="16780"/>
                    </a:lnTo>
                    <a:lnTo>
                      <a:pt x="2410" y="17617"/>
                    </a:lnTo>
                    <a:lnTo>
                      <a:pt x="3137" y="18343"/>
                    </a:lnTo>
                    <a:lnTo>
                      <a:pt x="3864" y="19070"/>
                    </a:lnTo>
                    <a:lnTo>
                      <a:pt x="4701" y="19668"/>
                    </a:lnTo>
                    <a:lnTo>
                      <a:pt x="5547" y="20275"/>
                    </a:lnTo>
                    <a:lnTo>
                      <a:pt x="6513" y="20754"/>
                    </a:lnTo>
                    <a:lnTo>
                      <a:pt x="7479" y="21122"/>
                    </a:lnTo>
                    <a:lnTo>
                      <a:pt x="8565" y="21361"/>
                    </a:lnTo>
                    <a:lnTo>
                      <a:pt x="9650" y="21480"/>
                    </a:lnTo>
                    <a:lnTo>
                      <a:pt x="10736" y="21600"/>
                    </a:lnTo>
                    <a:lnTo>
                      <a:pt x="11821" y="21480"/>
                    </a:lnTo>
                    <a:lnTo>
                      <a:pt x="12916" y="21361"/>
                    </a:lnTo>
                    <a:lnTo>
                      <a:pt x="14001" y="21122"/>
                    </a:lnTo>
                    <a:lnTo>
                      <a:pt x="14967" y="20754"/>
                    </a:lnTo>
                    <a:lnTo>
                      <a:pt x="15924" y="20275"/>
                    </a:lnTo>
                    <a:lnTo>
                      <a:pt x="16770" y="19668"/>
                    </a:lnTo>
                    <a:lnTo>
                      <a:pt x="17617" y="19070"/>
                    </a:lnTo>
                    <a:lnTo>
                      <a:pt x="18343" y="18343"/>
                    </a:lnTo>
                    <a:lnTo>
                      <a:pt x="19070" y="17617"/>
                    </a:lnTo>
                    <a:lnTo>
                      <a:pt x="19668" y="16780"/>
                    </a:lnTo>
                    <a:lnTo>
                      <a:pt x="20275" y="15933"/>
                    </a:lnTo>
                    <a:lnTo>
                      <a:pt x="20634" y="14967"/>
                    </a:lnTo>
                    <a:lnTo>
                      <a:pt x="20993" y="14001"/>
                    </a:lnTo>
                    <a:lnTo>
                      <a:pt x="21361" y="12916"/>
                    </a:lnTo>
                    <a:lnTo>
                      <a:pt x="21480" y="11830"/>
                    </a:lnTo>
                    <a:lnTo>
                      <a:pt x="21600" y="10745"/>
                    </a:lnTo>
                    <a:lnTo>
                      <a:pt x="21480" y="9650"/>
                    </a:lnTo>
                    <a:lnTo>
                      <a:pt x="21361" y="8565"/>
                    </a:lnTo>
                    <a:lnTo>
                      <a:pt x="20993" y="7599"/>
                    </a:lnTo>
                    <a:lnTo>
                      <a:pt x="20634" y="6513"/>
                    </a:lnTo>
                    <a:lnTo>
                      <a:pt x="20275" y="5676"/>
                    </a:lnTo>
                    <a:lnTo>
                      <a:pt x="19668" y="4710"/>
                    </a:lnTo>
                    <a:lnTo>
                      <a:pt x="19070" y="3864"/>
                    </a:lnTo>
                    <a:lnTo>
                      <a:pt x="18343" y="3137"/>
                    </a:lnTo>
                    <a:lnTo>
                      <a:pt x="17617" y="2410"/>
                    </a:lnTo>
                    <a:lnTo>
                      <a:pt x="16770" y="1812"/>
                    </a:lnTo>
                    <a:lnTo>
                      <a:pt x="15924" y="1325"/>
                    </a:lnTo>
                    <a:lnTo>
                      <a:pt x="14967" y="846"/>
                    </a:lnTo>
                    <a:lnTo>
                      <a:pt x="14001" y="478"/>
                    </a:lnTo>
                    <a:lnTo>
                      <a:pt x="12916" y="239"/>
                    </a:lnTo>
                    <a:lnTo>
                      <a:pt x="11821" y="0"/>
                    </a:lnTo>
                    <a:close/>
                  </a:path>
                </a:pathLst>
              </a:custGeom>
              <a:solidFill>
                <a:schemeClr val="accent4"/>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25" name="Google Shape;2377;p45"/>
              <p:cNvSpPr/>
              <p:nvPr/>
            </p:nvSpPr>
            <p:spPr>
              <a:xfrm>
                <a:off x="95479" y="197645"/>
                <a:ext cx="131736" cy="22561"/>
              </a:xfrm>
              <a:prstGeom prst="rect">
                <a:avLst/>
              </a:prstGeom>
              <a:solidFill>
                <a:schemeClr val="accent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26" name="Google Shape;2378;p45"/>
              <p:cNvSpPr/>
              <p:nvPr/>
            </p:nvSpPr>
            <p:spPr>
              <a:xfrm>
                <a:off x="54904" y="249267"/>
                <a:ext cx="26703" cy="25878"/>
              </a:xfrm>
              <a:custGeom>
                <a:avLst/>
                <a:gdLst/>
                <a:ahLst/>
                <a:cxnLst>
                  <a:cxn ang="0">
                    <a:pos x="wd2" y="hd2"/>
                  </a:cxn>
                  <a:cxn ang="5400000">
                    <a:pos x="wd2" y="hd2"/>
                  </a:cxn>
                  <a:cxn ang="10800000">
                    <a:pos x="wd2" y="hd2"/>
                  </a:cxn>
                  <a:cxn ang="16200000">
                    <a:pos x="wd2" y="hd2"/>
                  </a:cxn>
                </a:cxnLst>
                <a:rect l="0" t="0" r="r" b="b"/>
                <a:pathLst>
                  <a:path w="21600" h="21600" extrusionOk="0">
                    <a:moveTo>
                      <a:pt x="10736" y="0"/>
                    </a:moveTo>
                    <a:lnTo>
                      <a:pt x="9650" y="120"/>
                    </a:lnTo>
                    <a:lnTo>
                      <a:pt x="8565" y="239"/>
                    </a:lnTo>
                    <a:lnTo>
                      <a:pt x="7479" y="478"/>
                    </a:lnTo>
                    <a:lnTo>
                      <a:pt x="6513" y="846"/>
                    </a:lnTo>
                    <a:lnTo>
                      <a:pt x="5547" y="1325"/>
                    </a:lnTo>
                    <a:lnTo>
                      <a:pt x="4701" y="1932"/>
                    </a:lnTo>
                    <a:lnTo>
                      <a:pt x="3864" y="2530"/>
                    </a:lnTo>
                    <a:lnTo>
                      <a:pt x="3137" y="3137"/>
                    </a:lnTo>
                    <a:lnTo>
                      <a:pt x="2410" y="3983"/>
                    </a:lnTo>
                    <a:lnTo>
                      <a:pt x="1812" y="4830"/>
                    </a:lnTo>
                    <a:lnTo>
                      <a:pt x="1205" y="5667"/>
                    </a:lnTo>
                    <a:lnTo>
                      <a:pt x="846" y="6633"/>
                    </a:lnTo>
                    <a:lnTo>
                      <a:pt x="478" y="7599"/>
                    </a:lnTo>
                    <a:lnTo>
                      <a:pt x="120" y="8684"/>
                    </a:lnTo>
                    <a:lnTo>
                      <a:pt x="0" y="9770"/>
                    </a:lnTo>
                    <a:lnTo>
                      <a:pt x="0" y="11950"/>
                    </a:lnTo>
                    <a:lnTo>
                      <a:pt x="120" y="13035"/>
                    </a:lnTo>
                    <a:lnTo>
                      <a:pt x="478" y="14001"/>
                    </a:lnTo>
                    <a:lnTo>
                      <a:pt x="846" y="15087"/>
                    </a:lnTo>
                    <a:lnTo>
                      <a:pt x="1205" y="15924"/>
                    </a:lnTo>
                    <a:lnTo>
                      <a:pt x="1812" y="16890"/>
                    </a:lnTo>
                    <a:lnTo>
                      <a:pt x="2410" y="17736"/>
                    </a:lnTo>
                    <a:lnTo>
                      <a:pt x="3137" y="18463"/>
                    </a:lnTo>
                    <a:lnTo>
                      <a:pt x="3864" y="19190"/>
                    </a:lnTo>
                    <a:lnTo>
                      <a:pt x="4701" y="19788"/>
                    </a:lnTo>
                    <a:lnTo>
                      <a:pt x="5547" y="20275"/>
                    </a:lnTo>
                    <a:lnTo>
                      <a:pt x="6513" y="20754"/>
                    </a:lnTo>
                    <a:lnTo>
                      <a:pt x="7479" y="21122"/>
                    </a:lnTo>
                    <a:lnTo>
                      <a:pt x="8565" y="21361"/>
                    </a:lnTo>
                    <a:lnTo>
                      <a:pt x="9650" y="21600"/>
                    </a:lnTo>
                    <a:lnTo>
                      <a:pt x="11821" y="21600"/>
                    </a:lnTo>
                    <a:lnTo>
                      <a:pt x="12916" y="21361"/>
                    </a:lnTo>
                    <a:lnTo>
                      <a:pt x="14001" y="21122"/>
                    </a:lnTo>
                    <a:lnTo>
                      <a:pt x="14967" y="20754"/>
                    </a:lnTo>
                    <a:lnTo>
                      <a:pt x="15924" y="20275"/>
                    </a:lnTo>
                    <a:lnTo>
                      <a:pt x="16770" y="19788"/>
                    </a:lnTo>
                    <a:lnTo>
                      <a:pt x="17617" y="19190"/>
                    </a:lnTo>
                    <a:lnTo>
                      <a:pt x="18343" y="18463"/>
                    </a:lnTo>
                    <a:lnTo>
                      <a:pt x="19070" y="17736"/>
                    </a:lnTo>
                    <a:lnTo>
                      <a:pt x="19668" y="16890"/>
                    </a:lnTo>
                    <a:lnTo>
                      <a:pt x="20275" y="15924"/>
                    </a:lnTo>
                    <a:lnTo>
                      <a:pt x="20634" y="15087"/>
                    </a:lnTo>
                    <a:lnTo>
                      <a:pt x="20993" y="14001"/>
                    </a:lnTo>
                    <a:lnTo>
                      <a:pt x="21361" y="13035"/>
                    </a:lnTo>
                    <a:lnTo>
                      <a:pt x="21480" y="11950"/>
                    </a:lnTo>
                    <a:lnTo>
                      <a:pt x="21600" y="10855"/>
                    </a:lnTo>
                    <a:lnTo>
                      <a:pt x="21480" y="9770"/>
                    </a:lnTo>
                    <a:lnTo>
                      <a:pt x="21361" y="8684"/>
                    </a:lnTo>
                    <a:lnTo>
                      <a:pt x="20993" y="7599"/>
                    </a:lnTo>
                    <a:lnTo>
                      <a:pt x="20634" y="6633"/>
                    </a:lnTo>
                    <a:lnTo>
                      <a:pt x="20275" y="5667"/>
                    </a:lnTo>
                    <a:lnTo>
                      <a:pt x="19668" y="4830"/>
                    </a:lnTo>
                    <a:lnTo>
                      <a:pt x="19070" y="3983"/>
                    </a:lnTo>
                    <a:lnTo>
                      <a:pt x="18343" y="3137"/>
                    </a:lnTo>
                    <a:lnTo>
                      <a:pt x="17617" y="2530"/>
                    </a:lnTo>
                    <a:lnTo>
                      <a:pt x="16770" y="1932"/>
                    </a:lnTo>
                    <a:lnTo>
                      <a:pt x="15924" y="1325"/>
                    </a:lnTo>
                    <a:lnTo>
                      <a:pt x="14967" y="846"/>
                    </a:lnTo>
                    <a:lnTo>
                      <a:pt x="14001" y="478"/>
                    </a:lnTo>
                    <a:lnTo>
                      <a:pt x="12916" y="239"/>
                    </a:lnTo>
                    <a:lnTo>
                      <a:pt x="11821" y="120"/>
                    </a:lnTo>
                    <a:lnTo>
                      <a:pt x="10736" y="0"/>
                    </a:lnTo>
                    <a:close/>
                  </a:path>
                </a:pathLst>
              </a:cu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27" name="Google Shape;2379;p45"/>
              <p:cNvSpPr/>
              <p:nvPr/>
            </p:nvSpPr>
            <p:spPr>
              <a:xfrm>
                <a:off x="95479" y="250854"/>
                <a:ext cx="131736" cy="22704"/>
              </a:xfrm>
              <a:prstGeom prst="rect">
                <a:avLst/>
              </a:prstGeom>
              <a:solidFill>
                <a:schemeClr val="accent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28" name="Google Shape;2380;p45"/>
              <p:cNvSpPr/>
              <p:nvPr/>
            </p:nvSpPr>
            <p:spPr>
              <a:xfrm>
                <a:off x="54904" y="337455"/>
                <a:ext cx="26703" cy="25889"/>
              </a:xfrm>
              <a:custGeom>
                <a:avLst/>
                <a:gdLst/>
                <a:ahLst/>
                <a:cxnLst>
                  <a:cxn ang="0">
                    <a:pos x="wd2" y="hd2"/>
                  </a:cxn>
                  <a:cxn ang="5400000">
                    <a:pos x="wd2" y="hd2"/>
                  </a:cxn>
                  <a:cxn ang="10800000">
                    <a:pos x="wd2" y="hd2"/>
                  </a:cxn>
                  <a:cxn ang="16200000">
                    <a:pos x="wd2" y="hd2"/>
                  </a:cxn>
                </a:cxnLst>
                <a:rect l="0" t="0" r="r" b="b"/>
                <a:pathLst>
                  <a:path w="21600" h="21600" extrusionOk="0">
                    <a:moveTo>
                      <a:pt x="9650" y="0"/>
                    </a:moveTo>
                    <a:lnTo>
                      <a:pt x="8565" y="248"/>
                    </a:lnTo>
                    <a:lnTo>
                      <a:pt x="7479" y="487"/>
                    </a:lnTo>
                    <a:lnTo>
                      <a:pt x="6513" y="846"/>
                    </a:lnTo>
                    <a:lnTo>
                      <a:pt x="5547" y="1333"/>
                    </a:lnTo>
                    <a:lnTo>
                      <a:pt x="4701" y="1811"/>
                    </a:lnTo>
                    <a:lnTo>
                      <a:pt x="3864" y="2418"/>
                    </a:lnTo>
                    <a:lnTo>
                      <a:pt x="3137" y="3136"/>
                    </a:lnTo>
                    <a:lnTo>
                      <a:pt x="2410" y="3982"/>
                    </a:lnTo>
                    <a:lnTo>
                      <a:pt x="1812" y="4708"/>
                    </a:lnTo>
                    <a:lnTo>
                      <a:pt x="1205" y="5674"/>
                    </a:lnTo>
                    <a:lnTo>
                      <a:pt x="846" y="6639"/>
                    </a:lnTo>
                    <a:lnTo>
                      <a:pt x="478" y="7605"/>
                    </a:lnTo>
                    <a:lnTo>
                      <a:pt x="120" y="8570"/>
                    </a:lnTo>
                    <a:lnTo>
                      <a:pt x="0" y="9655"/>
                    </a:lnTo>
                    <a:lnTo>
                      <a:pt x="0" y="11945"/>
                    </a:lnTo>
                    <a:lnTo>
                      <a:pt x="120" y="12910"/>
                    </a:lnTo>
                    <a:lnTo>
                      <a:pt x="478" y="13995"/>
                    </a:lnTo>
                    <a:lnTo>
                      <a:pt x="846" y="14961"/>
                    </a:lnTo>
                    <a:lnTo>
                      <a:pt x="1205" y="15926"/>
                    </a:lnTo>
                    <a:lnTo>
                      <a:pt x="1812" y="16772"/>
                    </a:lnTo>
                    <a:lnTo>
                      <a:pt x="2410" y="17618"/>
                    </a:lnTo>
                    <a:lnTo>
                      <a:pt x="3137" y="18464"/>
                    </a:lnTo>
                    <a:lnTo>
                      <a:pt x="3864" y="19062"/>
                    </a:lnTo>
                    <a:lnTo>
                      <a:pt x="4701" y="19789"/>
                    </a:lnTo>
                    <a:lnTo>
                      <a:pt x="5547" y="20267"/>
                    </a:lnTo>
                    <a:lnTo>
                      <a:pt x="6513" y="20754"/>
                    </a:lnTo>
                    <a:lnTo>
                      <a:pt x="7479" y="21113"/>
                    </a:lnTo>
                    <a:lnTo>
                      <a:pt x="8565" y="21352"/>
                    </a:lnTo>
                    <a:lnTo>
                      <a:pt x="9650" y="21480"/>
                    </a:lnTo>
                    <a:lnTo>
                      <a:pt x="10736" y="21600"/>
                    </a:lnTo>
                    <a:lnTo>
                      <a:pt x="11821" y="21480"/>
                    </a:lnTo>
                    <a:lnTo>
                      <a:pt x="12916" y="21352"/>
                    </a:lnTo>
                    <a:lnTo>
                      <a:pt x="14001" y="21113"/>
                    </a:lnTo>
                    <a:lnTo>
                      <a:pt x="14967" y="20754"/>
                    </a:lnTo>
                    <a:lnTo>
                      <a:pt x="15924" y="20267"/>
                    </a:lnTo>
                    <a:lnTo>
                      <a:pt x="16770" y="19789"/>
                    </a:lnTo>
                    <a:lnTo>
                      <a:pt x="17617" y="19062"/>
                    </a:lnTo>
                    <a:lnTo>
                      <a:pt x="18343" y="18464"/>
                    </a:lnTo>
                    <a:lnTo>
                      <a:pt x="19070" y="17618"/>
                    </a:lnTo>
                    <a:lnTo>
                      <a:pt x="19668" y="16772"/>
                    </a:lnTo>
                    <a:lnTo>
                      <a:pt x="20275" y="15926"/>
                    </a:lnTo>
                    <a:lnTo>
                      <a:pt x="20634" y="14961"/>
                    </a:lnTo>
                    <a:lnTo>
                      <a:pt x="20993" y="13995"/>
                    </a:lnTo>
                    <a:lnTo>
                      <a:pt x="21361" y="12910"/>
                    </a:lnTo>
                    <a:lnTo>
                      <a:pt x="21480" y="11945"/>
                    </a:lnTo>
                    <a:lnTo>
                      <a:pt x="21600" y="10740"/>
                    </a:lnTo>
                    <a:lnTo>
                      <a:pt x="21480" y="9655"/>
                    </a:lnTo>
                    <a:lnTo>
                      <a:pt x="21361" y="8570"/>
                    </a:lnTo>
                    <a:lnTo>
                      <a:pt x="20993" y="7605"/>
                    </a:lnTo>
                    <a:lnTo>
                      <a:pt x="20634" y="6639"/>
                    </a:lnTo>
                    <a:lnTo>
                      <a:pt x="20275" y="5674"/>
                    </a:lnTo>
                    <a:lnTo>
                      <a:pt x="19668" y="4708"/>
                    </a:lnTo>
                    <a:lnTo>
                      <a:pt x="19070" y="3982"/>
                    </a:lnTo>
                    <a:lnTo>
                      <a:pt x="18343" y="3136"/>
                    </a:lnTo>
                    <a:lnTo>
                      <a:pt x="17617" y="2418"/>
                    </a:lnTo>
                    <a:lnTo>
                      <a:pt x="16770" y="1811"/>
                    </a:lnTo>
                    <a:lnTo>
                      <a:pt x="15924" y="1333"/>
                    </a:lnTo>
                    <a:lnTo>
                      <a:pt x="14967" y="846"/>
                    </a:lnTo>
                    <a:lnTo>
                      <a:pt x="14001" y="487"/>
                    </a:lnTo>
                    <a:lnTo>
                      <a:pt x="12916" y="248"/>
                    </a:lnTo>
                    <a:lnTo>
                      <a:pt x="11821" y="0"/>
                    </a:lnTo>
                    <a:close/>
                  </a:path>
                </a:pathLst>
              </a:cu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29" name="Google Shape;2381;p45"/>
              <p:cNvSpPr/>
              <p:nvPr/>
            </p:nvSpPr>
            <p:spPr>
              <a:xfrm>
                <a:off x="95479" y="339053"/>
                <a:ext cx="131736" cy="22693"/>
              </a:xfrm>
              <a:prstGeom prst="rect">
                <a:avLst/>
              </a:prstGeom>
              <a:solidFill>
                <a:schemeClr val="accent4"/>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30" name="Google Shape;2382;p45"/>
              <p:cNvSpPr/>
              <p:nvPr/>
            </p:nvSpPr>
            <p:spPr>
              <a:xfrm>
                <a:off x="54904" y="390663"/>
                <a:ext cx="26703" cy="25878"/>
              </a:xfrm>
              <a:custGeom>
                <a:avLst/>
                <a:gdLst/>
                <a:ahLst/>
                <a:cxnLst>
                  <a:cxn ang="0">
                    <a:pos x="wd2" y="hd2"/>
                  </a:cxn>
                  <a:cxn ang="5400000">
                    <a:pos x="wd2" y="hd2"/>
                  </a:cxn>
                  <a:cxn ang="10800000">
                    <a:pos x="wd2" y="hd2"/>
                  </a:cxn>
                  <a:cxn ang="16200000">
                    <a:pos x="wd2" y="hd2"/>
                  </a:cxn>
                </a:cxnLst>
                <a:rect l="0" t="0" r="r" b="b"/>
                <a:pathLst>
                  <a:path w="21600" h="21600" extrusionOk="0">
                    <a:moveTo>
                      <a:pt x="10736" y="0"/>
                    </a:moveTo>
                    <a:lnTo>
                      <a:pt x="9650" y="120"/>
                    </a:lnTo>
                    <a:lnTo>
                      <a:pt x="8565" y="239"/>
                    </a:lnTo>
                    <a:lnTo>
                      <a:pt x="7479" y="607"/>
                    </a:lnTo>
                    <a:lnTo>
                      <a:pt x="6513" y="966"/>
                    </a:lnTo>
                    <a:lnTo>
                      <a:pt x="5547" y="1325"/>
                    </a:lnTo>
                    <a:lnTo>
                      <a:pt x="4701" y="1932"/>
                    </a:lnTo>
                    <a:lnTo>
                      <a:pt x="3864" y="2539"/>
                    </a:lnTo>
                    <a:lnTo>
                      <a:pt x="3137" y="3257"/>
                    </a:lnTo>
                    <a:lnTo>
                      <a:pt x="2410" y="3983"/>
                    </a:lnTo>
                    <a:lnTo>
                      <a:pt x="1812" y="4830"/>
                    </a:lnTo>
                    <a:lnTo>
                      <a:pt x="1205" y="5676"/>
                    </a:lnTo>
                    <a:lnTo>
                      <a:pt x="846" y="6642"/>
                    </a:lnTo>
                    <a:lnTo>
                      <a:pt x="478" y="7608"/>
                    </a:lnTo>
                    <a:lnTo>
                      <a:pt x="120" y="8693"/>
                    </a:lnTo>
                    <a:lnTo>
                      <a:pt x="0" y="9779"/>
                    </a:lnTo>
                    <a:lnTo>
                      <a:pt x="0" y="11950"/>
                    </a:lnTo>
                    <a:lnTo>
                      <a:pt x="120" y="13035"/>
                    </a:lnTo>
                    <a:lnTo>
                      <a:pt x="478" y="14121"/>
                    </a:lnTo>
                    <a:lnTo>
                      <a:pt x="846" y="15087"/>
                    </a:lnTo>
                    <a:lnTo>
                      <a:pt x="1205" y="16053"/>
                    </a:lnTo>
                    <a:lnTo>
                      <a:pt x="1812" y="16899"/>
                    </a:lnTo>
                    <a:lnTo>
                      <a:pt x="2410" y="17745"/>
                    </a:lnTo>
                    <a:lnTo>
                      <a:pt x="3137" y="18463"/>
                    </a:lnTo>
                    <a:lnTo>
                      <a:pt x="3864" y="19190"/>
                    </a:lnTo>
                    <a:lnTo>
                      <a:pt x="4701" y="19797"/>
                    </a:lnTo>
                    <a:lnTo>
                      <a:pt x="5547" y="20395"/>
                    </a:lnTo>
                    <a:lnTo>
                      <a:pt x="6513" y="20763"/>
                    </a:lnTo>
                    <a:lnTo>
                      <a:pt x="7479" y="21122"/>
                    </a:lnTo>
                    <a:lnTo>
                      <a:pt x="8565" y="21480"/>
                    </a:lnTo>
                    <a:lnTo>
                      <a:pt x="9650" y="21600"/>
                    </a:lnTo>
                    <a:lnTo>
                      <a:pt x="11821" y="21600"/>
                    </a:lnTo>
                    <a:lnTo>
                      <a:pt x="12916" y="21480"/>
                    </a:lnTo>
                    <a:lnTo>
                      <a:pt x="14001" y="21122"/>
                    </a:lnTo>
                    <a:lnTo>
                      <a:pt x="14967" y="20763"/>
                    </a:lnTo>
                    <a:lnTo>
                      <a:pt x="15924" y="20395"/>
                    </a:lnTo>
                    <a:lnTo>
                      <a:pt x="16770" y="19797"/>
                    </a:lnTo>
                    <a:lnTo>
                      <a:pt x="17617" y="19190"/>
                    </a:lnTo>
                    <a:lnTo>
                      <a:pt x="18343" y="18463"/>
                    </a:lnTo>
                    <a:lnTo>
                      <a:pt x="19070" y="17745"/>
                    </a:lnTo>
                    <a:lnTo>
                      <a:pt x="19668" y="16899"/>
                    </a:lnTo>
                    <a:lnTo>
                      <a:pt x="20275" y="16053"/>
                    </a:lnTo>
                    <a:lnTo>
                      <a:pt x="20634" y="15087"/>
                    </a:lnTo>
                    <a:lnTo>
                      <a:pt x="20993" y="14121"/>
                    </a:lnTo>
                    <a:lnTo>
                      <a:pt x="21361" y="13035"/>
                    </a:lnTo>
                    <a:lnTo>
                      <a:pt x="21480" y="11950"/>
                    </a:lnTo>
                    <a:lnTo>
                      <a:pt x="21600" y="10864"/>
                    </a:lnTo>
                    <a:lnTo>
                      <a:pt x="21480" y="9779"/>
                    </a:lnTo>
                    <a:lnTo>
                      <a:pt x="21361" y="8693"/>
                    </a:lnTo>
                    <a:lnTo>
                      <a:pt x="20993" y="7608"/>
                    </a:lnTo>
                    <a:lnTo>
                      <a:pt x="20634" y="6642"/>
                    </a:lnTo>
                    <a:lnTo>
                      <a:pt x="20275" y="5676"/>
                    </a:lnTo>
                    <a:lnTo>
                      <a:pt x="19668" y="4830"/>
                    </a:lnTo>
                    <a:lnTo>
                      <a:pt x="19070" y="3983"/>
                    </a:lnTo>
                    <a:lnTo>
                      <a:pt x="18343" y="3257"/>
                    </a:lnTo>
                    <a:lnTo>
                      <a:pt x="17617" y="2539"/>
                    </a:lnTo>
                    <a:lnTo>
                      <a:pt x="16770" y="1932"/>
                    </a:lnTo>
                    <a:lnTo>
                      <a:pt x="15924" y="1325"/>
                    </a:lnTo>
                    <a:lnTo>
                      <a:pt x="14967" y="966"/>
                    </a:lnTo>
                    <a:lnTo>
                      <a:pt x="14001" y="607"/>
                    </a:lnTo>
                    <a:lnTo>
                      <a:pt x="12916" y="239"/>
                    </a:lnTo>
                    <a:lnTo>
                      <a:pt x="11821" y="120"/>
                    </a:lnTo>
                    <a:lnTo>
                      <a:pt x="10736" y="0"/>
                    </a:lnTo>
                    <a:close/>
                  </a:path>
                </a:pathLst>
              </a:custGeom>
              <a:solidFill>
                <a:schemeClr val="accent4"/>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31" name="Google Shape;2383;p45"/>
              <p:cNvSpPr/>
              <p:nvPr/>
            </p:nvSpPr>
            <p:spPr>
              <a:xfrm>
                <a:off x="95479" y="392404"/>
                <a:ext cx="131736" cy="22550"/>
              </a:xfrm>
              <a:prstGeom prst="rect">
                <a:avLst/>
              </a:prstGeom>
              <a:solidFill>
                <a:schemeClr val="accent4"/>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32" name="Google Shape;2384;p45"/>
              <p:cNvSpPr/>
              <p:nvPr/>
            </p:nvSpPr>
            <p:spPr>
              <a:xfrm>
                <a:off x="23426" y="165840"/>
                <a:ext cx="235267" cy="1"/>
              </a:xfrm>
              <a:prstGeom prst="line">
                <a:avLst/>
              </a:prstGeom>
              <a:noFill/>
              <a:ln w="5575" cap="rnd">
                <a:solidFill>
                  <a:schemeClr val="accent5"/>
                </a:solidFill>
                <a:prstDash val="solid"/>
                <a:round/>
              </a:ln>
              <a:effectLst/>
            </p:spPr>
            <p:txBody>
              <a:bodyPr wrap="square" lIns="60959" tIns="60959" rIns="60959" bIns="60959" numCol="1" anchor="t">
                <a:noAutofit/>
              </a:bodyPr>
              <a:lstStyle/>
              <a:p>
                <a:endParaRPr>
                  <a:latin typeface="Times New Roman" panose="02020603050405020304" pitchFamily="18" charset="0"/>
                  <a:cs typeface="Times New Roman" panose="02020603050405020304" pitchFamily="18" charset="0"/>
                </a:endParaRPr>
              </a:p>
            </p:txBody>
          </p:sp>
          <p:sp>
            <p:nvSpPr>
              <p:cNvPr id="433" name="Google Shape;2385;p45"/>
              <p:cNvSpPr/>
              <p:nvPr/>
            </p:nvSpPr>
            <p:spPr>
              <a:xfrm>
                <a:off x="23426" y="306376"/>
                <a:ext cx="235267" cy="1"/>
              </a:xfrm>
              <a:prstGeom prst="line">
                <a:avLst/>
              </a:prstGeom>
              <a:noFill/>
              <a:ln w="5575" cap="rnd">
                <a:solidFill>
                  <a:schemeClr val="accent5"/>
                </a:solidFill>
                <a:prstDash val="solid"/>
                <a:round/>
              </a:ln>
              <a:effectLst/>
            </p:spPr>
            <p:txBody>
              <a:bodyPr wrap="square" lIns="60959" tIns="60959" rIns="60959" bIns="60959" numCol="1" anchor="t">
                <a:noAutofit/>
              </a:bodyPr>
              <a:lstStyle/>
              <a:p>
                <a:endParaRPr>
                  <a:latin typeface="Times New Roman" panose="02020603050405020304" pitchFamily="18" charset="0"/>
                  <a:cs typeface="Times New Roman" panose="02020603050405020304" pitchFamily="18" charset="0"/>
                </a:endParaRPr>
              </a:p>
            </p:txBody>
          </p:sp>
          <p:sp>
            <p:nvSpPr>
              <p:cNvPr id="434" name="Google Shape;2386;p45"/>
              <p:cNvSpPr/>
              <p:nvPr/>
            </p:nvSpPr>
            <p:spPr>
              <a:xfrm>
                <a:off x="23426" y="439970"/>
                <a:ext cx="235267" cy="1"/>
              </a:xfrm>
              <a:prstGeom prst="line">
                <a:avLst/>
              </a:prstGeom>
              <a:noFill/>
              <a:ln w="5575" cap="rnd">
                <a:solidFill>
                  <a:schemeClr val="accent5"/>
                </a:solidFill>
                <a:prstDash val="solid"/>
                <a:round/>
              </a:ln>
              <a:effectLst/>
            </p:spPr>
            <p:txBody>
              <a:bodyPr wrap="square" lIns="60959" tIns="60959" rIns="60959" bIns="60959" numCol="1" anchor="t">
                <a:noAutofit/>
              </a:bodyPr>
              <a:lstStyle/>
              <a:p>
                <a:endParaRPr>
                  <a:latin typeface="Times New Roman" panose="02020603050405020304" pitchFamily="18" charset="0"/>
                  <a:cs typeface="Times New Roman" panose="02020603050405020304" pitchFamily="18" charset="0"/>
                </a:endParaRPr>
              </a:p>
            </p:txBody>
          </p:sp>
          <p:sp>
            <p:nvSpPr>
              <p:cNvPr id="435" name="Google Shape;2387;p45"/>
              <p:cNvSpPr/>
              <p:nvPr/>
            </p:nvSpPr>
            <p:spPr>
              <a:xfrm>
                <a:off x="56098" y="466861"/>
                <a:ext cx="85042" cy="22703"/>
              </a:xfrm>
              <a:prstGeom prst="rect">
                <a:avLst/>
              </a:pr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36" name="Google Shape;2388;p45"/>
              <p:cNvSpPr/>
              <p:nvPr/>
            </p:nvSpPr>
            <p:spPr>
              <a:xfrm>
                <a:off x="56098" y="506910"/>
                <a:ext cx="85042" cy="22549"/>
              </a:xfrm>
              <a:prstGeom prst="rect">
                <a:avLst/>
              </a:pr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37" name="Google Shape;2389;p45"/>
              <p:cNvSpPr/>
              <p:nvPr/>
            </p:nvSpPr>
            <p:spPr>
              <a:xfrm>
                <a:off x="56098" y="546816"/>
                <a:ext cx="85042" cy="22550"/>
              </a:xfrm>
              <a:prstGeom prst="rect">
                <a:avLst/>
              </a:pr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38" name="Google Shape;2390;p45"/>
              <p:cNvSpPr/>
              <p:nvPr/>
            </p:nvSpPr>
            <p:spPr>
              <a:xfrm>
                <a:off x="56098" y="586722"/>
                <a:ext cx="85042" cy="22693"/>
              </a:xfrm>
              <a:prstGeom prst="rect">
                <a:avLst/>
              </a:pr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39" name="Google Shape;2391;p45"/>
              <p:cNvSpPr/>
              <p:nvPr/>
            </p:nvSpPr>
            <p:spPr>
              <a:xfrm>
                <a:off x="56098" y="626772"/>
                <a:ext cx="85042" cy="22550"/>
              </a:xfrm>
              <a:prstGeom prst="rect">
                <a:avLst/>
              </a:pr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40" name="Google Shape;2392;p45"/>
              <p:cNvSpPr/>
              <p:nvPr/>
            </p:nvSpPr>
            <p:spPr>
              <a:xfrm>
                <a:off x="56098" y="666667"/>
                <a:ext cx="85042" cy="22561"/>
              </a:xfrm>
              <a:prstGeom prst="rect">
                <a:avLst/>
              </a:pr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grpSp>
        <p:grpSp>
          <p:nvGrpSpPr>
            <p:cNvPr id="459" name="Google Shape;2393;p45"/>
            <p:cNvGrpSpPr/>
            <p:nvPr/>
          </p:nvGrpSpPr>
          <p:grpSpPr>
            <a:xfrm>
              <a:off x="1361780" y="255154"/>
              <a:ext cx="790363" cy="478848"/>
              <a:chOff x="0" y="14"/>
              <a:chExt cx="790362" cy="478847"/>
            </a:xfrm>
          </p:grpSpPr>
          <p:sp>
            <p:nvSpPr>
              <p:cNvPr id="442" name="Google Shape;2394;p45"/>
              <p:cNvSpPr/>
              <p:nvPr/>
            </p:nvSpPr>
            <p:spPr>
              <a:xfrm>
                <a:off x="0" y="43201"/>
                <a:ext cx="790363" cy="435662"/>
              </a:xfrm>
              <a:prstGeom prst="rect">
                <a:avLst/>
              </a:prstGeom>
              <a:solidFill>
                <a:srgbClr val="D9D9D9"/>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43" name="Google Shape;2396;p45"/>
              <p:cNvSpPr/>
              <p:nvPr/>
            </p:nvSpPr>
            <p:spPr>
              <a:xfrm>
                <a:off x="0" y="371781"/>
                <a:ext cx="790363" cy="107082"/>
              </a:xfrm>
              <a:prstGeom prst="rect">
                <a:avLst/>
              </a:prstGeom>
              <a:solidFill>
                <a:schemeClr val="accent3"/>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44" name="Google Shape;2397;p45"/>
              <p:cNvSpPr/>
              <p:nvPr/>
            </p:nvSpPr>
            <p:spPr>
              <a:xfrm>
                <a:off x="24183" y="414967"/>
                <a:ext cx="632319" cy="20531"/>
              </a:xfrm>
              <a:prstGeom prst="rect">
                <a:avLst/>
              </a:pr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45" name="Google Shape;2398;p45"/>
              <p:cNvSpPr/>
              <p:nvPr/>
            </p:nvSpPr>
            <p:spPr>
              <a:xfrm>
                <a:off x="24183" y="414967"/>
                <a:ext cx="316061" cy="20531"/>
              </a:xfrm>
              <a:prstGeom prst="rect">
                <a:avLst/>
              </a:prstGeom>
              <a:solidFill>
                <a:schemeClr val="accent5"/>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46" name="Google Shape;2399;p45"/>
              <p:cNvSpPr/>
              <p:nvPr/>
            </p:nvSpPr>
            <p:spPr>
              <a:xfrm>
                <a:off x="727574" y="411133"/>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961" y="21600"/>
                    </a:lnTo>
                    <a:lnTo>
                      <a:pt x="5961" y="11655"/>
                    </a:lnTo>
                    <a:lnTo>
                      <a:pt x="21600" y="11655"/>
                    </a:lnTo>
                    <a:lnTo>
                      <a:pt x="21600"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47" name="Google Shape;2400;p45"/>
              <p:cNvSpPr/>
              <p:nvPr/>
            </p:nvSpPr>
            <p:spPr>
              <a:xfrm>
                <a:off x="755145" y="411133"/>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1655"/>
                    </a:lnTo>
                    <a:lnTo>
                      <a:pt x="15614" y="11655"/>
                    </a:lnTo>
                    <a:lnTo>
                      <a:pt x="15614" y="21600"/>
                    </a:lnTo>
                    <a:lnTo>
                      <a:pt x="21600" y="21600"/>
                    </a:lnTo>
                    <a:lnTo>
                      <a:pt x="21600"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48" name="Google Shape;2401;p45"/>
              <p:cNvSpPr/>
              <p:nvPr/>
            </p:nvSpPr>
            <p:spPr>
              <a:xfrm>
                <a:off x="755145" y="42672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5614" y="0"/>
                    </a:moveTo>
                    <a:lnTo>
                      <a:pt x="15614" y="10339"/>
                    </a:lnTo>
                    <a:lnTo>
                      <a:pt x="0" y="10339"/>
                    </a:lnTo>
                    <a:lnTo>
                      <a:pt x="0" y="21600"/>
                    </a:lnTo>
                    <a:lnTo>
                      <a:pt x="21600" y="21600"/>
                    </a:lnTo>
                    <a:lnTo>
                      <a:pt x="21600"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49" name="Google Shape;2402;p45"/>
              <p:cNvSpPr/>
              <p:nvPr/>
            </p:nvSpPr>
            <p:spPr>
              <a:xfrm>
                <a:off x="727574" y="42672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0339"/>
                    </a:lnTo>
                    <a:lnTo>
                      <a:pt x="5961" y="10339"/>
                    </a:lnTo>
                    <a:lnTo>
                      <a:pt x="5961"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50" name="Google Shape;2403;p45"/>
              <p:cNvSpPr/>
              <p:nvPr/>
            </p:nvSpPr>
            <p:spPr>
              <a:xfrm>
                <a:off x="672887" y="414967"/>
                <a:ext cx="39961" cy="20531"/>
              </a:xfrm>
              <a:prstGeom prst="rect">
                <a:avLst/>
              </a:prstGeom>
              <a:solidFill>
                <a:schemeClr val="accent5"/>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51" name="Google Shape;2404;p45"/>
              <p:cNvSpPr/>
              <p:nvPr/>
            </p:nvSpPr>
            <p:spPr>
              <a:xfrm>
                <a:off x="687278" y="418450"/>
                <a:ext cx="13387" cy="137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0960" y="16107"/>
                    </a:lnTo>
                    <a:lnTo>
                      <a:pt x="21600" y="10638"/>
                    </a:lnTo>
                    <a:lnTo>
                      <a:pt x="10960" y="5168"/>
                    </a:lnTo>
                    <a:lnTo>
                      <a:pt x="0"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52" name="Google Shape;2405;p45"/>
              <p:cNvSpPr/>
              <p:nvPr/>
            </p:nvSpPr>
            <p:spPr>
              <a:xfrm>
                <a:off x="0" y="14"/>
                <a:ext cx="790363" cy="43188"/>
              </a:xfrm>
              <a:prstGeom prst="rect">
                <a:avLst/>
              </a:prstGeom>
              <a:solidFill>
                <a:schemeClr val="accent3"/>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53" name="Google Shape;2406;p45"/>
              <p:cNvSpPr/>
              <p:nvPr/>
            </p:nvSpPr>
            <p:spPr>
              <a:xfrm>
                <a:off x="209381" y="139434"/>
                <a:ext cx="371601" cy="170593"/>
              </a:xfrm>
              <a:custGeom>
                <a:avLst/>
                <a:gdLst/>
                <a:ahLst/>
                <a:cxnLst>
                  <a:cxn ang="0">
                    <a:pos x="wd2" y="hd2"/>
                  </a:cxn>
                  <a:cxn ang="5400000">
                    <a:pos x="wd2" y="hd2"/>
                  </a:cxn>
                  <a:cxn ang="10800000">
                    <a:pos x="wd2" y="hd2"/>
                  </a:cxn>
                  <a:cxn ang="16200000">
                    <a:pos x="wd2" y="hd2"/>
                  </a:cxn>
                </a:cxnLst>
                <a:rect l="0" t="0" r="r" b="b"/>
                <a:pathLst>
                  <a:path w="21600" h="21600" extrusionOk="0">
                    <a:moveTo>
                      <a:pt x="4808" y="0"/>
                    </a:moveTo>
                    <a:lnTo>
                      <a:pt x="4553" y="49"/>
                    </a:lnTo>
                    <a:lnTo>
                      <a:pt x="4297" y="121"/>
                    </a:lnTo>
                    <a:lnTo>
                      <a:pt x="4041" y="221"/>
                    </a:lnTo>
                    <a:lnTo>
                      <a:pt x="3798" y="342"/>
                    </a:lnTo>
                    <a:lnTo>
                      <a:pt x="3553" y="490"/>
                    </a:lnTo>
                    <a:lnTo>
                      <a:pt x="3321" y="662"/>
                    </a:lnTo>
                    <a:lnTo>
                      <a:pt x="3089" y="858"/>
                    </a:lnTo>
                    <a:lnTo>
                      <a:pt x="2868" y="1078"/>
                    </a:lnTo>
                    <a:lnTo>
                      <a:pt x="2648" y="1323"/>
                    </a:lnTo>
                    <a:lnTo>
                      <a:pt x="2427" y="1568"/>
                    </a:lnTo>
                    <a:lnTo>
                      <a:pt x="2230" y="1863"/>
                    </a:lnTo>
                    <a:lnTo>
                      <a:pt x="2032" y="2157"/>
                    </a:lnTo>
                    <a:lnTo>
                      <a:pt x="1835" y="2476"/>
                    </a:lnTo>
                    <a:lnTo>
                      <a:pt x="1649" y="2818"/>
                    </a:lnTo>
                    <a:lnTo>
                      <a:pt x="1475" y="3186"/>
                    </a:lnTo>
                    <a:lnTo>
                      <a:pt x="1313" y="3555"/>
                    </a:lnTo>
                    <a:lnTo>
                      <a:pt x="1150" y="3947"/>
                    </a:lnTo>
                    <a:lnTo>
                      <a:pt x="999" y="4364"/>
                    </a:lnTo>
                    <a:lnTo>
                      <a:pt x="860" y="4780"/>
                    </a:lnTo>
                    <a:lnTo>
                      <a:pt x="720" y="5222"/>
                    </a:lnTo>
                    <a:lnTo>
                      <a:pt x="604" y="5663"/>
                    </a:lnTo>
                    <a:lnTo>
                      <a:pt x="488" y="6128"/>
                    </a:lnTo>
                    <a:lnTo>
                      <a:pt x="395" y="6595"/>
                    </a:lnTo>
                    <a:lnTo>
                      <a:pt x="302" y="7085"/>
                    </a:lnTo>
                    <a:lnTo>
                      <a:pt x="220" y="7601"/>
                    </a:lnTo>
                    <a:lnTo>
                      <a:pt x="151" y="8114"/>
                    </a:lnTo>
                    <a:lnTo>
                      <a:pt x="93" y="8630"/>
                    </a:lnTo>
                    <a:lnTo>
                      <a:pt x="58" y="9144"/>
                    </a:lnTo>
                    <a:lnTo>
                      <a:pt x="23" y="9684"/>
                    </a:lnTo>
                    <a:lnTo>
                      <a:pt x="0" y="10223"/>
                    </a:lnTo>
                    <a:lnTo>
                      <a:pt x="0" y="10787"/>
                    </a:lnTo>
                    <a:lnTo>
                      <a:pt x="12" y="11351"/>
                    </a:lnTo>
                    <a:lnTo>
                      <a:pt x="23" y="11890"/>
                    </a:lnTo>
                    <a:lnTo>
                      <a:pt x="58" y="12430"/>
                    </a:lnTo>
                    <a:lnTo>
                      <a:pt x="104" y="12945"/>
                    </a:lnTo>
                    <a:lnTo>
                      <a:pt x="163" y="13459"/>
                    </a:lnTo>
                    <a:lnTo>
                      <a:pt x="232" y="13975"/>
                    </a:lnTo>
                    <a:lnTo>
                      <a:pt x="313" y="14465"/>
                    </a:lnTo>
                    <a:lnTo>
                      <a:pt x="406" y="14954"/>
                    </a:lnTo>
                    <a:lnTo>
                      <a:pt x="511" y="15446"/>
                    </a:lnTo>
                    <a:lnTo>
                      <a:pt x="627" y="15911"/>
                    </a:lnTo>
                    <a:lnTo>
                      <a:pt x="755" y="16352"/>
                    </a:lnTo>
                    <a:lnTo>
                      <a:pt x="883" y="16793"/>
                    </a:lnTo>
                    <a:lnTo>
                      <a:pt x="1022" y="17210"/>
                    </a:lnTo>
                    <a:lnTo>
                      <a:pt x="1184" y="17603"/>
                    </a:lnTo>
                    <a:lnTo>
                      <a:pt x="1336" y="17995"/>
                    </a:lnTo>
                    <a:lnTo>
                      <a:pt x="1510" y="18363"/>
                    </a:lnTo>
                    <a:lnTo>
                      <a:pt x="1684" y="18731"/>
                    </a:lnTo>
                    <a:lnTo>
                      <a:pt x="1870" y="19049"/>
                    </a:lnTo>
                    <a:lnTo>
                      <a:pt x="2067" y="19369"/>
                    </a:lnTo>
                    <a:lnTo>
                      <a:pt x="2264" y="19662"/>
                    </a:lnTo>
                    <a:lnTo>
                      <a:pt x="2473" y="19957"/>
                    </a:lnTo>
                    <a:lnTo>
                      <a:pt x="2683" y="20202"/>
                    </a:lnTo>
                    <a:lnTo>
                      <a:pt x="2903" y="20447"/>
                    </a:lnTo>
                    <a:lnTo>
                      <a:pt x="3135" y="20667"/>
                    </a:lnTo>
                    <a:lnTo>
                      <a:pt x="3368" y="20839"/>
                    </a:lnTo>
                    <a:lnTo>
                      <a:pt x="3600" y="21011"/>
                    </a:lnTo>
                    <a:lnTo>
                      <a:pt x="3844" y="21157"/>
                    </a:lnTo>
                    <a:lnTo>
                      <a:pt x="4088" y="21280"/>
                    </a:lnTo>
                    <a:lnTo>
                      <a:pt x="4344" y="21378"/>
                    </a:lnTo>
                    <a:lnTo>
                      <a:pt x="4599" y="21428"/>
                    </a:lnTo>
                    <a:lnTo>
                      <a:pt x="4854" y="21477"/>
                    </a:lnTo>
                    <a:lnTo>
                      <a:pt x="5365" y="21477"/>
                    </a:lnTo>
                    <a:lnTo>
                      <a:pt x="5610" y="21428"/>
                    </a:lnTo>
                    <a:lnTo>
                      <a:pt x="5853" y="21353"/>
                    </a:lnTo>
                    <a:lnTo>
                      <a:pt x="6097" y="21280"/>
                    </a:lnTo>
                    <a:lnTo>
                      <a:pt x="6329" y="21157"/>
                    </a:lnTo>
                    <a:lnTo>
                      <a:pt x="6561" y="21011"/>
                    </a:lnTo>
                    <a:lnTo>
                      <a:pt x="6794" y="20864"/>
                    </a:lnTo>
                    <a:lnTo>
                      <a:pt x="7014" y="20667"/>
                    </a:lnTo>
                    <a:lnTo>
                      <a:pt x="7235" y="20471"/>
                    </a:lnTo>
                    <a:lnTo>
                      <a:pt x="7444" y="20251"/>
                    </a:lnTo>
                    <a:lnTo>
                      <a:pt x="7653" y="20006"/>
                    </a:lnTo>
                    <a:lnTo>
                      <a:pt x="7850" y="19735"/>
                    </a:lnTo>
                    <a:lnTo>
                      <a:pt x="8048" y="19441"/>
                    </a:lnTo>
                    <a:lnTo>
                      <a:pt x="8233" y="19148"/>
                    </a:lnTo>
                    <a:lnTo>
                      <a:pt x="8419" y="18829"/>
                    </a:lnTo>
                    <a:lnTo>
                      <a:pt x="8594" y="18485"/>
                    </a:lnTo>
                    <a:lnTo>
                      <a:pt x="8768" y="18143"/>
                    </a:lnTo>
                    <a:lnTo>
                      <a:pt x="8918" y="17774"/>
                    </a:lnTo>
                    <a:lnTo>
                      <a:pt x="9070" y="17382"/>
                    </a:lnTo>
                    <a:lnTo>
                      <a:pt x="9221" y="16990"/>
                    </a:lnTo>
                    <a:lnTo>
                      <a:pt x="9349" y="16573"/>
                    </a:lnTo>
                    <a:lnTo>
                      <a:pt x="9476" y="16156"/>
                    </a:lnTo>
                    <a:lnTo>
                      <a:pt x="9592" y="15715"/>
                    </a:lnTo>
                    <a:lnTo>
                      <a:pt x="9697" y="15250"/>
                    </a:lnTo>
                    <a:lnTo>
                      <a:pt x="9790" y="14809"/>
                    </a:lnTo>
                    <a:lnTo>
                      <a:pt x="9882" y="14317"/>
                    </a:lnTo>
                    <a:lnTo>
                      <a:pt x="9952" y="13852"/>
                    </a:lnTo>
                    <a:lnTo>
                      <a:pt x="10022" y="13336"/>
                    </a:lnTo>
                    <a:lnTo>
                      <a:pt x="10080" y="12846"/>
                    </a:lnTo>
                    <a:lnTo>
                      <a:pt x="10115" y="12332"/>
                    </a:lnTo>
                    <a:lnTo>
                      <a:pt x="10150" y="11817"/>
                    </a:lnTo>
                    <a:lnTo>
                      <a:pt x="10173" y="11303"/>
                    </a:lnTo>
                    <a:lnTo>
                      <a:pt x="10289" y="11204"/>
                    </a:lnTo>
                    <a:lnTo>
                      <a:pt x="10429" y="11106"/>
                    </a:lnTo>
                    <a:lnTo>
                      <a:pt x="10603" y="11056"/>
                    </a:lnTo>
                    <a:lnTo>
                      <a:pt x="10789" y="11032"/>
                    </a:lnTo>
                    <a:lnTo>
                      <a:pt x="10939" y="11032"/>
                    </a:lnTo>
                    <a:lnTo>
                      <a:pt x="11102" y="11080"/>
                    </a:lnTo>
                    <a:lnTo>
                      <a:pt x="11264" y="11155"/>
                    </a:lnTo>
                    <a:lnTo>
                      <a:pt x="11427" y="11252"/>
                    </a:lnTo>
                    <a:lnTo>
                      <a:pt x="11439" y="11792"/>
                    </a:lnTo>
                    <a:lnTo>
                      <a:pt x="11474" y="12332"/>
                    </a:lnTo>
                    <a:lnTo>
                      <a:pt x="11509" y="12846"/>
                    </a:lnTo>
                    <a:lnTo>
                      <a:pt x="11567" y="13362"/>
                    </a:lnTo>
                    <a:lnTo>
                      <a:pt x="11625" y="13876"/>
                    </a:lnTo>
                    <a:lnTo>
                      <a:pt x="11706" y="14366"/>
                    </a:lnTo>
                    <a:lnTo>
                      <a:pt x="11787" y="14857"/>
                    </a:lnTo>
                    <a:lnTo>
                      <a:pt x="11892" y="15323"/>
                    </a:lnTo>
                    <a:lnTo>
                      <a:pt x="11996" y="15788"/>
                    </a:lnTo>
                    <a:lnTo>
                      <a:pt x="12112" y="16229"/>
                    </a:lnTo>
                    <a:lnTo>
                      <a:pt x="12228" y="16672"/>
                    </a:lnTo>
                    <a:lnTo>
                      <a:pt x="12368" y="17089"/>
                    </a:lnTo>
                    <a:lnTo>
                      <a:pt x="12507" y="17481"/>
                    </a:lnTo>
                    <a:lnTo>
                      <a:pt x="12670" y="17872"/>
                    </a:lnTo>
                    <a:lnTo>
                      <a:pt x="12820" y="18264"/>
                    </a:lnTo>
                    <a:lnTo>
                      <a:pt x="12995" y="18608"/>
                    </a:lnTo>
                    <a:lnTo>
                      <a:pt x="13169" y="18952"/>
                    </a:lnTo>
                    <a:lnTo>
                      <a:pt x="13355" y="19270"/>
                    </a:lnTo>
                    <a:lnTo>
                      <a:pt x="13541" y="19589"/>
                    </a:lnTo>
                    <a:lnTo>
                      <a:pt x="13738" y="19858"/>
                    </a:lnTo>
                    <a:lnTo>
                      <a:pt x="13947" y="20127"/>
                    </a:lnTo>
                    <a:lnTo>
                      <a:pt x="14156" y="20374"/>
                    </a:lnTo>
                    <a:lnTo>
                      <a:pt x="14377" y="20619"/>
                    </a:lnTo>
                    <a:lnTo>
                      <a:pt x="14598" y="20815"/>
                    </a:lnTo>
                    <a:lnTo>
                      <a:pt x="14818" y="20987"/>
                    </a:lnTo>
                    <a:lnTo>
                      <a:pt x="15050" y="21157"/>
                    </a:lnTo>
                    <a:lnTo>
                      <a:pt x="15295" y="21280"/>
                    </a:lnTo>
                    <a:lnTo>
                      <a:pt x="15538" y="21404"/>
                    </a:lnTo>
                    <a:lnTo>
                      <a:pt x="15782" y="21501"/>
                    </a:lnTo>
                    <a:lnTo>
                      <a:pt x="16026" y="21550"/>
                    </a:lnTo>
                    <a:lnTo>
                      <a:pt x="16282" y="21600"/>
                    </a:lnTo>
                    <a:lnTo>
                      <a:pt x="16537" y="21600"/>
                    </a:lnTo>
                    <a:lnTo>
                      <a:pt x="16792" y="21574"/>
                    </a:lnTo>
                    <a:lnTo>
                      <a:pt x="17060" y="21550"/>
                    </a:lnTo>
                    <a:lnTo>
                      <a:pt x="17315" y="21477"/>
                    </a:lnTo>
                    <a:lnTo>
                      <a:pt x="17559" y="21378"/>
                    </a:lnTo>
                    <a:lnTo>
                      <a:pt x="17802" y="21256"/>
                    </a:lnTo>
                    <a:lnTo>
                      <a:pt x="18047" y="21108"/>
                    </a:lnTo>
                    <a:lnTo>
                      <a:pt x="18279" y="20937"/>
                    </a:lnTo>
                    <a:lnTo>
                      <a:pt x="18512" y="20740"/>
                    </a:lnTo>
                    <a:lnTo>
                      <a:pt x="18743" y="20520"/>
                    </a:lnTo>
                    <a:lnTo>
                      <a:pt x="18952" y="20275"/>
                    </a:lnTo>
                    <a:lnTo>
                      <a:pt x="19173" y="20030"/>
                    </a:lnTo>
                    <a:lnTo>
                      <a:pt x="19370" y="19735"/>
                    </a:lnTo>
                    <a:lnTo>
                      <a:pt x="19580" y="19441"/>
                    </a:lnTo>
                    <a:lnTo>
                      <a:pt x="19766" y="19124"/>
                    </a:lnTo>
                    <a:lnTo>
                      <a:pt x="19951" y="18780"/>
                    </a:lnTo>
                    <a:lnTo>
                      <a:pt x="20125" y="18412"/>
                    </a:lnTo>
                    <a:lnTo>
                      <a:pt x="20300" y="18044"/>
                    </a:lnTo>
                    <a:lnTo>
                      <a:pt x="20451" y="17651"/>
                    </a:lnTo>
                    <a:lnTo>
                      <a:pt x="20601" y="17234"/>
                    </a:lnTo>
                    <a:lnTo>
                      <a:pt x="20741" y="16818"/>
                    </a:lnTo>
                    <a:lnTo>
                      <a:pt x="20880" y="16377"/>
                    </a:lnTo>
                    <a:lnTo>
                      <a:pt x="20996" y="15936"/>
                    </a:lnTo>
                    <a:lnTo>
                      <a:pt x="21112" y="15470"/>
                    </a:lnTo>
                    <a:lnTo>
                      <a:pt x="21217" y="14979"/>
                    </a:lnTo>
                    <a:lnTo>
                      <a:pt x="21298" y="14489"/>
                    </a:lnTo>
                    <a:lnTo>
                      <a:pt x="21380" y="13999"/>
                    </a:lnTo>
                    <a:lnTo>
                      <a:pt x="21450" y="13484"/>
                    </a:lnTo>
                    <a:lnTo>
                      <a:pt x="21507" y="12970"/>
                    </a:lnTo>
                    <a:lnTo>
                      <a:pt x="21542" y="12430"/>
                    </a:lnTo>
                    <a:lnTo>
                      <a:pt x="21577" y="11916"/>
                    </a:lnTo>
                    <a:lnTo>
                      <a:pt x="21600" y="11351"/>
                    </a:lnTo>
                    <a:lnTo>
                      <a:pt x="21600" y="10247"/>
                    </a:lnTo>
                    <a:lnTo>
                      <a:pt x="21577" y="9709"/>
                    </a:lnTo>
                    <a:lnTo>
                      <a:pt x="21542" y="9169"/>
                    </a:lnTo>
                    <a:lnTo>
                      <a:pt x="21496" y="8655"/>
                    </a:lnTo>
                    <a:lnTo>
                      <a:pt x="21438" y="8114"/>
                    </a:lnTo>
                    <a:lnTo>
                      <a:pt x="21368" y="7625"/>
                    </a:lnTo>
                    <a:lnTo>
                      <a:pt x="21287" y="7109"/>
                    </a:lnTo>
                    <a:lnTo>
                      <a:pt x="21194" y="6619"/>
                    </a:lnTo>
                    <a:lnTo>
                      <a:pt x="21089" y="6154"/>
                    </a:lnTo>
                    <a:lnTo>
                      <a:pt x="20973" y="5687"/>
                    </a:lnTo>
                    <a:lnTo>
                      <a:pt x="20857" y="5246"/>
                    </a:lnTo>
                    <a:lnTo>
                      <a:pt x="20717" y="4805"/>
                    </a:lnTo>
                    <a:lnTo>
                      <a:pt x="20578" y="4388"/>
                    </a:lnTo>
                    <a:lnTo>
                      <a:pt x="20427" y="3996"/>
                    </a:lnTo>
                    <a:lnTo>
                      <a:pt x="20265" y="3603"/>
                    </a:lnTo>
                    <a:lnTo>
                      <a:pt x="20091" y="3235"/>
                    </a:lnTo>
                    <a:lnTo>
                      <a:pt x="19916" y="2869"/>
                    </a:lnTo>
                    <a:lnTo>
                      <a:pt x="19730" y="2525"/>
                    </a:lnTo>
                    <a:lnTo>
                      <a:pt x="19533" y="2205"/>
                    </a:lnTo>
                    <a:lnTo>
                      <a:pt x="19336" y="1912"/>
                    </a:lnTo>
                    <a:lnTo>
                      <a:pt x="19127" y="1643"/>
                    </a:lnTo>
                    <a:lnTo>
                      <a:pt x="18918" y="1372"/>
                    </a:lnTo>
                    <a:lnTo>
                      <a:pt x="18697" y="1151"/>
                    </a:lnTo>
                    <a:lnTo>
                      <a:pt x="18465" y="931"/>
                    </a:lnTo>
                    <a:lnTo>
                      <a:pt x="18244" y="734"/>
                    </a:lnTo>
                    <a:lnTo>
                      <a:pt x="18000" y="589"/>
                    </a:lnTo>
                    <a:lnTo>
                      <a:pt x="17756" y="441"/>
                    </a:lnTo>
                    <a:lnTo>
                      <a:pt x="17512" y="318"/>
                    </a:lnTo>
                    <a:lnTo>
                      <a:pt x="17269" y="221"/>
                    </a:lnTo>
                    <a:lnTo>
                      <a:pt x="17013" y="172"/>
                    </a:lnTo>
                    <a:lnTo>
                      <a:pt x="16746" y="121"/>
                    </a:lnTo>
                    <a:lnTo>
                      <a:pt x="16491" y="97"/>
                    </a:lnTo>
                    <a:lnTo>
                      <a:pt x="16259" y="121"/>
                    </a:lnTo>
                    <a:lnTo>
                      <a:pt x="16026" y="146"/>
                    </a:lnTo>
                    <a:lnTo>
                      <a:pt x="15805" y="221"/>
                    </a:lnTo>
                    <a:lnTo>
                      <a:pt x="15573" y="293"/>
                    </a:lnTo>
                    <a:lnTo>
                      <a:pt x="15352" y="392"/>
                    </a:lnTo>
                    <a:lnTo>
                      <a:pt x="15143" y="514"/>
                    </a:lnTo>
                    <a:lnTo>
                      <a:pt x="14923" y="637"/>
                    </a:lnTo>
                    <a:lnTo>
                      <a:pt x="14714" y="783"/>
                    </a:lnTo>
                    <a:lnTo>
                      <a:pt x="14517" y="979"/>
                    </a:lnTo>
                    <a:lnTo>
                      <a:pt x="14308" y="1151"/>
                    </a:lnTo>
                    <a:lnTo>
                      <a:pt x="14110" y="1372"/>
                    </a:lnTo>
                    <a:lnTo>
                      <a:pt x="13924" y="1592"/>
                    </a:lnTo>
                    <a:lnTo>
                      <a:pt x="13738" y="1839"/>
                    </a:lnTo>
                    <a:lnTo>
                      <a:pt x="13553" y="2108"/>
                    </a:lnTo>
                    <a:lnTo>
                      <a:pt x="13378" y="2377"/>
                    </a:lnTo>
                    <a:lnTo>
                      <a:pt x="13215" y="2672"/>
                    </a:lnTo>
                    <a:lnTo>
                      <a:pt x="13053" y="2966"/>
                    </a:lnTo>
                    <a:lnTo>
                      <a:pt x="12890" y="3285"/>
                    </a:lnTo>
                    <a:lnTo>
                      <a:pt x="12740" y="3627"/>
                    </a:lnTo>
                    <a:lnTo>
                      <a:pt x="12600" y="3971"/>
                    </a:lnTo>
                    <a:lnTo>
                      <a:pt x="12461" y="4339"/>
                    </a:lnTo>
                    <a:lnTo>
                      <a:pt x="12333" y="4708"/>
                    </a:lnTo>
                    <a:lnTo>
                      <a:pt x="12217" y="5098"/>
                    </a:lnTo>
                    <a:lnTo>
                      <a:pt x="12101" y="5491"/>
                    </a:lnTo>
                    <a:lnTo>
                      <a:pt x="11996" y="5907"/>
                    </a:lnTo>
                    <a:lnTo>
                      <a:pt x="11892" y="6324"/>
                    </a:lnTo>
                    <a:lnTo>
                      <a:pt x="11810" y="6741"/>
                    </a:lnTo>
                    <a:lnTo>
                      <a:pt x="11729" y="7184"/>
                    </a:lnTo>
                    <a:lnTo>
                      <a:pt x="11660" y="7625"/>
                    </a:lnTo>
                    <a:lnTo>
                      <a:pt x="11590" y="8090"/>
                    </a:lnTo>
                    <a:lnTo>
                      <a:pt x="11543" y="8556"/>
                    </a:lnTo>
                    <a:lnTo>
                      <a:pt x="11497" y="9047"/>
                    </a:lnTo>
                    <a:lnTo>
                      <a:pt x="11311" y="8948"/>
                    </a:lnTo>
                    <a:lnTo>
                      <a:pt x="11137" y="8899"/>
                    </a:lnTo>
                    <a:lnTo>
                      <a:pt x="10962" y="8875"/>
                    </a:lnTo>
                    <a:lnTo>
                      <a:pt x="10789" y="8851"/>
                    </a:lnTo>
                    <a:lnTo>
                      <a:pt x="10615" y="8875"/>
                    </a:lnTo>
                    <a:lnTo>
                      <a:pt x="10440" y="8899"/>
                    </a:lnTo>
                    <a:lnTo>
                      <a:pt x="10277" y="8948"/>
                    </a:lnTo>
                    <a:lnTo>
                      <a:pt x="10115" y="9047"/>
                    </a:lnTo>
                    <a:lnTo>
                      <a:pt x="10068" y="8556"/>
                    </a:lnTo>
                    <a:lnTo>
                      <a:pt x="10022" y="8090"/>
                    </a:lnTo>
                    <a:lnTo>
                      <a:pt x="9964" y="7625"/>
                    </a:lnTo>
                    <a:lnTo>
                      <a:pt x="9882" y="7184"/>
                    </a:lnTo>
                    <a:lnTo>
                      <a:pt x="9801" y="6717"/>
                    </a:lnTo>
                    <a:lnTo>
                      <a:pt x="9720" y="6300"/>
                    </a:lnTo>
                    <a:lnTo>
                      <a:pt x="9616" y="5859"/>
                    </a:lnTo>
                    <a:lnTo>
                      <a:pt x="9512" y="5442"/>
                    </a:lnTo>
                    <a:lnTo>
                      <a:pt x="9395" y="5050"/>
                    </a:lnTo>
                    <a:lnTo>
                      <a:pt x="9279" y="4657"/>
                    </a:lnTo>
                    <a:lnTo>
                      <a:pt x="9140" y="4265"/>
                    </a:lnTo>
                    <a:lnTo>
                      <a:pt x="9000" y="3898"/>
                    </a:lnTo>
                    <a:lnTo>
                      <a:pt x="8861" y="3555"/>
                    </a:lnTo>
                    <a:lnTo>
                      <a:pt x="8710" y="3211"/>
                    </a:lnTo>
                    <a:lnTo>
                      <a:pt x="8548" y="2893"/>
                    </a:lnTo>
                    <a:lnTo>
                      <a:pt x="8385" y="2573"/>
                    </a:lnTo>
                    <a:lnTo>
                      <a:pt x="8210" y="2280"/>
                    </a:lnTo>
                    <a:lnTo>
                      <a:pt x="8036" y="1985"/>
                    </a:lnTo>
                    <a:lnTo>
                      <a:pt x="7850" y="1740"/>
                    </a:lnTo>
                    <a:lnTo>
                      <a:pt x="7665" y="1495"/>
                    </a:lnTo>
                    <a:lnTo>
                      <a:pt x="7468" y="1250"/>
                    </a:lnTo>
                    <a:lnTo>
                      <a:pt x="7270" y="1030"/>
                    </a:lnTo>
                    <a:lnTo>
                      <a:pt x="7060" y="858"/>
                    </a:lnTo>
                    <a:lnTo>
                      <a:pt x="6852" y="662"/>
                    </a:lnTo>
                    <a:lnTo>
                      <a:pt x="6643" y="514"/>
                    </a:lnTo>
                    <a:lnTo>
                      <a:pt x="6434" y="366"/>
                    </a:lnTo>
                    <a:lnTo>
                      <a:pt x="6213" y="269"/>
                    </a:lnTo>
                    <a:lnTo>
                      <a:pt x="5980" y="172"/>
                    </a:lnTo>
                    <a:lnTo>
                      <a:pt x="5760" y="97"/>
                    </a:lnTo>
                    <a:lnTo>
                      <a:pt x="5528" y="24"/>
                    </a:lnTo>
                    <a:lnTo>
                      <a:pt x="5295"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54" name="Google Shape;2408;p45"/>
              <p:cNvSpPr/>
              <p:nvPr/>
            </p:nvSpPr>
            <p:spPr>
              <a:xfrm>
                <a:off x="422752" y="156083"/>
                <a:ext cx="137655" cy="134387"/>
              </a:xfrm>
              <a:custGeom>
                <a:avLst/>
                <a:gdLst/>
                <a:ahLst/>
                <a:cxnLst>
                  <a:cxn ang="0">
                    <a:pos x="wd2" y="hd2"/>
                  </a:cxn>
                  <a:cxn ang="5400000">
                    <a:pos x="wd2" y="hd2"/>
                  </a:cxn>
                  <a:cxn ang="10800000">
                    <a:pos x="wd2" y="hd2"/>
                  </a:cxn>
                  <a:cxn ang="16200000">
                    <a:pos x="wd2" y="hd2"/>
                  </a:cxn>
                </a:cxnLst>
                <a:rect l="0" t="0" r="r" b="b"/>
                <a:pathLst>
                  <a:path w="21600" h="21600" extrusionOk="0">
                    <a:moveTo>
                      <a:pt x="19029" y="0"/>
                    </a:moveTo>
                    <a:lnTo>
                      <a:pt x="14295" y="4792"/>
                    </a:lnTo>
                    <a:lnTo>
                      <a:pt x="9561" y="9553"/>
                    </a:lnTo>
                    <a:lnTo>
                      <a:pt x="0" y="19078"/>
                    </a:lnTo>
                    <a:lnTo>
                      <a:pt x="533" y="19761"/>
                    </a:lnTo>
                    <a:lnTo>
                      <a:pt x="1097" y="20416"/>
                    </a:lnTo>
                    <a:lnTo>
                      <a:pt x="1694" y="21038"/>
                    </a:lnTo>
                    <a:lnTo>
                      <a:pt x="2351" y="21600"/>
                    </a:lnTo>
                    <a:lnTo>
                      <a:pt x="21600" y="2304"/>
                    </a:lnTo>
                    <a:lnTo>
                      <a:pt x="21005" y="1680"/>
                    </a:lnTo>
                    <a:lnTo>
                      <a:pt x="20377" y="1058"/>
                    </a:lnTo>
                    <a:lnTo>
                      <a:pt x="19719" y="498"/>
                    </a:lnTo>
                    <a:lnTo>
                      <a:pt x="19029"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55" name="Google Shape;2410;p45"/>
              <p:cNvSpPr/>
              <p:nvPr/>
            </p:nvSpPr>
            <p:spPr>
              <a:xfrm>
                <a:off x="218366" y="147566"/>
                <a:ext cx="138858" cy="135731"/>
              </a:xfrm>
              <a:custGeom>
                <a:avLst/>
                <a:gdLst/>
                <a:ahLst/>
                <a:cxnLst>
                  <a:cxn ang="0">
                    <a:pos x="wd2" y="hd2"/>
                  </a:cxn>
                  <a:cxn ang="5400000">
                    <a:pos x="wd2" y="hd2"/>
                  </a:cxn>
                  <a:cxn ang="10800000">
                    <a:pos x="wd2" y="hd2"/>
                  </a:cxn>
                  <a:cxn ang="16200000">
                    <a:pos x="wd2" y="hd2"/>
                  </a:cxn>
                </a:cxnLst>
                <a:rect l="0" t="0" r="r" b="b"/>
                <a:pathLst>
                  <a:path w="21600" h="21600" extrusionOk="0">
                    <a:moveTo>
                      <a:pt x="17964" y="0"/>
                    </a:moveTo>
                    <a:lnTo>
                      <a:pt x="17933" y="122"/>
                    </a:lnTo>
                    <a:lnTo>
                      <a:pt x="17871" y="247"/>
                    </a:lnTo>
                    <a:lnTo>
                      <a:pt x="0" y="18119"/>
                    </a:lnTo>
                    <a:lnTo>
                      <a:pt x="249" y="18612"/>
                    </a:lnTo>
                    <a:lnTo>
                      <a:pt x="528" y="19073"/>
                    </a:lnTo>
                    <a:lnTo>
                      <a:pt x="810" y="19535"/>
                    </a:lnTo>
                    <a:lnTo>
                      <a:pt x="1090" y="19968"/>
                    </a:lnTo>
                    <a:lnTo>
                      <a:pt x="1431" y="20397"/>
                    </a:lnTo>
                    <a:lnTo>
                      <a:pt x="1741" y="20799"/>
                    </a:lnTo>
                    <a:lnTo>
                      <a:pt x="2115" y="21201"/>
                    </a:lnTo>
                    <a:lnTo>
                      <a:pt x="2457" y="21600"/>
                    </a:lnTo>
                    <a:lnTo>
                      <a:pt x="21600" y="2464"/>
                    </a:lnTo>
                    <a:lnTo>
                      <a:pt x="21197" y="2095"/>
                    </a:lnTo>
                    <a:lnTo>
                      <a:pt x="20761" y="1724"/>
                    </a:lnTo>
                    <a:lnTo>
                      <a:pt x="20326" y="1416"/>
                    </a:lnTo>
                    <a:lnTo>
                      <a:pt x="19892" y="1078"/>
                    </a:lnTo>
                    <a:lnTo>
                      <a:pt x="19425" y="801"/>
                    </a:lnTo>
                    <a:lnTo>
                      <a:pt x="18959" y="524"/>
                    </a:lnTo>
                    <a:lnTo>
                      <a:pt x="18461" y="247"/>
                    </a:lnTo>
                    <a:lnTo>
                      <a:pt x="17964"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56" name="Google Shape;2412;p45"/>
              <p:cNvSpPr/>
              <p:nvPr/>
            </p:nvSpPr>
            <p:spPr>
              <a:xfrm>
                <a:off x="250940" y="178931"/>
                <a:ext cx="127863" cy="124897"/>
              </a:xfrm>
              <a:custGeom>
                <a:avLst/>
                <a:gdLst/>
                <a:ahLst/>
                <a:cxnLst>
                  <a:cxn ang="0">
                    <a:pos x="wd2" y="hd2"/>
                  </a:cxn>
                  <a:cxn ang="5400000">
                    <a:pos x="wd2" y="hd2"/>
                  </a:cxn>
                  <a:cxn ang="10800000">
                    <a:pos x="wd2" y="hd2"/>
                  </a:cxn>
                  <a:cxn ang="16200000">
                    <a:pos x="wd2" y="hd2"/>
                  </a:cxn>
                </a:cxnLst>
                <a:rect l="0" t="0" r="r" b="b"/>
                <a:pathLst>
                  <a:path w="21600" h="21600" extrusionOk="0">
                    <a:moveTo>
                      <a:pt x="20216" y="0"/>
                    </a:moveTo>
                    <a:lnTo>
                      <a:pt x="0" y="20293"/>
                    </a:lnTo>
                    <a:lnTo>
                      <a:pt x="641" y="20661"/>
                    </a:lnTo>
                    <a:lnTo>
                      <a:pt x="1315" y="20998"/>
                    </a:lnTo>
                    <a:lnTo>
                      <a:pt x="1991" y="21332"/>
                    </a:lnTo>
                    <a:lnTo>
                      <a:pt x="2732" y="21600"/>
                    </a:lnTo>
                    <a:lnTo>
                      <a:pt x="21600" y="2713"/>
                    </a:lnTo>
                    <a:lnTo>
                      <a:pt x="21296" y="2009"/>
                    </a:lnTo>
                    <a:lnTo>
                      <a:pt x="20993" y="1307"/>
                    </a:lnTo>
                    <a:lnTo>
                      <a:pt x="20622" y="636"/>
                    </a:lnTo>
                    <a:lnTo>
                      <a:pt x="20216"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57" name="Google Shape;2414;p45"/>
              <p:cNvSpPr/>
              <p:nvPr/>
            </p:nvSpPr>
            <p:spPr>
              <a:xfrm>
                <a:off x="460916" y="192879"/>
                <a:ext cx="116076" cy="113650"/>
              </a:xfrm>
              <a:custGeom>
                <a:avLst/>
                <a:gdLst/>
                <a:ahLst/>
                <a:cxnLst>
                  <a:cxn ang="0">
                    <a:pos x="wd2" y="hd2"/>
                  </a:cxn>
                  <a:cxn ang="5400000">
                    <a:pos x="wd2" y="hd2"/>
                  </a:cxn>
                  <a:cxn ang="10800000">
                    <a:pos x="wd2" y="hd2"/>
                  </a:cxn>
                  <a:cxn ang="16200000">
                    <a:pos x="wd2" y="hd2"/>
                  </a:cxn>
                </a:cxnLst>
                <a:rect l="0" t="0" r="r" b="b"/>
                <a:pathLst>
                  <a:path w="21600" h="21600" extrusionOk="0">
                    <a:moveTo>
                      <a:pt x="21115" y="0"/>
                    </a:moveTo>
                    <a:lnTo>
                      <a:pt x="0" y="21087"/>
                    </a:lnTo>
                    <a:lnTo>
                      <a:pt x="706" y="21345"/>
                    </a:lnTo>
                    <a:lnTo>
                      <a:pt x="1448" y="21600"/>
                    </a:lnTo>
                    <a:lnTo>
                      <a:pt x="6507" y="16559"/>
                    </a:lnTo>
                    <a:lnTo>
                      <a:pt x="11562" y="11518"/>
                    </a:lnTo>
                    <a:lnTo>
                      <a:pt x="16581" y="6438"/>
                    </a:lnTo>
                    <a:lnTo>
                      <a:pt x="21600" y="1361"/>
                    </a:lnTo>
                    <a:lnTo>
                      <a:pt x="21376" y="662"/>
                    </a:lnTo>
                    <a:lnTo>
                      <a:pt x="21115" y="0"/>
                    </a:lnTo>
                    <a:close/>
                  </a:path>
                </a:pathLst>
              </a:custGeom>
              <a:solidFill>
                <a:srgbClr val="FFFFF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58" name="Google Shape;2416;p45"/>
              <p:cNvSpPr/>
              <p:nvPr/>
            </p:nvSpPr>
            <p:spPr>
              <a:xfrm>
                <a:off x="209381" y="139434"/>
                <a:ext cx="371601" cy="170593"/>
              </a:xfrm>
              <a:custGeom>
                <a:avLst/>
                <a:gdLst/>
                <a:ahLst/>
                <a:cxnLst>
                  <a:cxn ang="0">
                    <a:pos x="wd2" y="hd2"/>
                  </a:cxn>
                  <a:cxn ang="5400000">
                    <a:pos x="wd2" y="hd2"/>
                  </a:cxn>
                  <a:cxn ang="10800000">
                    <a:pos x="wd2" y="hd2"/>
                  </a:cxn>
                  <a:cxn ang="16200000">
                    <a:pos x="wd2" y="hd2"/>
                  </a:cxn>
                </a:cxnLst>
                <a:rect l="0" t="0" r="r" b="b"/>
                <a:pathLst>
                  <a:path w="21600" h="21600" extrusionOk="0">
                    <a:moveTo>
                      <a:pt x="5075" y="2157"/>
                    </a:moveTo>
                    <a:lnTo>
                      <a:pt x="5284" y="2181"/>
                    </a:lnTo>
                    <a:lnTo>
                      <a:pt x="5481" y="2205"/>
                    </a:lnTo>
                    <a:lnTo>
                      <a:pt x="5690" y="2256"/>
                    </a:lnTo>
                    <a:lnTo>
                      <a:pt x="5888" y="2329"/>
                    </a:lnTo>
                    <a:lnTo>
                      <a:pt x="6085" y="2426"/>
                    </a:lnTo>
                    <a:lnTo>
                      <a:pt x="6282" y="2549"/>
                    </a:lnTo>
                    <a:lnTo>
                      <a:pt x="6468" y="2672"/>
                    </a:lnTo>
                    <a:lnTo>
                      <a:pt x="6654" y="2818"/>
                    </a:lnTo>
                    <a:lnTo>
                      <a:pt x="6829" y="2990"/>
                    </a:lnTo>
                    <a:lnTo>
                      <a:pt x="7003" y="3186"/>
                    </a:lnTo>
                    <a:lnTo>
                      <a:pt x="7177" y="3383"/>
                    </a:lnTo>
                    <a:lnTo>
                      <a:pt x="7339" y="3603"/>
                    </a:lnTo>
                    <a:lnTo>
                      <a:pt x="7502" y="3848"/>
                    </a:lnTo>
                    <a:lnTo>
                      <a:pt x="7653" y="4095"/>
                    </a:lnTo>
                    <a:lnTo>
                      <a:pt x="7804" y="4364"/>
                    </a:lnTo>
                    <a:lnTo>
                      <a:pt x="7943" y="4657"/>
                    </a:lnTo>
                    <a:lnTo>
                      <a:pt x="8083" y="4952"/>
                    </a:lnTo>
                    <a:lnTo>
                      <a:pt x="8210" y="5270"/>
                    </a:lnTo>
                    <a:lnTo>
                      <a:pt x="8326" y="5590"/>
                    </a:lnTo>
                    <a:lnTo>
                      <a:pt x="8443" y="5907"/>
                    </a:lnTo>
                    <a:lnTo>
                      <a:pt x="8548" y="6251"/>
                    </a:lnTo>
                    <a:lnTo>
                      <a:pt x="8652" y="6619"/>
                    </a:lnTo>
                    <a:lnTo>
                      <a:pt x="8745" y="6988"/>
                    </a:lnTo>
                    <a:lnTo>
                      <a:pt x="8826" y="7378"/>
                    </a:lnTo>
                    <a:lnTo>
                      <a:pt x="8895" y="7746"/>
                    </a:lnTo>
                    <a:lnTo>
                      <a:pt x="8965" y="8163"/>
                    </a:lnTo>
                    <a:lnTo>
                      <a:pt x="9011" y="8556"/>
                    </a:lnTo>
                    <a:lnTo>
                      <a:pt x="9058" y="8972"/>
                    </a:lnTo>
                    <a:lnTo>
                      <a:pt x="9104" y="9389"/>
                    </a:lnTo>
                    <a:lnTo>
                      <a:pt x="9128" y="9830"/>
                    </a:lnTo>
                    <a:lnTo>
                      <a:pt x="9140" y="10247"/>
                    </a:lnTo>
                    <a:lnTo>
                      <a:pt x="9151" y="10690"/>
                    </a:lnTo>
                    <a:lnTo>
                      <a:pt x="9140" y="11131"/>
                    </a:lnTo>
                    <a:lnTo>
                      <a:pt x="9128" y="11572"/>
                    </a:lnTo>
                    <a:lnTo>
                      <a:pt x="9104" y="12013"/>
                    </a:lnTo>
                    <a:lnTo>
                      <a:pt x="9070" y="12430"/>
                    </a:lnTo>
                    <a:lnTo>
                      <a:pt x="9024" y="12846"/>
                    </a:lnTo>
                    <a:lnTo>
                      <a:pt x="8977" y="13239"/>
                    </a:lnTo>
                    <a:lnTo>
                      <a:pt x="8907" y="13631"/>
                    </a:lnTo>
                    <a:lnTo>
                      <a:pt x="8838" y="14024"/>
                    </a:lnTo>
                    <a:lnTo>
                      <a:pt x="8756" y="14416"/>
                    </a:lnTo>
                    <a:lnTo>
                      <a:pt x="8664" y="14782"/>
                    </a:lnTo>
                    <a:lnTo>
                      <a:pt x="8571" y="15151"/>
                    </a:lnTo>
                    <a:lnTo>
                      <a:pt x="8466" y="15495"/>
                    </a:lnTo>
                    <a:lnTo>
                      <a:pt x="8350" y="15838"/>
                    </a:lnTo>
                    <a:lnTo>
                      <a:pt x="8233" y="16156"/>
                    </a:lnTo>
                    <a:lnTo>
                      <a:pt x="8106" y="16476"/>
                    </a:lnTo>
                    <a:lnTo>
                      <a:pt x="7978" y="16769"/>
                    </a:lnTo>
                    <a:lnTo>
                      <a:pt x="7827" y="17038"/>
                    </a:lnTo>
                    <a:lnTo>
                      <a:pt x="7688" y="17333"/>
                    </a:lnTo>
                    <a:lnTo>
                      <a:pt x="7537" y="17578"/>
                    </a:lnTo>
                    <a:lnTo>
                      <a:pt x="7375" y="17823"/>
                    </a:lnTo>
                    <a:lnTo>
                      <a:pt x="7212" y="18044"/>
                    </a:lnTo>
                    <a:lnTo>
                      <a:pt x="7037" y="18240"/>
                    </a:lnTo>
                    <a:lnTo>
                      <a:pt x="6863" y="18436"/>
                    </a:lnTo>
                    <a:lnTo>
                      <a:pt x="6690" y="18608"/>
                    </a:lnTo>
                    <a:lnTo>
                      <a:pt x="6504" y="18780"/>
                    </a:lnTo>
                    <a:lnTo>
                      <a:pt x="6318" y="18901"/>
                    </a:lnTo>
                    <a:lnTo>
                      <a:pt x="6120" y="19025"/>
                    </a:lnTo>
                    <a:lnTo>
                      <a:pt x="5923" y="19124"/>
                    </a:lnTo>
                    <a:lnTo>
                      <a:pt x="5726" y="19197"/>
                    </a:lnTo>
                    <a:lnTo>
                      <a:pt x="5528" y="19245"/>
                    </a:lnTo>
                    <a:lnTo>
                      <a:pt x="5319" y="19294"/>
                    </a:lnTo>
                    <a:lnTo>
                      <a:pt x="4901" y="19294"/>
                    </a:lnTo>
                    <a:lnTo>
                      <a:pt x="4692" y="19270"/>
                    </a:lnTo>
                    <a:lnTo>
                      <a:pt x="4494" y="19221"/>
                    </a:lnTo>
                    <a:lnTo>
                      <a:pt x="4297" y="19148"/>
                    </a:lnTo>
                    <a:lnTo>
                      <a:pt x="4099" y="19049"/>
                    </a:lnTo>
                    <a:lnTo>
                      <a:pt x="3902" y="18928"/>
                    </a:lnTo>
                    <a:lnTo>
                      <a:pt x="3716" y="18804"/>
                    </a:lnTo>
                    <a:lnTo>
                      <a:pt x="3530" y="18657"/>
                    </a:lnTo>
                    <a:lnTo>
                      <a:pt x="3344" y="18485"/>
                    </a:lnTo>
                    <a:lnTo>
                      <a:pt x="3171" y="18288"/>
                    </a:lnTo>
                    <a:lnTo>
                      <a:pt x="3008" y="18094"/>
                    </a:lnTo>
                    <a:lnTo>
                      <a:pt x="2834" y="17872"/>
                    </a:lnTo>
                    <a:lnTo>
                      <a:pt x="2683" y="17627"/>
                    </a:lnTo>
                    <a:lnTo>
                      <a:pt x="2520" y="17382"/>
                    </a:lnTo>
                    <a:lnTo>
                      <a:pt x="2380" y="17113"/>
                    </a:lnTo>
                    <a:lnTo>
                      <a:pt x="2230" y="16818"/>
                    </a:lnTo>
                    <a:lnTo>
                      <a:pt x="2102" y="16524"/>
                    </a:lnTo>
                    <a:lnTo>
                      <a:pt x="1974" y="16205"/>
                    </a:lnTo>
                    <a:lnTo>
                      <a:pt x="1847" y="15887"/>
                    </a:lnTo>
                    <a:lnTo>
                      <a:pt x="1742" y="15567"/>
                    </a:lnTo>
                    <a:lnTo>
                      <a:pt x="1626" y="15199"/>
                    </a:lnTo>
                    <a:lnTo>
                      <a:pt x="1533" y="14857"/>
                    </a:lnTo>
                    <a:lnTo>
                      <a:pt x="1440" y="14489"/>
                    </a:lnTo>
                    <a:lnTo>
                      <a:pt x="1359" y="14097"/>
                    </a:lnTo>
                    <a:lnTo>
                      <a:pt x="1289" y="13728"/>
                    </a:lnTo>
                    <a:lnTo>
                      <a:pt x="1220" y="13312"/>
                    </a:lnTo>
                    <a:lnTo>
                      <a:pt x="1161" y="12919"/>
                    </a:lnTo>
                    <a:lnTo>
                      <a:pt x="1114" y="12503"/>
                    </a:lnTo>
                    <a:lnTo>
                      <a:pt x="1080" y="12086"/>
                    </a:lnTo>
                    <a:lnTo>
                      <a:pt x="1057" y="11645"/>
                    </a:lnTo>
                    <a:lnTo>
                      <a:pt x="1034" y="11228"/>
                    </a:lnTo>
                    <a:lnTo>
                      <a:pt x="1034" y="10346"/>
                    </a:lnTo>
                    <a:lnTo>
                      <a:pt x="1045" y="9905"/>
                    </a:lnTo>
                    <a:lnTo>
                      <a:pt x="1080" y="9464"/>
                    </a:lnTo>
                    <a:lnTo>
                      <a:pt x="1114" y="9047"/>
                    </a:lnTo>
                    <a:lnTo>
                      <a:pt x="1150" y="8630"/>
                    </a:lnTo>
                    <a:lnTo>
                      <a:pt x="1207" y="8238"/>
                    </a:lnTo>
                    <a:lnTo>
                      <a:pt x="1277" y="7821"/>
                    </a:lnTo>
                    <a:lnTo>
                      <a:pt x="1347" y="7453"/>
                    </a:lnTo>
                    <a:lnTo>
                      <a:pt x="1429" y="7060"/>
                    </a:lnTo>
                    <a:lnTo>
                      <a:pt x="1510" y="6692"/>
                    </a:lnTo>
                    <a:lnTo>
                      <a:pt x="1615" y="6324"/>
                    </a:lnTo>
                    <a:lnTo>
                      <a:pt x="1719" y="5982"/>
                    </a:lnTo>
                    <a:lnTo>
                      <a:pt x="1824" y="5638"/>
                    </a:lnTo>
                    <a:lnTo>
                      <a:pt x="1951" y="5319"/>
                    </a:lnTo>
                    <a:lnTo>
                      <a:pt x="2078" y="5001"/>
                    </a:lnTo>
                    <a:lnTo>
                      <a:pt x="2207" y="4708"/>
                    </a:lnTo>
                    <a:lnTo>
                      <a:pt x="2346" y="4412"/>
                    </a:lnTo>
                    <a:lnTo>
                      <a:pt x="2497" y="4143"/>
                    </a:lnTo>
                    <a:lnTo>
                      <a:pt x="2648" y="3898"/>
                    </a:lnTo>
                    <a:lnTo>
                      <a:pt x="2811" y="3652"/>
                    </a:lnTo>
                    <a:lnTo>
                      <a:pt x="2973" y="3431"/>
                    </a:lnTo>
                    <a:lnTo>
                      <a:pt x="3135" y="3211"/>
                    </a:lnTo>
                    <a:lnTo>
                      <a:pt x="3310" y="3039"/>
                    </a:lnTo>
                    <a:lnTo>
                      <a:pt x="3496" y="2869"/>
                    </a:lnTo>
                    <a:lnTo>
                      <a:pt x="3682" y="2697"/>
                    </a:lnTo>
                    <a:lnTo>
                      <a:pt x="3867" y="2573"/>
                    </a:lnTo>
                    <a:lnTo>
                      <a:pt x="4065" y="2452"/>
                    </a:lnTo>
                    <a:lnTo>
                      <a:pt x="4251" y="2353"/>
                    </a:lnTo>
                    <a:lnTo>
                      <a:pt x="4460" y="2280"/>
                    </a:lnTo>
                    <a:lnTo>
                      <a:pt x="4657" y="2205"/>
                    </a:lnTo>
                    <a:lnTo>
                      <a:pt x="4866" y="2181"/>
                    </a:lnTo>
                    <a:lnTo>
                      <a:pt x="5075" y="2157"/>
                    </a:lnTo>
                    <a:close/>
                    <a:moveTo>
                      <a:pt x="16491" y="2280"/>
                    </a:moveTo>
                    <a:lnTo>
                      <a:pt x="16699" y="2304"/>
                    </a:lnTo>
                    <a:lnTo>
                      <a:pt x="16908" y="2329"/>
                    </a:lnTo>
                    <a:lnTo>
                      <a:pt x="17106" y="2377"/>
                    </a:lnTo>
                    <a:lnTo>
                      <a:pt x="17315" y="2452"/>
                    </a:lnTo>
                    <a:lnTo>
                      <a:pt x="17512" y="2549"/>
                    </a:lnTo>
                    <a:lnTo>
                      <a:pt x="17698" y="2672"/>
                    </a:lnTo>
                    <a:lnTo>
                      <a:pt x="17884" y="2794"/>
                    </a:lnTo>
                    <a:lnTo>
                      <a:pt x="18070" y="2942"/>
                    </a:lnTo>
                    <a:lnTo>
                      <a:pt x="18256" y="3113"/>
                    </a:lnTo>
                    <a:lnTo>
                      <a:pt x="18430" y="3310"/>
                    </a:lnTo>
                    <a:lnTo>
                      <a:pt x="18604" y="3506"/>
                    </a:lnTo>
                    <a:lnTo>
                      <a:pt x="18766" y="3726"/>
                    </a:lnTo>
                    <a:lnTo>
                      <a:pt x="18929" y="3971"/>
                    </a:lnTo>
                    <a:lnTo>
                      <a:pt x="19081" y="4216"/>
                    </a:lnTo>
                    <a:lnTo>
                      <a:pt x="19231" y="4485"/>
                    </a:lnTo>
                    <a:lnTo>
                      <a:pt x="19370" y="4780"/>
                    </a:lnTo>
                    <a:lnTo>
                      <a:pt x="19499" y="5074"/>
                    </a:lnTo>
                    <a:lnTo>
                      <a:pt x="19626" y="5369"/>
                    </a:lnTo>
                    <a:lnTo>
                      <a:pt x="19753" y="5711"/>
                    </a:lnTo>
                    <a:lnTo>
                      <a:pt x="19870" y="6031"/>
                    </a:lnTo>
                    <a:lnTo>
                      <a:pt x="19975" y="6375"/>
                    </a:lnTo>
                    <a:lnTo>
                      <a:pt x="20068" y="6741"/>
                    </a:lnTo>
                    <a:lnTo>
                      <a:pt x="20161" y="7109"/>
                    </a:lnTo>
                    <a:lnTo>
                      <a:pt x="20241" y="7477"/>
                    </a:lnTo>
                    <a:lnTo>
                      <a:pt x="20323" y="7870"/>
                    </a:lnTo>
                    <a:lnTo>
                      <a:pt x="20381" y="8262"/>
                    </a:lnTo>
                    <a:lnTo>
                      <a:pt x="20439" y="8679"/>
                    </a:lnTo>
                    <a:lnTo>
                      <a:pt x="20486" y="9096"/>
                    </a:lnTo>
                    <a:lnTo>
                      <a:pt x="20520" y="9512"/>
                    </a:lnTo>
                    <a:lnTo>
                      <a:pt x="20544" y="9953"/>
                    </a:lnTo>
                    <a:lnTo>
                      <a:pt x="20567" y="10370"/>
                    </a:lnTo>
                    <a:lnTo>
                      <a:pt x="20567" y="11252"/>
                    </a:lnTo>
                    <a:lnTo>
                      <a:pt x="20555" y="11693"/>
                    </a:lnTo>
                    <a:lnTo>
                      <a:pt x="20532" y="12110"/>
                    </a:lnTo>
                    <a:lnTo>
                      <a:pt x="20497" y="12553"/>
                    </a:lnTo>
                    <a:lnTo>
                      <a:pt x="20451" y="12945"/>
                    </a:lnTo>
                    <a:lnTo>
                      <a:pt x="20393" y="13362"/>
                    </a:lnTo>
                    <a:lnTo>
                      <a:pt x="20334" y="13753"/>
                    </a:lnTo>
                    <a:lnTo>
                      <a:pt x="20265" y="14145"/>
                    </a:lnTo>
                    <a:lnTo>
                      <a:pt x="20184" y="14538"/>
                    </a:lnTo>
                    <a:lnTo>
                      <a:pt x="20091" y="14906"/>
                    </a:lnTo>
                    <a:lnTo>
                      <a:pt x="19998" y="15274"/>
                    </a:lnTo>
                    <a:lnTo>
                      <a:pt x="19893" y="15616"/>
                    </a:lnTo>
                    <a:lnTo>
                      <a:pt x="19777" y="15936"/>
                    </a:lnTo>
                    <a:lnTo>
                      <a:pt x="19661" y="16279"/>
                    </a:lnTo>
                    <a:lnTo>
                      <a:pt x="19533" y="16573"/>
                    </a:lnTo>
                    <a:lnTo>
                      <a:pt x="19394" y="16892"/>
                    </a:lnTo>
                    <a:lnTo>
                      <a:pt x="19254" y="17162"/>
                    </a:lnTo>
                    <a:lnTo>
                      <a:pt x="19104" y="17431"/>
                    </a:lnTo>
                    <a:lnTo>
                      <a:pt x="18952" y="17702"/>
                    </a:lnTo>
                    <a:lnTo>
                      <a:pt x="18802" y="17946"/>
                    </a:lnTo>
                    <a:lnTo>
                      <a:pt x="18627" y="18167"/>
                    </a:lnTo>
                    <a:lnTo>
                      <a:pt x="18465" y="18363"/>
                    </a:lnTo>
                    <a:lnTo>
                      <a:pt x="18290" y="18559"/>
                    </a:lnTo>
                    <a:lnTo>
                      <a:pt x="18105" y="18731"/>
                    </a:lnTo>
                    <a:lnTo>
                      <a:pt x="17919" y="18901"/>
                    </a:lnTo>
                    <a:lnTo>
                      <a:pt x="17733" y="19025"/>
                    </a:lnTo>
                    <a:lnTo>
                      <a:pt x="17548" y="19148"/>
                    </a:lnTo>
                    <a:lnTo>
                      <a:pt x="17350" y="19245"/>
                    </a:lnTo>
                    <a:lnTo>
                      <a:pt x="17153" y="19318"/>
                    </a:lnTo>
                    <a:lnTo>
                      <a:pt x="16944" y="19369"/>
                    </a:lnTo>
                    <a:lnTo>
                      <a:pt x="16734" y="19417"/>
                    </a:lnTo>
                    <a:lnTo>
                      <a:pt x="16352" y="19417"/>
                    </a:lnTo>
                    <a:lnTo>
                      <a:pt x="16177" y="19393"/>
                    </a:lnTo>
                    <a:lnTo>
                      <a:pt x="15991" y="19344"/>
                    </a:lnTo>
                    <a:lnTo>
                      <a:pt x="15817" y="19294"/>
                    </a:lnTo>
                    <a:lnTo>
                      <a:pt x="15643" y="19221"/>
                    </a:lnTo>
                    <a:lnTo>
                      <a:pt x="15469" y="19124"/>
                    </a:lnTo>
                    <a:lnTo>
                      <a:pt x="15295" y="19025"/>
                    </a:lnTo>
                    <a:lnTo>
                      <a:pt x="15120" y="18901"/>
                    </a:lnTo>
                    <a:lnTo>
                      <a:pt x="14957" y="18780"/>
                    </a:lnTo>
                    <a:lnTo>
                      <a:pt x="14795" y="18608"/>
                    </a:lnTo>
                    <a:lnTo>
                      <a:pt x="14633" y="18436"/>
                    </a:lnTo>
                    <a:lnTo>
                      <a:pt x="14481" y="18264"/>
                    </a:lnTo>
                    <a:lnTo>
                      <a:pt x="14319" y="18068"/>
                    </a:lnTo>
                    <a:lnTo>
                      <a:pt x="14179" y="17847"/>
                    </a:lnTo>
                    <a:lnTo>
                      <a:pt x="14029" y="17627"/>
                    </a:lnTo>
                    <a:lnTo>
                      <a:pt x="13889" y="17382"/>
                    </a:lnTo>
                    <a:lnTo>
                      <a:pt x="13703" y="17038"/>
                    </a:lnTo>
                    <a:lnTo>
                      <a:pt x="13530" y="16646"/>
                    </a:lnTo>
                    <a:lnTo>
                      <a:pt x="13367" y="16255"/>
                    </a:lnTo>
                    <a:lnTo>
                      <a:pt x="13215" y="15838"/>
                    </a:lnTo>
                    <a:lnTo>
                      <a:pt x="13076" y="15395"/>
                    </a:lnTo>
                    <a:lnTo>
                      <a:pt x="12949" y="14930"/>
                    </a:lnTo>
                    <a:lnTo>
                      <a:pt x="12833" y="14465"/>
                    </a:lnTo>
                    <a:lnTo>
                      <a:pt x="12740" y="13999"/>
                    </a:lnTo>
                    <a:lnTo>
                      <a:pt x="12658" y="13484"/>
                    </a:lnTo>
                    <a:lnTo>
                      <a:pt x="12589" y="12994"/>
                    </a:lnTo>
                    <a:lnTo>
                      <a:pt x="12530" y="12478"/>
                    </a:lnTo>
                    <a:lnTo>
                      <a:pt x="12496" y="11964"/>
                    </a:lnTo>
                    <a:lnTo>
                      <a:pt x="12473" y="11424"/>
                    </a:lnTo>
                    <a:lnTo>
                      <a:pt x="12461" y="10910"/>
                    </a:lnTo>
                    <a:lnTo>
                      <a:pt x="12461" y="10370"/>
                    </a:lnTo>
                    <a:lnTo>
                      <a:pt x="12484" y="9830"/>
                    </a:lnTo>
                    <a:lnTo>
                      <a:pt x="12507" y="9438"/>
                    </a:lnTo>
                    <a:lnTo>
                      <a:pt x="12554" y="9047"/>
                    </a:lnTo>
                    <a:lnTo>
                      <a:pt x="12589" y="8679"/>
                    </a:lnTo>
                    <a:lnTo>
                      <a:pt x="12647" y="8311"/>
                    </a:lnTo>
                    <a:lnTo>
                      <a:pt x="12705" y="7918"/>
                    </a:lnTo>
                    <a:lnTo>
                      <a:pt x="12774" y="7574"/>
                    </a:lnTo>
                    <a:lnTo>
                      <a:pt x="12844" y="7208"/>
                    </a:lnTo>
                    <a:lnTo>
                      <a:pt x="12925" y="6864"/>
                    </a:lnTo>
                    <a:lnTo>
                      <a:pt x="13018" y="6545"/>
                    </a:lnTo>
                    <a:lnTo>
                      <a:pt x="13111" y="6203"/>
                    </a:lnTo>
                    <a:lnTo>
                      <a:pt x="13215" y="5883"/>
                    </a:lnTo>
                    <a:lnTo>
                      <a:pt x="13321" y="5590"/>
                    </a:lnTo>
                    <a:lnTo>
                      <a:pt x="13437" y="5294"/>
                    </a:lnTo>
                    <a:lnTo>
                      <a:pt x="13553" y="5001"/>
                    </a:lnTo>
                    <a:lnTo>
                      <a:pt x="13680" y="4732"/>
                    </a:lnTo>
                    <a:lnTo>
                      <a:pt x="13808" y="4485"/>
                    </a:lnTo>
                    <a:lnTo>
                      <a:pt x="13947" y="4240"/>
                    </a:lnTo>
                    <a:lnTo>
                      <a:pt x="14086" y="3996"/>
                    </a:lnTo>
                    <a:lnTo>
                      <a:pt x="14238" y="3775"/>
                    </a:lnTo>
                    <a:lnTo>
                      <a:pt x="14388" y="3555"/>
                    </a:lnTo>
                    <a:lnTo>
                      <a:pt x="14551" y="3383"/>
                    </a:lnTo>
                    <a:lnTo>
                      <a:pt x="14702" y="3186"/>
                    </a:lnTo>
                    <a:lnTo>
                      <a:pt x="14864" y="3039"/>
                    </a:lnTo>
                    <a:lnTo>
                      <a:pt x="15039" y="2869"/>
                    </a:lnTo>
                    <a:lnTo>
                      <a:pt x="15213" y="2745"/>
                    </a:lnTo>
                    <a:lnTo>
                      <a:pt x="15388" y="2622"/>
                    </a:lnTo>
                    <a:lnTo>
                      <a:pt x="15561" y="2525"/>
                    </a:lnTo>
                    <a:lnTo>
                      <a:pt x="15747" y="2452"/>
                    </a:lnTo>
                    <a:lnTo>
                      <a:pt x="15933" y="2377"/>
                    </a:lnTo>
                    <a:lnTo>
                      <a:pt x="16119" y="2329"/>
                    </a:lnTo>
                    <a:lnTo>
                      <a:pt x="16305" y="2304"/>
                    </a:lnTo>
                    <a:lnTo>
                      <a:pt x="16491" y="2280"/>
                    </a:lnTo>
                    <a:close/>
                    <a:moveTo>
                      <a:pt x="4808" y="0"/>
                    </a:moveTo>
                    <a:lnTo>
                      <a:pt x="4553" y="49"/>
                    </a:lnTo>
                    <a:lnTo>
                      <a:pt x="4297" y="121"/>
                    </a:lnTo>
                    <a:lnTo>
                      <a:pt x="4041" y="221"/>
                    </a:lnTo>
                    <a:lnTo>
                      <a:pt x="3798" y="342"/>
                    </a:lnTo>
                    <a:lnTo>
                      <a:pt x="3553" y="490"/>
                    </a:lnTo>
                    <a:lnTo>
                      <a:pt x="3321" y="662"/>
                    </a:lnTo>
                    <a:lnTo>
                      <a:pt x="3089" y="858"/>
                    </a:lnTo>
                    <a:lnTo>
                      <a:pt x="2868" y="1078"/>
                    </a:lnTo>
                    <a:lnTo>
                      <a:pt x="2648" y="1323"/>
                    </a:lnTo>
                    <a:lnTo>
                      <a:pt x="2427" y="1568"/>
                    </a:lnTo>
                    <a:lnTo>
                      <a:pt x="2230" y="1863"/>
                    </a:lnTo>
                    <a:lnTo>
                      <a:pt x="2032" y="2157"/>
                    </a:lnTo>
                    <a:lnTo>
                      <a:pt x="1835" y="2476"/>
                    </a:lnTo>
                    <a:lnTo>
                      <a:pt x="1649" y="2818"/>
                    </a:lnTo>
                    <a:lnTo>
                      <a:pt x="1475" y="3186"/>
                    </a:lnTo>
                    <a:lnTo>
                      <a:pt x="1313" y="3555"/>
                    </a:lnTo>
                    <a:lnTo>
                      <a:pt x="1150" y="3947"/>
                    </a:lnTo>
                    <a:lnTo>
                      <a:pt x="999" y="4364"/>
                    </a:lnTo>
                    <a:lnTo>
                      <a:pt x="860" y="4780"/>
                    </a:lnTo>
                    <a:lnTo>
                      <a:pt x="720" y="5222"/>
                    </a:lnTo>
                    <a:lnTo>
                      <a:pt x="604" y="5663"/>
                    </a:lnTo>
                    <a:lnTo>
                      <a:pt x="488" y="6128"/>
                    </a:lnTo>
                    <a:lnTo>
                      <a:pt x="395" y="6595"/>
                    </a:lnTo>
                    <a:lnTo>
                      <a:pt x="302" y="7085"/>
                    </a:lnTo>
                    <a:lnTo>
                      <a:pt x="220" y="7601"/>
                    </a:lnTo>
                    <a:lnTo>
                      <a:pt x="151" y="8114"/>
                    </a:lnTo>
                    <a:lnTo>
                      <a:pt x="93" y="8630"/>
                    </a:lnTo>
                    <a:lnTo>
                      <a:pt x="58" y="9144"/>
                    </a:lnTo>
                    <a:lnTo>
                      <a:pt x="23" y="9684"/>
                    </a:lnTo>
                    <a:lnTo>
                      <a:pt x="0" y="10223"/>
                    </a:lnTo>
                    <a:lnTo>
                      <a:pt x="0" y="10787"/>
                    </a:lnTo>
                    <a:lnTo>
                      <a:pt x="12" y="11351"/>
                    </a:lnTo>
                    <a:lnTo>
                      <a:pt x="23" y="11890"/>
                    </a:lnTo>
                    <a:lnTo>
                      <a:pt x="58" y="12430"/>
                    </a:lnTo>
                    <a:lnTo>
                      <a:pt x="104" y="12945"/>
                    </a:lnTo>
                    <a:lnTo>
                      <a:pt x="163" y="13459"/>
                    </a:lnTo>
                    <a:lnTo>
                      <a:pt x="232" y="13975"/>
                    </a:lnTo>
                    <a:lnTo>
                      <a:pt x="313" y="14465"/>
                    </a:lnTo>
                    <a:lnTo>
                      <a:pt x="406" y="14954"/>
                    </a:lnTo>
                    <a:lnTo>
                      <a:pt x="511" y="15446"/>
                    </a:lnTo>
                    <a:lnTo>
                      <a:pt x="627" y="15911"/>
                    </a:lnTo>
                    <a:lnTo>
                      <a:pt x="755" y="16352"/>
                    </a:lnTo>
                    <a:lnTo>
                      <a:pt x="883" y="16793"/>
                    </a:lnTo>
                    <a:lnTo>
                      <a:pt x="1022" y="17210"/>
                    </a:lnTo>
                    <a:lnTo>
                      <a:pt x="1184" y="17603"/>
                    </a:lnTo>
                    <a:lnTo>
                      <a:pt x="1336" y="17995"/>
                    </a:lnTo>
                    <a:lnTo>
                      <a:pt x="1510" y="18363"/>
                    </a:lnTo>
                    <a:lnTo>
                      <a:pt x="1684" y="18731"/>
                    </a:lnTo>
                    <a:lnTo>
                      <a:pt x="1870" y="19049"/>
                    </a:lnTo>
                    <a:lnTo>
                      <a:pt x="2067" y="19369"/>
                    </a:lnTo>
                    <a:lnTo>
                      <a:pt x="2264" y="19662"/>
                    </a:lnTo>
                    <a:lnTo>
                      <a:pt x="2473" y="19957"/>
                    </a:lnTo>
                    <a:lnTo>
                      <a:pt x="2683" y="20202"/>
                    </a:lnTo>
                    <a:lnTo>
                      <a:pt x="2903" y="20447"/>
                    </a:lnTo>
                    <a:lnTo>
                      <a:pt x="3135" y="20667"/>
                    </a:lnTo>
                    <a:lnTo>
                      <a:pt x="3368" y="20839"/>
                    </a:lnTo>
                    <a:lnTo>
                      <a:pt x="3600" y="21011"/>
                    </a:lnTo>
                    <a:lnTo>
                      <a:pt x="3844" y="21157"/>
                    </a:lnTo>
                    <a:lnTo>
                      <a:pt x="4088" y="21280"/>
                    </a:lnTo>
                    <a:lnTo>
                      <a:pt x="4344" y="21378"/>
                    </a:lnTo>
                    <a:lnTo>
                      <a:pt x="4599" y="21428"/>
                    </a:lnTo>
                    <a:lnTo>
                      <a:pt x="4854" y="21477"/>
                    </a:lnTo>
                    <a:lnTo>
                      <a:pt x="5365" y="21477"/>
                    </a:lnTo>
                    <a:lnTo>
                      <a:pt x="5610" y="21428"/>
                    </a:lnTo>
                    <a:lnTo>
                      <a:pt x="5853" y="21353"/>
                    </a:lnTo>
                    <a:lnTo>
                      <a:pt x="6097" y="21280"/>
                    </a:lnTo>
                    <a:lnTo>
                      <a:pt x="6329" y="21157"/>
                    </a:lnTo>
                    <a:lnTo>
                      <a:pt x="6561" y="21011"/>
                    </a:lnTo>
                    <a:lnTo>
                      <a:pt x="6794" y="20864"/>
                    </a:lnTo>
                    <a:lnTo>
                      <a:pt x="7014" y="20667"/>
                    </a:lnTo>
                    <a:lnTo>
                      <a:pt x="7235" y="20471"/>
                    </a:lnTo>
                    <a:lnTo>
                      <a:pt x="7444" y="20251"/>
                    </a:lnTo>
                    <a:lnTo>
                      <a:pt x="7653" y="20006"/>
                    </a:lnTo>
                    <a:lnTo>
                      <a:pt x="7850" y="19735"/>
                    </a:lnTo>
                    <a:lnTo>
                      <a:pt x="8048" y="19441"/>
                    </a:lnTo>
                    <a:lnTo>
                      <a:pt x="8233" y="19148"/>
                    </a:lnTo>
                    <a:lnTo>
                      <a:pt x="8419" y="18829"/>
                    </a:lnTo>
                    <a:lnTo>
                      <a:pt x="8594" y="18485"/>
                    </a:lnTo>
                    <a:lnTo>
                      <a:pt x="8768" y="18143"/>
                    </a:lnTo>
                    <a:lnTo>
                      <a:pt x="8918" y="17774"/>
                    </a:lnTo>
                    <a:lnTo>
                      <a:pt x="9070" y="17382"/>
                    </a:lnTo>
                    <a:lnTo>
                      <a:pt x="9221" y="16990"/>
                    </a:lnTo>
                    <a:lnTo>
                      <a:pt x="9349" y="16573"/>
                    </a:lnTo>
                    <a:lnTo>
                      <a:pt x="9476" y="16156"/>
                    </a:lnTo>
                    <a:lnTo>
                      <a:pt x="9592" y="15715"/>
                    </a:lnTo>
                    <a:lnTo>
                      <a:pt x="9697" y="15250"/>
                    </a:lnTo>
                    <a:lnTo>
                      <a:pt x="9790" y="14809"/>
                    </a:lnTo>
                    <a:lnTo>
                      <a:pt x="9882" y="14317"/>
                    </a:lnTo>
                    <a:lnTo>
                      <a:pt x="9952" y="13852"/>
                    </a:lnTo>
                    <a:lnTo>
                      <a:pt x="10022" y="13336"/>
                    </a:lnTo>
                    <a:lnTo>
                      <a:pt x="10080" y="12846"/>
                    </a:lnTo>
                    <a:lnTo>
                      <a:pt x="10115" y="12332"/>
                    </a:lnTo>
                    <a:lnTo>
                      <a:pt x="10150" y="11817"/>
                    </a:lnTo>
                    <a:lnTo>
                      <a:pt x="10173" y="11303"/>
                    </a:lnTo>
                    <a:lnTo>
                      <a:pt x="10289" y="11204"/>
                    </a:lnTo>
                    <a:lnTo>
                      <a:pt x="10429" y="11106"/>
                    </a:lnTo>
                    <a:lnTo>
                      <a:pt x="10603" y="11056"/>
                    </a:lnTo>
                    <a:lnTo>
                      <a:pt x="10789" y="11032"/>
                    </a:lnTo>
                    <a:lnTo>
                      <a:pt x="10939" y="11032"/>
                    </a:lnTo>
                    <a:lnTo>
                      <a:pt x="11102" y="11080"/>
                    </a:lnTo>
                    <a:lnTo>
                      <a:pt x="11264" y="11155"/>
                    </a:lnTo>
                    <a:lnTo>
                      <a:pt x="11427" y="11252"/>
                    </a:lnTo>
                    <a:lnTo>
                      <a:pt x="11439" y="11792"/>
                    </a:lnTo>
                    <a:lnTo>
                      <a:pt x="11474" y="12332"/>
                    </a:lnTo>
                    <a:lnTo>
                      <a:pt x="11509" y="12846"/>
                    </a:lnTo>
                    <a:lnTo>
                      <a:pt x="11567" y="13362"/>
                    </a:lnTo>
                    <a:lnTo>
                      <a:pt x="11625" y="13876"/>
                    </a:lnTo>
                    <a:lnTo>
                      <a:pt x="11706" y="14366"/>
                    </a:lnTo>
                    <a:lnTo>
                      <a:pt x="11787" y="14857"/>
                    </a:lnTo>
                    <a:lnTo>
                      <a:pt x="11892" y="15323"/>
                    </a:lnTo>
                    <a:lnTo>
                      <a:pt x="11996" y="15788"/>
                    </a:lnTo>
                    <a:lnTo>
                      <a:pt x="12112" y="16229"/>
                    </a:lnTo>
                    <a:lnTo>
                      <a:pt x="12228" y="16672"/>
                    </a:lnTo>
                    <a:lnTo>
                      <a:pt x="12368" y="17089"/>
                    </a:lnTo>
                    <a:lnTo>
                      <a:pt x="12507" y="17481"/>
                    </a:lnTo>
                    <a:lnTo>
                      <a:pt x="12670" y="17872"/>
                    </a:lnTo>
                    <a:lnTo>
                      <a:pt x="12820" y="18264"/>
                    </a:lnTo>
                    <a:lnTo>
                      <a:pt x="12995" y="18608"/>
                    </a:lnTo>
                    <a:lnTo>
                      <a:pt x="13169" y="18952"/>
                    </a:lnTo>
                    <a:lnTo>
                      <a:pt x="13355" y="19270"/>
                    </a:lnTo>
                    <a:lnTo>
                      <a:pt x="13541" y="19589"/>
                    </a:lnTo>
                    <a:lnTo>
                      <a:pt x="13738" y="19858"/>
                    </a:lnTo>
                    <a:lnTo>
                      <a:pt x="13947" y="20127"/>
                    </a:lnTo>
                    <a:lnTo>
                      <a:pt x="14156" y="20374"/>
                    </a:lnTo>
                    <a:lnTo>
                      <a:pt x="14377" y="20619"/>
                    </a:lnTo>
                    <a:lnTo>
                      <a:pt x="14598" y="20815"/>
                    </a:lnTo>
                    <a:lnTo>
                      <a:pt x="14818" y="20987"/>
                    </a:lnTo>
                    <a:lnTo>
                      <a:pt x="15050" y="21157"/>
                    </a:lnTo>
                    <a:lnTo>
                      <a:pt x="15295" y="21280"/>
                    </a:lnTo>
                    <a:lnTo>
                      <a:pt x="15538" y="21404"/>
                    </a:lnTo>
                    <a:lnTo>
                      <a:pt x="15782" y="21501"/>
                    </a:lnTo>
                    <a:lnTo>
                      <a:pt x="16026" y="21550"/>
                    </a:lnTo>
                    <a:lnTo>
                      <a:pt x="16282" y="21600"/>
                    </a:lnTo>
                    <a:lnTo>
                      <a:pt x="16537" y="21600"/>
                    </a:lnTo>
                    <a:lnTo>
                      <a:pt x="16792" y="21574"/>
                    </a:lnTo>
                    <a:lnTo>
                      <a:pt x="17060" y="21550"/>
                    </a:lnTo>
                    <a:lnTo>
                      <a:pt x="17315" y="21477"/>
                    </a:lnTo>
                    <a:lnTo>
                      <a:pt x="17559" y="21378"/>
                    </a:lnTo>
                    <a:lnTo>
                      <a:pt x="17802" y="21256"/>
                    </a:lnTo>
                    <a:lnTo>
                      <a:pt x="18047" y="21108"/>
                    </a:lnTo>
                    <a:lnTo>
                      <a:pt x="18279" y="20937"/>
                    </a:lnTo>
                    <a:lnTo>
                      <a:pt x="18512" y="20740"/>
                    </a:lnTo>
                    <a:lnTo>
                      <a:pt x="18743" y="20520"/>
                    </a:lnTo>
                    <a:lnTo>
                      <a:pt x="18952" y="20275"/>
                    </a:lnTo>
                    <a:lnTo>
                      <a:pt x="19173" y="20030"/>
                    </a:lnTo>
                    <a:lnTo>
                      <a:pt x="19370" y="19735"/>
                    </a:lnTo>
                    <a:lnTo>
                      <a:pt x="19580" y="19441"/>
                    </a:lnTo>
                    <a:lnTo>
                      <a:pt x="19766" y="19124"/>
                    </a:lnTo>
                    <a:lnTo>
                      <a:pt x="19951" y="18780"/>
                    </a:lnTo>
                    <a:lnTo>
                      <a:pt x="20125" y="18412"/>
                    </a:lnTo>
                    <a:lnTo>
                      <a:pt x="20300" y="18044"/>
                    </a:lnTo>
                    <a:lnTo>
                      <a:pt x="20451" y="17651"/>
                    </a:lnTo>
                    <a:lnTo>
                      <a:pt x="20601" y="17234"/>
                    </a:lnTo>
                    <a:lnTo>
                      <a:pt x="20741" y="16818"/>
                    </a:lnTo>
                    <a:lnTo>
                      <a:pt x="20880" y="16377"/>
                    </a:lnTo>
                    <a:lnTo>
                      <a:pt x="20996" y="15936"/>
                    </a:lnTo>
                    <a:lnTo>
                      <a:pt x="21112" y="15470"/>
                    </a:lnTo>
                    <a:lnTo>
                      <a:pt x="21217" y="14979"/>
                    </a:lnTo>
                    <a:lnTo>
                      <a:pt x="21298" y="14489"/>
                    </a:lnTo>
                    <a:lnTo>
                      <a:pt x="21380" y="13999"/>
                    </a:lnTo>
                    <a:lnTo>
                      <a:pt x="21450" y="13484"/>
                    </a:lnTo>
                    <a:lnTo>
                      <a:pt x="21507" y="12970"/>
                    </a:lnTo>
                    <a:lnTo>
                      <a:pt x="21542" y="12430"/>
                    </a:lnTo>
                    <a:lnTo>
                      <a:pt x="21577" y="11916"/>
                    </a:lnTo>
                    <a:lnTo>
                      <a:pt x="21600" y="11351"/>
                    </a:lnTo>
                    <a:lnTo>
                      <a:pt x="21600" y="10247"/>
                    </a:lnTo>
                    <a:lnTo>
                      <a:pt x="21577" y="9709"/>
                    </a:lnTo>
                    <a:lnTo>
                      <a:pt x="21542" y="9169"/>
                    </a:lnTo>
                    <a:lnTo>
                      <a:pt x="21496" y="8655"/>
                    </a:lnTo>
                    <a:lnTo>
                      <a:pt x="21438" y="8114"/>
                    </a:lnTo>
                    <a:lnTo>
                      <a:pt x="21368" y="7625"/>
                    </a:lnTo>
                    <a:lnTo>
                      <a:pt x="21287" y="7109"/>
                    </a:lnTo>
                    <a:lnTo>
                      <a:pt x="21194" y="6619"/>
                    </a:lnTo>
                    <a:lnTo>
                      <a:pt x="21089" y="6154"/>
                    </a:lnTo>
                    <a:lnTo>
                      <a:pt x="20973" y="5687"/>
                    </a:lnTo>
                    <a:lnTo>
                      <a:pt x="20857" y="5246"/>
                    </a:lnTo>
                    <a:lnTo>
                      <a:pt x="20717" y="4805"/>
                    </a:lnTo>
                    <a:lnTo>
                      <a:pt x="20578" y="4388"/>
                    </a:lnTo>
                    <a:lnTo>
                      <a:pt x="20427" y="3996"/>
                    </a:lnTo>
                    <a:lnTo>
                      <a:pt x="20265" y="3603"/>
                    </a:lnTo>
                    <a:lnTo>
                      <a:pt x="20091" y="3235"/>
                    </a:lnTo>
                    <a:lnTo>
                      <a:pt x="19916" y="2869"/>
                    </a:lnTo>
                    <a:lnTo>
                      <a:pt x="19730" y="2525"/>
                    </a:lnTo>
                    <a:lnTo>
                      <a:pt x="19533" y="2205"/>
                    </a:lnTo>
                    <a:lnTo>
                      <a:pt x="19336" y="1912"/>
                    </a:lnTo>
                    <a:lnTo>
                      <a:pt x="19127" y="1643"/>
                    </a:lnTo>
                    <a:lnTo>
                      <a:pt x="18918" y="1372"/>
                    </a:lnTo>
                    <a:lnTo>
                      <a:pt x="18697" y="1151"/>
                    </a:lnTo>
                    <a:lnTo>
                      <a:pt x="18465" y="931"/>
                    </a:lnTo>
                    <a:lnTo>
                      <a:pt x="18244" y="734"/>
                    </a:lnTo>
                    <a:lnTo>
                      <a:pt x="18000" y="589"/>
                    </a:lnTo>
                    <a:lnTo>
                      <a:pt x="17756" y="441"/>
                    </a:lnTo>
                    <a:lnTo>
                      <a:pt x="17512" y="318"/>
                    </a:lnTo>
                    <a:lnTo>
                      <a:pt x="17269" y="221"/>
                    </a:lnTo>
                    <a:lnTo>
                      <a:pt x="17013" y="172"/>
                    </a:lnTo>
                    <a:lnTo>
                      <a:pt x="16746" y="121"/>
                    </a:lnTo>
                    <a:lnTo>
                      <a:pt x="16491" y="97"/>
                    </a:lnTo>
                    <a:lnTo>
                      <a:pt x="16259" y="121"/>
                    </a:lnTo>
                    <a:lnTo>
                      <a:pt x="16026" y="146"/>
                    </a:lnTo>
                    <a:lnTo>
                      <a:pt x="15805" y="221"/>
                    </a:lnTo>
                    <a:lnTo>
                      <a:pt x="15573" y="293"/>
                    </a:lnTo>
                    <a:lnTo>
                      <a:pt x="15352" y="392"/>
                    </a:lnTo>
                    <a:lnTo>
                      <a:pt x="15143" y="514"/>
                    </a:lnTo>
                    <a:lnTo>
                      <a:pt x="14923" y="637"/>
                    </a:lnTo>
                    <a:lnTo>
                      <a:pt x="14714" y="783"/>
                    </a:lnTo>
                    <a:lnTo>
                      <a:pt x="14517" y="979"/>
                    </a:lnTo>
                    <a:lnTo>
                      <a:pt x="14308" y="1151"/>
                    </a:lnTo>
                    <a:lnTo>
                      <a:pt x="14110" y="1372"/>
                    </a:lnTo>
                    <a:lnTo>
                      <a:pt x="13924" y="1592"/>
                    </a:lnTo>
                    <a:lnTo>
                      <a:pt x="13738" y="1839"/>
                    </a:lnTo>
                    <a:lnTo>
                      <a:pt x="13553" y="2108"/>
                    </a:lnTo>
                    <a:lnTo>
                      <a:pt x="13378" y="2377"/>
                    </a:lnTo>
                    <a:lnTo>
                      <a:pt x="13215" y="2672"/>
                    </a:lnTo>
                    <a:lnTo>
                      <a:pt x="13053" y="2966"/>
                    </a:lnTo>
                    <a:lnTo>
                      <a:pt x="12890" y="3285"/>
                    </a:lnTo>
                    <a:lnTo>
                      <a:pt x="12740" y="3627"/>
                    </a:lnTo>
                    <a:lnTo>
                      <a:pt x="12600" y="3971"/>
                    </a:lnTo>
                    <a:lnTo>
                      <a:pt x="12461" y="4339"/>
                    </a:lnTo>
                    <a:lnTo>
                      <a:pt x="12333" y="4708"/>
                    </a:lnTo>
                    <a:lnTo>
                      <a:pt x="12217" y="5098"/>
                    </a:lnTo>
                    <a:lnTo>
                      <a:pt x="12101" y="5491"/>
                    </a:lnTo>
                    <a:lnTo>
                      <a:pt x="11996" y="5907"/>
                    </a:lnTo>
                    <a:lnTo>
                      <a:pt x="11892" y="6324"/>
                    </a:lnTo>
                    <a:lnTo>
                      <a:pt x="11810" y="6741"/>
                    </a:lnTo>
                    <a:lnTo>
                      <a:pt x="11729" y="7184"/>
                    </a:lnTo>
                    <a:lnTo>
                      <a:pt x="11660" y="7625"/>
                    </a:lnTo>
                    <a:lnTo>
                      <a:pt x="11590" y="8090"/>
                    </a:lnTo>
                    <a:lnTo>
                      <a:pt x="11543" y="8556"/>
                    </a:lnTo>
                    <a:lnTo>
                      <a:pt x="11497" y="9047"/>
                    </a:lnTo>
                    <a:lnTo>
                      <a:pt x="11311" y="8948"/>
                    </a:lnTo>
                    <a:lnTo>
                      <a:pt x="11137" y="8899"/>
                    </a:lnTo>
                    <a:lnTo>
                      <a:pt x="10962" y="8875"/>
                    </a:lnTo>
                    <a:lnTo>
                      <a:pt x="10789" y="8851"/>
                    </a:lnTo>
                    <a:lnTo>
                      <a:pt x="10615" y="8875"/>
                    </a:lnTo>
                    <a:lnTo>
                      <a:pt x="10440" y="8899"/>
                    </a:lnTo>
                    <a:lnTo>
                      <a:pt x="10277" y="8948"/>
                    </a:lnTo>
                    <a:lnTo>
                      <a:pt x="10115" y="9047"/>
                    </a:lnTo>
                    <a:lnTo>
                      <a:pt x="10068" y="8556"/>
                    </a:lnTo>
                    <a:lnTo>
                      <a:pt x="10022" y="8090"/>
                    </a:lnTo>
                    <a:lnTo>
                      <a:pt x="9964" y="7625"/>
                    </a:lnTo>
                    <a:lnTo>
                      <a:pt x="9882" y="7184"/>
                    </a:lnTo>
                    <a:lnTo>
                      <a:pt x="9801" y="6717"/>
                    </a:lnTo>
                    <a:lnTo>
                      <a:pt x="9720" y="6300"/>
                    </a:lnTo>
                    <a:lnTo>
                      <a:pt x="9616" y="5859"/>
                    </a:lnTo>
                    <a:lnTo>
                      <a:pt x="9512" y="5442"/>
                    </a:lnTo>
                    <a:lnTo>
                      <a:pt x="9395" y="5050"/>
                    </a:lnTo>
                    <a:lnTo>
                      <a:pt x="9279" y="4657"/>
                    </a:lnTo>
                    <a:lnTo>
                      <a:pt x="9140" y="4265"/>
                    </a:lnTo>
                    <a:lnTo>
                      <a:pt x="9000" y="3898"/>
                    </a:lnTo>
                    <a:lnTo>
                      <a:pt x="8861" y="3555"/>
                    </a:lnTo>
                    <a:lnTo>
                      <a:pt x="8710" y="3211"/>
                    </a:lnTo>
                    <a:lnTo>
                      <a:pt x="8548" y="2893"/>
                    </a:lnTo>
                    <a:lnTo>
                      <a:pt x="8385" y="2573"/>
                    </a:lnTo>
                    <a:lnTo>
                      <a:pt x="8210" y="2280"/>
                    </a:lnTo>
                    <a:lnTo>
                      <a:pt x="8036" y="1985"/>
                    </a:lnTo>
                    <a:lnTo>
                      <a:pt x="7850" y="1740"/>
                    </a:lnTo>
                    <a:lnTo>
                      <a:pt x="7665" y="1495"/>
                    </a:lnTo>
                    <a:lnTo>
                      <a:pt x="7468" y="1250"/>
                    </a:lnTo>
                    <a:lnTo>
                      <a:pt x="7270" y="1030"/>
                    </a:lnTo>
                    <a:lnTo>
                      <a:pt x="7060" y="858"/>
                    </a:lnTo>
                    <a:lnTo>
                      <a:pt x="6852" y="662"/>
                    </a:lnTo>
                    <a:lnTo>
                      <a:pt x="6643" y="514"/>
                    </a:lnTo>
                    <a:lnTo>
                      <a:pt x="6434" y="366"/>
                    </a:lnTo>
                    <a:lnTo>
                      <a:pt x="6213" y="269"/>
                    </a:lnTo>
                    <a:lnTo>
                      <a:pt x="5980" y="172"/>
                    </a:lnTo>
                    <a:lnTo>
                      <a:pt x="5760" y="97"/>
                    </a:lnTo>
                    <a:lnTo>
                      <a:pt x="5528" y="24"/>
                    </a:lnTo>
                    <a:lnTo>
                      <a:pt x="5295" y="0"/>
                    </a:lnTo>
                    <a:close/>
                  </a:path>
                </a:pathLst>
              </a:custGeom>
              <a:solidFill>
                <a:schemeClr val="accent4"/>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grpSp>
        <p:grpSp>
          <p:nvGrpSpPr>
            <p:cNvPr id="494" name="Google Shape;2417;p45"/>
            <p:cNvGrpSpPr/>
            <p:nvPr/>
          </p:nvGrpSpPr>
          <p:grpSpPr>
            <a:xfrm>
              <a:off x="-1" y="12"/>
              <a:ext cx="2152328" cy="1887776"/>
              <a:chOff x="0" y="12"/>
              <a:chExt cx="2152326" cy="1887774"/>
            </a:xfrm>
          </p:grpSpPr>
          <p:sp>
            <p:nvSpPr>
              <p:cNvPr id="460" name="Google Shape;2418;p45"/>
              <p:cNvSpPr/>
              <p:nvPr/>
            </p:nvSpPr>
            <p:spPr>
              <a:xfrm>
                <a:off x="908968" y="815513"/>
                <a:ext cx="226711" cy="12701"/>
              </a:xfrm>
              <a:prstGeom prst="rect">
                <a:avLst/>
              </a:prstGeom>
              <a:solidFill>
                <a:srgbClr val="393F7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61" name="Google Shape;2419;p45"/>
              <p:cNvSpPr/>
              <p:nvPr/>
            </p:nvSpPr>
            <p:spPr>
              <a:xfrm>
                <a:off x="1140919" y="815513"/>
                <a:ext cx="72427" cy="12701"/>
              </a:xfrm>
              <a:prstGeom prst="rect">
                <a:avLst/>
              </a:prstGeom>
              <a:solidFill>
                <a:srgbClr val="393F7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62" name="Google Shape;2420;p45"/>
              <p:cNvSpPr/>
              <p:nvPr/>
            </p:nvSpPr>
            <p:spPr>
              <a:xfrm>
                <a:off x="1218586" y="815513"/>
                <a:ext cx="85345" cy="12701"/>
              </a:xfrm>
              <a:prstGeom prst="rect">
                <a:avLst/>
              </a:prstGeom>
              <a:solidFill>
                <a:srgbClr val="393F7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63" name="Google Shape;2421;p45"/>
              <p:cNvSpPr/>
              <p:nvPr/>
            </p:nvSpPr>
            <p:spPr>
              <a:xfrm>
                <a:off x="860621" y="841731"/>
                <a:ext cx="188835" cy="12701"/>
              </a:xfrm>
              <a:prstGeom prst="rect">
                <a:avLst/>
              </a:prstGeom>
              <a:solidFill>
                <a:srgbClr val="393F7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64" name="Google Shape;2422;p45"/>
              <p:cNvSpPr/>
              <p:nvPr/>
            </p:nvSpPr>
            <p:spPr>
              <a:xfrm>
                <a:off x="1055562" y="841731"/>
                <a:ext cx="61797" cy="12701"/>
              </a:xfrm>
              <a:prstGeom prst="rect">
                <a:avLst/>
              </a:prstGeom>
              <a:solidFill>
                <a:srgbClr val="E7C957"/>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65" name="Google Shape;2423;p45"/>
              <p:cNvSpPr/>
              <p:nvPr/>
            </p:nvSpPr>
            <p:spPr>
              <a:xfrm>
                <a:off x="974941" y="1791207"/>
                <a:ext cx="86037" cy="539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38" y="21600"/>
                    </a:lnTo>
                    <a:lnTo>
                      <a:pt x="4950" y="21600"/>
                    </a:lnTo>
                    <a:lnTo>
                      <a:pt x="5782" y="21533"/>
                    </a:lnTo>
                    <a:lnTo>
                      <a:pt x="6660" y="21399"/>
                    </a:lnTo>
                    <a:lnTo>
                      <a:pt x="7492" y="21192"/>
                    </a:lnTo>
                    <a:lnTo>
                      <a:pt x="8323" y="20924"/>
                    </a:lnTo>
                    <a:lnTo>
                      <a:pt x="9112" y="20650"/>
                    </a:lnTo>
                    <a:lnTo>
                      <a:pt x="9947" y="20248"/>
                    </a:lnTo>
                    <a:lnTo>
                      <a:pt x="10735" y="19840"/>
                    </a:lnTo>
                    <a:lnTo>
                      <a:pt x="11523" y="19432"/>
                    </a:lnTo>
                    <a:lnTo>
                      <a:pt x="12268" y="18890"/>
                    </a:lnTo>
                    <a:lnTo>
                      <a:pt x="13056" y="18348"/>
                    </a:lnTo>
                    <a:lnTo>
                      <a:pt x="13758" y="17739"/>
                    </a:lnTo>
                    <a:lnTo>
                      <a:pt x="14502" y="17063"/>
                    </a:lnTo>
                    <a:lnTo>
                      <a:pt x="15204" y="16320"/>
                    </a:lnTo>
                    <a:lnTo>
                      <a:pt x="15905" y="15572"/>
                    </a:lnTo>
                    <a:lnTo>
                      <a:pt x="16560" y="14761"/>
                    </a:lnTo>
                    <a:lnTo>
                      <a:pt x="20855" y="9275"/>
                    </a:lnTo>
                    <a:lnTo>
                      <a:pt x="21076" y="8939"/>
                    </a:lnTo>
                    <a:lnTo>
                      <a:pt x="21249" y="8599"/>
                    </a:lnTo>
                    <a:lnTo>
                      <a:pt x="21383" y="8263"/>
                    </a:lnTo>
                    <a:lnTo>
                      <a:pt x="21470" y="7855"/>
                    </a:lnTo>
                    <a:lnTo>
                      <a:pt x="21557" y="7448"/>
                    </a:lnTo>
                    <a:lnTo>
                      <a:pt x="21600" y="7040"/>
                    </a:lnTo>
                    <a:lnTo>
                      <a:pt x="21600" y="6637"/>
                    </a:lnTo>
                    <a:lnTo>
                      <a:pt x="21557" y="6230"/>
                    </a:lnTo>
                    <a:lnTo>
                      <a:pt x="21426" y="5554"/>
                    </a:lnTo>
                    <a:lnTo>
                      <a:pt x="21249" y="4877"/>
                    </a:lnTo>
                    <a:lnTo>
                      <a:pt x="21032" y="4268"/>
                    </a:lnTo>
                    <a:lnTo>
                      <a:pt x="20812" y="3726"/>
                    </a:lnTo>
                    <a:lnTo>
                      <a:pt x="20548" y="3185"/>
                    </a:lnTo>
                    <a:lnTo>
                      <a:pt x="20287" y="2643"/>
                    </a:lnTo>
                    <a:lnTo>
                      <a:pt x="19980" y="2168"/>
                    </a:lnTo>
                    <a:lnTo>
                      <a:pt x="19629" y="1760"/>
                    </a:lnTo>
                    <a:lnTo>
                      <a:pt x="19279" y="1352"/>
                    </a:lnTo>
                    <a:lnTo>
                      <a:pt x="18928" y="1017"/>
                    </a:lnTo>
                    <a:lnTo>
                      <a:pt x="18534" y="676"/>
                    </a:lnTo>
                    <a:lnTo>
                      <a:pt x="18096" y="475"/>
                    </a:lnTo>
                    <a:lnTo>
                      <a:pt x="17702" y="274"/>
                    </a:lnTo>
                    <a:lnTo>
                      <a:pt x="17261" y="134"/>
                    </a:lnTo>
                    <a:lnTo>
                      <a:pt x="1678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66" name="Google Shape;2424;p45"/>
              <p:cNvSpPr/>
              <p:nvPr/>
            </p:nvSpPr>
            <p:spPr>
              <a:xfrm>
                <a:off x="1094835" y="1791710"/>
                <a:ext cx="86050" cy="53957"/>
              </a:xfrm>
              <a:custGeom>
                <a:avLst/>
                <a:gdLst/>
                <a:ahLst/>
                <a:cxnLst>
                  <a:cxn ang="0">
                    <a:pos x="wd2" y="hd2"/>
                  </a:cxn>
                  <a:cxn ang="5400000">
                    <a:pos x="wd2" y="hd2"/>
                  </a:cxn>
                  <a:cxn ang="10800000">
                    <a:pos x="wd2" y="hd2"/>
                  </a:cxn>
                  <a:cxn ang="16200000">
                    <a:pos x="wd2" y="hd2"/>
                  </a:cxn>
                </a:cxnLst>
                <a:rect l="0" t="0" r="r" b="b"/>
                <a:pathLst>
                  <a:path w="21600" h="21600" extrusionOk="0">
                    <a:moveTo>
                      <a:pt x="4819" y="0"/>
                    </a:moveTo>
                    <a:lnTo>
                      <a:pt x="4381" y="72"/>
                    </a:lnTo>
                    <a:lnTo>
                      <a:pt x="3901" y="274"/>
                    </a:lnTo>
                    <a:lnTo>
                      <a:pt x="3506" y="475"/>
                    </a:lnTo>
                    <a:lnTo>
                      <a:pt x="3069" y="681"/>
                    </a:lnTo>
                    <a:lnTo>
                      <a:pt x="2672" y="1017"/>
                    </a:lnTo>
                    <a:lnTo>
                      <a:pt x="2324" y="1357"/>
                    </a:lnTo>
                    <a:lnTo>
                      <a:pt x="1974" y="1765"/>
                    </a:lnTo>
                    <a:lnTo>
                      <a:pt x="1623" y="2168"/>
                    </a:lnTo>
                    <a:lnTo>
                      <a:pt x="1316" y="2643"/>
                    </a:lnTo>
                    <a:lnTo>
                      <a:pt x="1052" y="3185"/>
                    </a:lnTo>
                    <a:lnTo>
                      <a:pt x="788" y="3726"/>
                    </a:lnTo>
                    <a:lnTo>
                      <a:pt x="571" y="4268"/>
                    </a:lnTo>
                    <a:lnTo>
                      <a:pt x="351" y="4877"/>
                    </a:lnTo>
                    <a:lnTo>
                      <a:pt x="220" y="5554"/>
                    </a:lnTo>
                    <a:lnTo>
                      <a:pt x="87" y="6163"/>
                    </a:lnTo>
                    <a:lnTo>
                      <a:pt x="0" y="6637"/>
                    </a:lnTo>
                    <a:lnTo>
                      <a:pt x="0" y="7045"/>
                    </a:lnTo>
                    <a:lnTo>
                      <a:pt x="43" y="7448"/>
                    </a:lnTo>
                    <a:lnTo>
                      <a:pt x="134" y="7855"/>
                    </a:lnTo>
                    <a:lnTo>
                      <a:pt x="220" y="8263"/>
                    </a:lnTo>
                    <a:lnTo>
                      <a:pt x="394" y="8604"/>
                    </a:lnTo>
                    <a:lnTo>
                      <a:pt x="571" y="8939"/>
                    </a:lnTo>
                    <a:lnTo>
                      <a:pt x="745" y="9280"/>
                    </a:lnTo>
                    <a:lnTo>
                      <a:pt x="5039" y="14761"/>
                    </a:lnTo>
                    <a:lnTo>
                      <a:pt x="5697" y="15577"/>
                    </a:lnTo>
                    <a:lnTo>
                      <a:pt x="6399" y="16320"/>
                    </a:lnTo>
                    <a:lnTo>
                      <a:pt x="7100" y="17063"/>
                    </a:lnTo>
                    <a:lnTo>
                      <a:pt x="7845" y="17672"/>
                    </a:lnTo>
                    <a:lnTo>
                      <a:pt x="8589" y="18354"/>
                    </a:lnTo>
                    <a:lnTo>
                      <a:pt x="9334" y="18895"/>
                    </a:lnTo>
                    <a:lnTo>
                      <a:pt x="10079" y="19437"/>
                    </a:lnTo>
                    <a:lnTo>
                      <a:pt x="10867" y="19840"/>
                    </a:lnTo>
                    <a:lnTo>
                      <a:pt x="11698" y="20248"/>
                    </a:lnTo>
                    <a:lnTo>
                      <a:pt x="12486" y="20655"/>
                    </a:lnTo>
                    <a:lnTo>
                      <a:pt x="13318" y="20924"/>
                    </a:lnTo>
                    <a:lnTo>
                      <a:pt x="14153" y="21197"/>
                    </a:lnTo>
                    <a:lnTo>
                      <a:pt x="14984" y="21399"/>
                    </a:lnTo>
                    <a:lnTo>
                      <a:pt x="15816" y="21533"/>
                    </a:lnTo>
                    <a:lnTo>
                      <a:pt x="16647" y="21600"/>
                    </a:lnTo>
                    <a:lnTo>
                      <a:pt x="21163" y="21600"/>
                    </a:lnTo>
                    <a:lnTo>
                      <a:pt x="2160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67" name="Google Shape;2425;p45"/>
              <p:cNvSpPr/>
              <p:nvPr/>
            </p:nvSpPr>
            <p:spPr>
              <a:xfrm>
                <a:off x="-1" y="919797"/>
                <a:ext cx="2152328" cy="42959"/>
              </a:xfrm>
              <a:prstGeom prst="rect">
                <a:avLst/>
              </a:prstGeom>
              <a:solidFill>
                <a:srgbClr val="434343"/>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68" name="Google Shape;2426;p45"/>
              <p:cNvSpPr/>
              <p:nvPr/>
            </p:nvSpPr>
            <p:spPr>
              <a:xfrm>
                <a:off x="941069" y="1811333"/>
                <a:ext cx="64405" cy="341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694"/>
                    </a:lnTo>
                    <a:lnTo>
                      <a:pt x="62" y="11762"/>
                    </a:lnTo>
                    <a:lnTo>
                      <a:pt x="120" y="12830"/>
                    </a:lnTo>
                    <a:lnTo>
                      <a:pt x="294" y="13906"/>
                    </a:lnTo>
                    <a:lnTo>
                      <a:pt x="468" y="14973"/>
                    </a:lnTo>
                    <a:lnTo>
                      <a:pt x="705" y="15935"/>
                    </a:lnTo>
                    <a:lnTo>
                      <a:pt x="995" y="16791"/>
                    </a:lnTo>
                    <a:lnTo>
                      <a:pt x="1347" y="17647"/>
                    </a:lnTo>
                    <a:lnTo>
                      <a:pt x="1758" y="18397"/>
                    </a:lnTo>
                    <a:lnTo>
                      <a:pt x="2168" y="19147"/>
                    </a:lnTo>
                    <a:lnTo>
                      <a:pt x="2637" y="19782"/>
                    </a:lnTo>
                    <a:lnTo>
                      <a:pt x="3105" y="20320"/>
                    </a:lnTo>
                    <a:lnTo>
                      <a:pt x="3632" y="20744"/>
                    </a:lnTo>
                    <a:lnTo>
                      <a:pt x="4216" y="21070"/>
                    </a:lnTo>
                    <a:lnTo>
                      <a:pt x="4743" y="21388"/>
                    </a:lnTo>
                    <a:lnTo>
                      <a:pt x="5385" y="21494"/>
                    </a:lnTo>
                    <a:lnTo>
                      <a:pt x="5974" y="21600"/>
                    </a:lnTo>
                    <a:lnTo>
                      <a:pt x="15572" y="21600"/>
                    </a:lnTo>
                    <a:lnTo>
                      <a:pt x="16215" y="21494"/>
                    </a:lnTo>
                    <a:lnTo>
                      <a:pt x="16803" y="21388"/>
                    </a:lnTo>
                    <a:lnTo>
                      <a:pt x="17388" y="21070"/>
                    </a:lnTo>
                    <a:lnTo>
                      <a:pt x="17914" y="20744"/>
                    </a:lnTo>
                    <a:lnTo>
                      <a:pt x="18441" y="20320"/>
                    </a:lnTo>
                    <a:lnTo>
                      <a:pt x="18967" y="19782"/>
                    </a:lnTo>
                    <a:lnTo>
                      <a:pt x="19378" y="19147"/>
                    </a:lnTo>
                    <a:lnTo>
                      <a:pt x="19846" y="18397"/>
                    </a:lnTo>
                    <a:lnTo>
                      <a:pt x="20195" y="17647"/>
                    </a:lnTo>
                    <a:lnTo>
                      <a:pt x="20547" y="16791"/>
                    </a:lnTo>
                    <a:lnTo>
                      <a:pt x="20841" y="15935"/>
                    </a:lnTo>
                    <a:lnTo>
                      <a:pt x="21132" y="14973"/>
                    </a:lnTo>
                    <a:lnTo>
                      <a:pt x="21310" y="13906"/>
                    </a:lnTo>
                    <a:lnTo>
                      <a:pt x="21426" y="12830"/>
                    </a:lnTo>
                    <a:lnTo>
                      <a:pt x="21542" y="11762"/>
                    </a:lnTo>
                    <a:lnTo>
                      <a:pt x="21600" y="10694"/>
                    </a:lnTo>
                    <a:lnTo>
                      <a:pt x="2160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69" name="Google Shape;2427;p45"/>
              <p:cNvSpPr/>
              <p:nvPr/>
            </p:nvSpPr>
            <p:spPr>
              <a:xfrm>
                <a:off x="865957" y="1162851"/>
                <a:ext cx="142072" cy="6498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553" y="21600"/>
                    </a:lnTo>
                    <a:lnTo>
                      <a:pt x="21600" y="21600"/>
                    </a:lnTo>
                    <a:lnTo>
                      <a:pt x="2160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70" name="Google Shape;2428;p45"/>
              <p:cNvSpPr/>
              <p:nvPr/>
            </p:nvSpPr>
            <p:spPr>
              <a:xfrm>
                <a:off x="1135438" y="1811333"/>
                <a:ext cx="64405" cy="341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694"/>
                    </a:lnTo>
                    <a:lnTo>
                      <a:pt x="58" y="11762"/>
                    </a:lnTo>
                    <a:lnTo>
                      <a:pt x="116" y="12830"/>
                    </a:lnTo>
                    <a:lnTo>
                      <a:pt x="290" y="13906"/>
                    </a:lnTo>
                    <a:lnTo>
                      <a:pt x="468" y="14973"/>
                    </a:lnTo>
                    <a:lnTo>
                      <a:pt x="759" y="15935"/>
                    </a:lnTo>
                    <a:lnTo>
                      <a:pt x="1053" y="16791"/>
                    </a:lnTo>
                    <a:lnTo>
                      <a:pt x="1405" y="17647"/>
                    </a:lnTo>
                    <a:lnTo>
                      <a:pt x="1754" y="18397"/>
                    </a:lnTo>
                    <a:lnTo>
                      <a:pt x="2164" y="19147"/>
                    </a:lnTo>
                    <a:lnTo>
                      <a:pt x="2633" y="19782"/>
                    </a:lnTo>
                    <a:lnTo>
                      <a:pt x="3159" y="20320"/>
                    </a:lnTo>
                    <a:lnTo>
                      <a:pt x="3686" y="20744"/>
                    </a:lnTo>
                    <a:lnTo>
                      <a:pt x="4212" y="21070"/>
                    </a:lnTo>
                    <a:lnTo>
                      <a:pt x="4797" y="21388"/>
                    </a:lnTo>
                    <a:lnTo>
                      <a:pt x="5385" y="21494"/>
                    </a:lnTo>
                    <a:lnTo>
                      <a:pt x="5970" y="21600"/>
                    </a:lnTo>
                    <a:lnTo>
                      <a:pt x="15626" y="21600"/>
                    </a:lnTo>
                    <a:lnTo>
                      <a:pt x="16215" y="21494"/>
                    </a:lnTo>
                    <a:lnTo>
                      <a:pt x="16799" y="21388"/>
                    </a:lnTo>
                    <a:lnTo>
                      <a:pt x="17384" y="21070"/>
                    </a:lnTo>
                    <a:lnTo>
                      <a:pt x="17910" y="20744"/>
                    </a:lnTo>
                    <a:lnTo>
                      <a:pt x="18437" y="20320"/>
                    </a:lnTo>
                    <a:lnTo>
                      <a:pt x="18963" y="19782"/>
                    </a:lnTo>
                    <a:lnTo>
                      <a:pt x="19432" y="19147"/>
                    </a:lnTo>
                    <a:lnTo>
                      <a:pt x="19842" y="18397"/>
                    </a:lnTo>
                    <a:lnTo>
                      <a:pt x="20195" y="17647"/>
                    </a:lnTo>
                    <a:lnTo>
                      <a:pt x="20543" y="16791"/>
                    </a:lnTo>
                    <a:lnTo>
                      <a:pt x="20837" y="15935"/>
                    </a:lnTo>
                    <a:lnTo>
                      <a:pt x="21132" y="14973"/>
                    </a:lnTo>
                    <a:lnTo>
                      <a:pt x="21306" y="13906"/>
                    </a:lnTo>
                    <a:lnTo>
                      <a:pt x="21480" y="12830"/>
                    </a:lnTo>
                    <a:lnTo>
                      <a:pt x="21538" y="11762"/>
                    </a:lnTo>
                    <a:lnTo>
                      <a:pt x="21600" y="10694"/>
                    </a:lnTo>
                    <a:lnTo>
                      <a:pt x="2160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71" name="Google Shape;2429;p45"/>
              <p:cNvSpPr/>
              <p:nvPr/>
            </p:nvSpPr>
            <p:spPr>
              <a:xfrm>
                <a:off x="1130197" y="1162851"/>
                <a:ext cx="142072" cy="6498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2047" y="21600"/>
                    </a:lnTo>
                    <a:lnTo>
                      <a:pt x="2160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72" name="Google Shape;2430;p45"/>
              <p:cNvSpPr/>
              <p:nvPr/>
            </p:nvSpPr>
            <p:spPr>
              <a:xfrm>
                <a:off x="671069" y="860928"/>
                <a:ext cx="49225" cy="71556"/>
              </a:xfrm>
              <a:custGeom>
                <a:avLst/>
                <a:gdLst/>
                <a:ahLst/>
                <a:cxnLst>
                  <a:cxn ang="0">
                    <a:pos x="wd2" y="hd2"/>
                  </a:cxn>
                  <a:cxn ang="5400000">
                    <a:pos x="wd2" y="hd2"/>
                  </a:cxn>
                  <a:cxn ang="10800000">
                    <a:pos x="wd2" y="hd2"/>
                  </a:cxn>
                  <a:cxn ang="16200000">
                    <a:pos x="wd2" y="hd2"/>
                  </a:cxn>
                </a:cxnLst>
                <a:rect l="0" t="0" r="r" b="b"/>
                <a:pathLst>
                  <a:path w="21600" h="21600" extrusionOk="0">
                    <a:moveTo>
                      <a:pt x="20450" y="0"/>
                    </a:moveTo>
                    <a:lnTo>
                      <a:pt x="19376" y="54"/>
                    </a:lnTo>
                    <a:lnTo>
                      <a:pt x="18307" y="156"/>
                    </a:lnTo>
                    <a:lnTo>
                      <a:pt x="17233" y="257"/>
                    </a:lnTo>
                    <a:lnTo>
                      <a:pt x="16165" y="463"/>
                    </a:lnTo>
                    <a:lnTo>
                      <a:pt x="15167" y="615"/>
                    </a:lnTo>
                    <a:lnTo>
                      <a:pt x="14168" y="872"/>
                    </a:lnTo>
                    <a:lnTo>
                      <a:pt x="13176" y="1125"/>
                    </a:lnTo>
                    <a:lnTo>
                      <a:pt x="12178" y="1432"/>
                    </a:lnTo>
                    <a:lnTo>
                      <a:pt x="11261" y="1740"/>
                    </a:lnTo>
                    <a:lnTo>
                      <a:pt x="10339" y="2094"/>
                    </a:lnTo>
                    <a:lnTo>
                      <a:pt x="9498" y="2452"/>
                    </a:lnTo>
                    <a:lnTo>
                      <a:pt x="8658" y="2861"/>
                    </a:lnTo>
                    <a:lnTo>
                      <a:pt x="7817" y="3269"/>
                    </a:lnTo>
                    <a:lnTo>
                      <a:pt x="7046" y="3728"/>
                    </a:lnTo>
                    <a:lnTo>
                      <a:pt x="6282" y="4188"/>
                    </a:lnTo>
                    <a:lnTo>
                      <a:pt x="5593" y="4698"/>
                    </a:lnTo>
                    <a:lnTo>
                      <a:pt x="4904" y="5211"/>
                    </a:lnTo>
                    <a:lnTo>
                      <a:pt x="4291" y="5772"/>
                    </a:lnTo>
                    <a:lnTo>
                      <a:pt x="3678" y="6332"/>
                    </a:lnTo>
                    <a:lnTo>
                      <a:pt x="3065" y="6896"/>
                    </a:lnTo>
                    <a:lnTo>
                      <a:pt x="2604" y="7507"/>
                    </a:lnTo>
                    <a:lnTo>
                      <a:pt x="2072" y="8118"/>
                    </a:lnTo>
                    <a:lnTo>
                      <a:pt x="1687" y="8784"/>
                    </a:lnTo>
                    <a:lnTo>
                      <a:pt x="1302" y="9446"/>
                    </a:lnTo>
                    <a:lnTo>
                      <a:pt x="922" y="10111"/>
                    </a:lnTo>
                    <a:lnTo>
                      <a:pt x="689" y="10777"/>
                    </a:lnTo>
                    <a:lnTo>
                      <a:pt x="385" y="11489"/>
                    </a:lnTo>
                    <a:lnTo>
                      <a:pt x="82" y="12921"/>
                    </a:lnTo>
                    <a:lnTo>
                      <a:pt x="0" y="13633"/>
                    </a:lnTo>
                    <a:lnTo>
                      <a:pt x="0" y="21600"/>
                    </a:lnTo>
                    <a:lnTo>
                      <a:pt x="21600" y="21600"/>
                    </a:lnTo>
                    <a:lnTo>
                      <a:pt x="21600" y="0"/>
                    </a:lnTo>
                    <a:close/>
                  </a:path>
                </a:pathLst>
              </a:custGeom>
              <a:solidFill>
                <a:srgbClr val="FFB78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73" name="Google Shape;2431;p45"/>
              <p:cNvSpPr/>
              <p:nvPr/>
            </p:nvSpPr>
            <p:spPr>
              <a:xfrm>
                <a:off x="670896" y="703469"/>
                <a:ext cx="174187" cy="276538"/>
              </a:xfrm>
              <a:custGeom>
                <a:avLst/>
                <a:gdLst/>
                <a:ahLst/>
                <a:cxnLst>
                  <a:cxn ang="0">
                    <a:pos x="wd2" y="hd2"/>
                  </a:cxn>
                  <a:cxn ang="5400000">
                    <a:pos x="wd2" y="hd2"/>
                  </a:cxn>
                  <a:cxn ang="10800000">
                    <a:pos x="wd2" y="hd2"/>
                  </a:cxn>
                  <a:cxn ang="16200000">
                    <a:pos x="wd2" y="hd2"/>
                  </a:cxn>
                </a:cxnLst>
                <a:rect l="0" t="0" r="r" b="b"/>
                <a:pathLst>
                  <a:path w="21600" h="21600" extrusionOk="0">
                    <a:moveTo>
                      <a:pt x="10628" y="0"/>
                    </a:moveTo>
                    <a:lnTo>
                      <a:pt x="239" y="17254"/>
                    </a:lnTo>
                    <a:lnTo>
                      <a:pt x="109" y="17491"/>
                    </a:lnTo>
                    <a:lnTo>
                      <a:pt x="21" y="17743"/>
                    </a:lnTo>
                    <a:lnTo>
                      <a:pt x="0" y="17994"/>
                    </a:lnTo>
                    <a:lnTo>
                      <a:pt x="0" y="18245"/>
                    </a:lnTo>
                    <a:lnTo>
                      <a:pt x="45" y="18495"/>
                    </a:lnTo>
                    <a:lnTo>
                      <a:pt x="130" y="18733"/>
                    </a:lnTo>
                    <a:lnTo>
                      <a:pt x="239" y="18985"/>
                    </a:lnTo>
                    <a:lnTo>
                      <a:pt x="412" y="19209"/>
                    </a:lnTo>
                    <a:lnTo>
                      <a:pt x="1255" y="20239"/>
                    </a:lnTo>
                    <a:lnTo>
                      <a:pt x="1429" y="20425"/>
                    </a:lnTo>
                    <a:lnTo>
                      <a:pt x="1623" y="20596"/>
                    </a:lnTo>
                    <a:lnTo>
                      <a:pt x="1839" y="20768"/>
                    </a:lnTo>
                    <a:lnTo>
                      <a:pt x="2057" y="20913"/>
                    </a:lnTo>
                    <a:lnTo>
                      <a:pt x="2316" y="21045"/>
                    </a:lnTo>
                    <a:lnTo>
                      <a:pt x="2575" y="21164"/>
                    </a:lnTo>
                    <a:lnTo>
                      <a:pt x="2857" y="21283"/>
                    </a:lnTo>
                    <a:lnTo>
                      <a:pt x="3161" y="21375"/>
                    </a:lnTo>
                    <a:lnTo>
                      <a:pt x="3463" y="21455"/>
                    </a:lnTo>
                    <a:lnTo>
                      <a:pt x="3766" y="21507"/>
                    </a:lnTo>
                    <a:lnTo>
                      <a:pt x="4091" y="21561"/>
                    </a:lnTo>
                    <a:lnTo>
                      <a:pt x="4438" y="21587"/>
                    </a:lnTo>
                    <a:lnTo>
                      <a:pt x="4761" y="21600"/>
                    </a:lnTo>
                    <a:lnTo>
                      <a:pt x="5108" y="21600"/>
                    </a:lnTo>
                    <a:lnTo>
                      <a:pt x="5454" y="21587"/>
                    </a:lnTo>
                    <a:lnTo>
                      <a:pt x="5779" y="21548"/>
                    </a:lnTo>
                    <a:lnTo>
                      <a:pt x="6342" y="21455"/>
                    </a:lnTo>
                    <a:lnTo>
                      <a:pt x="6883" y="21349"/>
                    </a:lnTo>
                    <a:lnTo>
                      <a:pt x="7424" y="21217"/>
                    </a:lnTo>
                    <a:lnTo>
                      <a:pt x="7922" y="21058"/>
                    </a:lnTo>
                    <a:lnTo>
                      <a:pt x="8420" y="20900"/>
                    </a:lnTo>
                    <a:lnTo>
                      <a:pt x="8895" y="20715"/>
                    </a:lnTo>
                    <a:lnTo>
                      <a:pt x="9351" y="20503"/>
                    </a:lnTo>
                    <a:lnTo>
                      <a:pt x="9783" y="20292"/>
                    </a:lnTo>
                    <a:lnTo>
                      <a:pt x="10194" y="20054"/>
                    </a:lnTo>
                    <a:lnTo>
                      <a:pt x="10583" y="19803"/>
                    </a:lnTo>
                    <a:lnTo>
                      <a:pt x="10951" y="19540"/>
                    </a:lnTo>
                    <a:lnTo>
                      <a:pt x="11276" y="19262"/>
                    </a:lnTo>
                    <a:lnTo>
                      <a:pt x="11580" y="18972"/>
                    </a:lnTo>
                    <a:lnTo>
                      <a:pt x="11860" y="18667"/>
                    </a:lnTo>
                    <a:lnTo>
                      <a:pt x="12099" y="18350"/>
                    </a:lnTo>
                    <a:lnTo>
                      <a:pt x="12315" y="18020"/>
                    </a:lnTo>
                    <a:lnTo>
                      <a:pt x="21600" y="2615"/>
                    </a:lnTo>
                    <a:lnTo>
                      <a:pt x="10628" y="0"/>
                    </a:lnTo>
                    <a:close/>
                  </a:path>
                </a:pathLst>
              </a:custGeom>
              <a:solidFill>
                <a:srgbClr val="FFC09D"/>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74" name="Google Shape;2432;p45"/>
              <p:cNvSpPr/>
              <p:nvPr/>
            </p:nvSpPr>
            <p:spPr>
              <a:xfrm>
                <a:off x="1432033" y="860928"/>
                <a:ext cx="49225" cy="715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3633"/>
                    </a:lnTo>
                    <a:lnTo>
                      <a:pt x="21518" y="12921"/>
                    </a:lnTo>
                    <a:lnTo>
                      <a:pt x="21215" y="11489"/>
                    </a:lnTo>
                    <a:lnTo>
                      <a:pt x="20911" y="10777"/>
                    </a:lnTo>
                    <a:lnTo>
                      <a:pt x="20678" y="10111"/>
                    </a:lnTo>
                    <a:lnTo>
                      <a:pt x="20298" y="9446"/>
                    </a:lnTo>
                    <a:lnTo>
                      <a:pt x="19913" y="8784"/>
                    </a:lnTo>
                    <a:lnTo>
                      <a:pt x="19452" y="8118"/>
                    </a:lnTo>
                    <a:lnTo>
                      <a:pt x="18996" y="7507"/>
                    </a:lnTo>
                    <a:lnTo>
                      <a:pt x="18459" y="6896"/>
                    </a:lnTo>
                    <a:lnTo>
                      <a:pt x="17922" y="6332"/>
                    </a:lnTo>
                    <a:lnTo>
                      <a:pt x="17309" y="5772"/>
                    </a:lnTo>
                    <a:lnTo>
                      <a:pt x="16696" y="5211"/>
                    </a:lnTo>
                    <a:lnTo>
                      <a:pt x="16007" y="4698"/>
                    </a:lnTo>
                    <a:lnTo>
                      <a:pt x="15318" y="4188"/>
                    </a:lnTo>
                    <a:lnTo>
                      <a:pt x="14554" y="3728"/>
                    </a:lnTo>
                    <a:lnTo>
                      <a:pt x="13783" y="3269"/>
                    </a:lnTo>
                    <a:lnTo>
                      <a:pt x="12942" y="2861"/>
                    </a:lnTo>
                    <a:lnTo>
                      <a:pt x="12102" y="2452"/>
                    </a:lnTo>
                    <a:lnTo>
                      <a:pt x="11261" y="2094"/>
                    </a:lnTo>
                    <a:lnTo>
                      <a:pt x="10339" y="1740"/>
                    </a:lnTo>
                    <a:lnTo>
                      <a:pt x="9422" y="1432"/>
                    </a:lnTo>
                    <a:lnTo>
                      <a:pt x="8424" y="1125"/>
                    </a:lnTo>
                    <a:lnTo>
                      <a:pt x="7432" y="872"/>
                    </a:lnTo>
                    <a:lnTo>
                      <a:pt x="6433" y="615"/>
                    </a:lnTo>
                    <a:lnTo>
                      <a:pt x="5441" y="463"/>
                    </a:lnTo>
                    <a:lnTo>
                      <a:pt x="4367" y="257"/>
                    </a:lnTo>
                    <a:lnTo>
                      <a:pt x="3293" y="156"/>
                    </a:lnTo>
                    <a:lnTo>
                      <a:pt x="2224" y="54"/>
                    </a:lnTo>
                    <a:lnTo>
                      <a:pt x="1150" y="0"/>
                    </a:lnTo>
                    <a:close/>
                  </a:path>
                </a:pathLst>
              </a:custGeom>
              <a:solidFill>
                <a:srgbClr val="FFB78F"/>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75" name="Google Shape;2433;p45"/>
              <p:cNvSpPr/>
              <p:nvPr/>
            </p:nvSpPr>
            <p:spPr>
              <a:xfrm>
                <a:off x="1307243" y="703469"/>
                <a:ext cx="174187" cy="276538"/>
              </a:xfrm>
              <a:custGeom>
                <a:avLst/>
                <a:gdLst/>
                <a:ahLst/>
                <a:cxnLst>
                  <a:cxn ang="0">
                    <a:pos x="wd2" y="hd2"/>
                  </a:cxn>
                  <a:cxn ang="5400000">
                    <a:pos x="wd2" y="hd2"/>
                  </a:cxn>
                  <a:cxn ang="10800000">
                    <a:pos x="wd2" y="hd2"/>
                  </a:cxn>
                  <a:cxn ang="16200000">
                    <a:pos x="wd2" y="hd2"/>
                  </a:cxn>
                </a:cxnLst>
                <a:rect l="0" t="0" r="r" b="b"/>
                <a:pathLst>
                  <a:path w="21600" h="21600" extrusionOk="0">
                    <a:moveTo>
                      <a:pt x="10972" y="0"/>
                    </a:moveTo>
                    <a:lnTo>
                      <a:pt x="0" y="2615"/>
                    </a:lnTo>
                    <a:lnTo>
                      <a:pt x="9263" y="18020"/>
                    </a:lnTo>
                    <a:lnTo>
                      <a:pt x="9479" y="18350"/>
                    </a:lnTo>
                    <a:lnTo>
                      <a:pt x="9740" y="18667"/>
                    </a:lnTo>
                    <a:lnTo>
                      <a:pt x="10020" y="18972"/>
                    </a:lnTo>
                    <a:lnTo>
                      <a:pt x="10324" y="19262"/>
                    </a:lnTo>
                    <a:lnTo>
                      <a:pt x="10649" y="19540"/>
                    </a:lnTo>
                    <a:lnTo>
                      <a:pt x="11017" y="19803"/>
                    </a:lnTo>
                    <a:lnTo>
                      <a:pt x="11406" y="20054"/>
                    </a:lnTo>
                    <a:lnTo>
                      <a:pt x="11817" y="20292"/>
                    </a:lnTo>
                    <a:lnTo>
                      <a:pt x="12249" y="20503"/>
                    </a:lnTo>
                    <a:lnTo>
                      <a:pt x="12705" y="20715"/>
                    </a:lnTo>
                    <a:lnTo>
                      <a:pt x="13180" y="20900"/>
                    </a:lnTo>
                    <a:lnTo>
                      <a:pt x="13657" y="21058"/>
                    </a:lnTo>
                    <a:lnTo>
                      <a:pt x="14176" y="21217"/>
                    </a:lnTo>
                    <a:lnTo>
                      <a:pt x="14717" y="21349"/>
                    </a:lnTo>
                    <a:lnTo>
                      <a:pt x="15258" y="21455"/>
                    </a:lnTo>
                    <a:lnTo>
                      <a:pt x="15800" y="21548"/>
                    </a:lnTo>
                    <a:lnTo>
                      <a:pt x="16146" y="21587"/>
                    </a:lnTo>
                    <a:lnTo>
                      <a:pt x="16492" y="21600"/>
                    </a:lnTo>
                    <a:lnTo>
                      <a:pt x="16839" y="21600"/>
                    </a:lnTo>
                    <a:lnTo>
                      <a:pt x="17162" y="21587"/>
                    </a:lnTo>
                    <a:lnTo>
                      <a:pt x="17487" y="21561"/>
                    </a:lnTo>
                    <a:lnTo>
                      <a:pt x="17812" y="21507"/>
                    </a:lnTo>
                    <a:lnTo>
                      <a:pt x="18137" y="21455"/>
                    </a:lnTo>
                    <a:lnTo>
                      <a:pt x="18439" y="21375"/>
                    </a:lnTo>
                    <a:lnTo>
                      <a:pt x="18743" y="21283"/>
                    </a:lnTo>
                    <a:lnTo>
                      <a:pt x="19025" y="21164"/>
                    </a:lnTo>
                    <a:lnTo>
                      <a:pt x="19284" y="21045"/>
                    </a:lnTo>
                    <a:lnTo>
                      <a:pt x="19543" y="20913"/>
                    </a:lnTo>
                    <a:lnTo>
                      <a:pt x="19761" y="20768"/>
                    </a:lnTo>
                    <a:lnTo>
                      <a:pt x="19977" y="20596"/>
                    </a:lnTo>
                    <a:lnTo>
                      <a:pt x="20171" y="20425"/>
                    </a:lnTo>
                    <a:lnTo>
                      <a:pt x="20345" y="20239"/>
                    </a:lnTo>
                    <a:lnTo>
                      <a:pt x="21188" y="19209"/>
                    </a:lnTo>
                    <a:lnTo>
                      <a:pt x="21339" y="18985"/>
                    </a:lnTo>
                    <a:lnTo>
                      <a:pt x="21470" y="18733"/>
                    </a:lnTo>
                    <a:lnTo>
                      <a:pt x="21555" y="18495"/>
                    </a:lnTo>
                    <a:lnTo>
                      <a:pt x="21600" y="18245"/>
                    </a:lnTo>
                    <a:lnTo>
                      <a:pt x="21600" y="17994"/>
                    </a:lnTo>
                    <a:lnTo>
                      <a:pt x="21555" y="17743"/>
                    </a:lnTo>
                    <a:lnTo>
                      <a:pt x="21491" y="17491"/>
                    </a:lnTo>
                    <a:lnTo>
                      <a:pt x="21361" y="17254"/>
                    </a:lnTo>
                    <a:lnTo>
                      <a:pt x="10972" y="0"/>
                    </a:lnTo>
                    <a:close/>
                  </a:path>
                </a:pathLst>
              </a:custGeom>
              <a:solidFill>
                <a:srgbClr val="FFC09D"/>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76" name="Google Shape;2434;p45"/>
              <p:cNvSpPr/>
              <p:nvPr/>
            </p:nvSpPr>
            <p:spPr>
              <a:xfrm>
                <a:off x="860621" y="1047165"/>
                <a:ext cx="431084" cy="2242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 y="1335"/>
                    </a:lnTo>
                    <a:lnTo>
                      <a:pt x="0" y="2687"/>
                    </a:lnTo>
                    <a:lnTo>
                      <a:pt x="0" y="6597"/>
                    </a:lnTo>
                    <a:lnTo>
                      <a:pt x="9" y="7851"/>
                    </a:lnTo>
                    <a:lnTo>
                      <a:pt x="35" y="9073"/>
                    </a:lnTo>
                    <a:lnTo>
                      <a:pt x="70" y="10246"/>
                    </a:lnTo>
                    <a:lnTo>
                      <a:pt x="96" y="10799"/>
                    </a:lnTo>
                    <a:lnTo>
                      <a:pt x="122" y="11353"/>
                    </a:lnTo>
                    <a:lnTo>
                      <a:pt x="157" y="11891"/>
                    </a:lnTo>
                    <a:lnTo>
                      <a:pt x="192" y="12412"/>
                    </a:lnTo>
                    <a:lnTo>
                      <a:pt x="236" y="12918"/>
                    </a:lnTo>
                    <a:lnTo>
                      <a:pt x="289" y="13406"/>
                    </a:lnTo>
                    <a:lnTo>
                      <a:pt x="349" y="13863"/>
                    </a:lnTo>
                    <a:lnTo>
                      <a:pt x="419" y="14318"/>
                    </a:lnTo>
                    <a:lnTo>
                      <a:pt x="489" y="14742"/>
                    </a:lnTo>
                    <a:lnTo>
                      <a:pt x="568" y="15149"/>
                    </a:lnTo>
                    <a:lnTo>
                      <a:pt x="665" y="15524"/>
                    </a:lnTo>
                    <a:lnTo>
                      <a:pt x="761" y="15899"/>
                    </a:lnTo>
                    <a:lnTo>
                      <a:pt x="865" y="16225"/>
                    </a:lnTo>
                    <a:lnTo>
                      <a:pt x="988" y="16534"/>
                    </a:lnTo>
                    <a:lnTo>
                      <a:pt x="1119" y="16827"/>
                    </a:lnTo>
                    <a:lnTo>
                      <a:pt x="1251" y="17088"/>
                    </a:lnTo>
                    <a:lnTo>
                      <a:pt x="1425" y="17364"/>
                    </a:lnTo>
                    <a:lnTo>
                      <a:pt x="1609" y="17625"/>
                    </a:lnTo>
                    <a:lnTo>
                      <a:pt x="1801" y="17886"/>
                    </a:lnTo>
                    <a:lnTo>
                      <a:pt x="2011" y="18147"/>
                    </a:lnTo>
                    <a:lnTo>
                      <a:pt x="2230" y="18391"/>
                    </a:lnTo>
                    <a:lnTo>
                      <a:pt x="2457" y="18620"/>
                    </a:lnTo>
                    <a:lnTo>
                      <a:pt x="2693" y="18847"/>
                    </a:lnTo>
                    <a:lnTo>
                      <a:pt x="2938" y="19059"/>
                    </a:lnTo>
                    <a:lnTo>
                      <a:pt x="3200" y="19271"/>
                    </a:lnTo>
                    <a:lnTo>
                      <a:pt x="3463" y="19467"/>
                    </a:lnTo>
                    <a:lnTo>
                      <a:pt x="3734" y="19646"/>
                    </a:lnTo>
                    <a:lnTo>
                      <a:pt x="4022" y="19824"/>
                    </a:lnTo>
                    <a:lnTo>
                      <a:pt x="4311" y="20004"/>
                    </a:lnTo>
                    <a:lnTo>
                      <a:pt x="4608" y="20167"/>
                    </a:lnTo>
                    <a:lnTo>
                      <a:pt x="4914" y="20314"/>
                    </a:lnTo>
                    <a:lnTo>
                      <a:pt x="5230" y="20460"/>
                    </a:lnTo>
                    <a:lnTo>
                      <a:pt x="5544" y="20607"/>
                    </a:lnTo>
                    <a:lnTo>
                      <a:pt x="5867" y="20737"/>
                    </a:lnTo>
                    <a:lnTo>
                      <a:pt x="6200" y="20851"/>
                    </a:lnTo>
                    <a:lnTo>
                      <a:pt x="6532" y="20965"/>
                    </a:lnTo>
                    <a:lnTo>
                      <a:pt x="6873" y="21062"/>
                    </a:lnTo>
                    <a:lnTo>
                      <a:pt x="7215" y="21144"/>
                    </a:lnTo>
                    <a:lnTo>
                      <a:pt x="7914" y="21307"/>
                    </a:lnTo>
                    <a:lnTo>
                      <a:pt x="8623" y="21437"/>
                    </a:lnTo>
                    <a:lnTo>
                      <a:pt x="9340" y="21519"/>
                    </a:lnTo>
                    <a:lnTo>
                      <a:pt x="10074" y="21568"/>
                    </a:lnTo>
                    <a:lnTo>
                      <a:pt x="10800" y="21600"/>
                    </a:lnTo>
                    <a:lnTo>
                      <a:pt x="11526" y="21568"/>
                    </a:lnTo>
                    <a:lnTo>
                      <a:pt x="12252" y="21519"/>
                    </a:lnTo>
                    <a:lnTo>
                      <a:pt x="12977" y="21437"/>
                    </a:lnTo>
                    <a:lnTo>
                      <a:pt x="13686" y="21307"/>
                    </a:lnTo>
                    <a:lnTo>
                      <a:pt x="14385" y="21144"/>
                    </a:lnTo>
                    <a:lnTo>
                      <a:pt x="14727" y="21062"/>
                    </a:lnTo>
                    <a:lnTo>
                      <a:pt x="15068" y="20965"/>
                    </a:lnTo>
                    <a:lnTo>
                      <a:pt x="15400" y="20851"/>
                    </a:lnTo>
                    <a:lnTo>
                      <a:pt x="15733" y="20737"/>
                    </a:lnTo>
                    <a:lnTo>
                      <a:pt x="16056" y="20607"/>
                    </a:lnTo>
                    <a:lnTo>
                      <a:pt x="16370" y="20460"/>
                    </a:lnTo>
                    <a:lnTo>
                      <a:pt x="16686" y="20314"/>
                    </a:lnTo>
                    <a:lnTo>
                      <a:pt x="16992" y="20167"/>
                    </a:lnTo>
                    <a:lnTo>
                      <a:pt x="17289" y="20004"/>
                    </a:lnTo>
                    <a:lnTo>
                      <a:pt x="17578" y="19824"/>
                    </a:lnTo>
                    <a:lnTo>
                      <a:pt x="17858" y="19646"/>
                    </a:lnTo>
                    <a:lnTo>
                      <a:pt x="18137" y="19467"/>
                    </a:lnTo>
                    <a:lnTo>
                      <a:pt x="18400" y="19271"/>
                    </a:lnTo>
                    <a:lnTo>
                      <a:pt x="18662" y="19059"/>
                    </a:lnTo>
                    <a:lnTo>
                      <a:pt x="18907" y="18847"/>
                    </a:lnTo>
                    <a:lnTo>
                      <a:pt x="19143" y="18620"/>
                    </a:lnTo>
                    <a:lnTo>
                      <a:pt x="19370" y="18391"/>
                    </a:lnTo>
                    <a:lnTo>
                      <a:pt x="19589" y="18147"/>
                    </a:lnTo>
                    <a:lnTo>
                      <a:pt x="19799" y="17886"/>
                    </a:lnTo>
                    <a:lnTo>
                      <a:pt x="19991" y="17625"/>
                    </a:lnTo>
                    <a:lnTo>
                      <a:pt x="20175" y="17364"/>
                    </a:lnTo>
                    <a:lnTo>
                      <a:pt x="20341" y="17088"/>
                    </a:lnTo>
                    <a:lnTo>
                      <a:pt x="20481" y="16827"/>
                    </a:lnTo>
                    <a:lnTo>
                      <a:pt x="20612" y="16534"/>
                    </a:lnTo>
                    <a:lnTo>
                      <a:pt x="20726" y="16225"/>
                    </a:lnTo>
                    <a:lnTo>
                      <a:pt x="20839" y="15899"/>
                    </a:lnTo>
                    <a:lnTo>
                      <a:pt x="20935" y="15524"/>
                    </a:lnTo>
                    <a:lnTo>
                      <a:pt x="21023" y="15149"/>
                    </a:lnTo>
                    <a:lnTo>
                      <a:pt x="21111" y="14742"/>
                    </a:lnTo>
                    <a:lnTo>
                      <a:pt x="21181" y="14318"/>
                    </a:lnTo>
                    <a:lnTo>
                      <a:pt x="21251" y="13863"/>
                    </a:lnTo>
                    <a:lnTo>
                      <a:pt x="21303" y="13406"/>
                    </a:lnTo>
                    <a:lnTo>
                      <a:pt x="21355" y="12918"/>
                    </a:lnTo>
                    <a:lnTo>
                      <a:pt x="21408" y="12412"/>
                    </a:lnTo>
                    <a:lnTo>
                      <a:pt x="21443" y="11891"/>
                    </a:lnTo>
                    <a:lnTo>
                      <a:pt x="21478" y="11353"/>
                    </a:lnTo>
                    <a:lnTo>
                      <a:pt x="21504" y="10799"/>
                    </a:lnTo>
                    <a:lnTo>
                      <a:pt x="21530" y="10246"/>
                    </a:lnTo>
                    <a:lnTo>
                      <a:pt x="21565" y="9073"/>
                    </a:lnTo>
                    <a:lnTo>
                      <a:pt x="21591" y="7851"/>
                    </a:lnTo>
                    <a:lnTo>
                      <a:pt x="21600" y="6597"/>
                    </a:lnTo>
                    <a:lnTo>
                      <a:pt x="21600" y="5310"/>
                    </a:lnTo>
                    <a:lnTo>
                      <a:pt x="21591" y="2687"/>
                    </a:lnTo>
                    <a:lnTo>
                      <a:pt x="21591" y="1335"/>
                    </a:lnTo>
                    <a:lnTo>
                      <a:pt x="21600" y="0"/>
                    </a:lnTo>
                    <a:close/>
                  </a:path>
                </a:pathLst>
              </a:custGeom>
              <a:solidFill>
                <a:srgbClr val="66666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77" name="Google Shape;2435;p45"/>
              <p:cNvSpPr/>
              <p:nvPr/>
            </p:nvSpPr>
            <p:spPr>
              <a:xfrm>
                <a:off x="726400" y="460246"/>
                <a:ext cx="699527" cy="678084"/>
              </a:xfrm>
              <a:custGeom>
                <a:avLst/>
                <a:gdLst/>
                <a:ahLst/>
                <a:cxnLst>
                  <a:cxn ang="0">
                    <a:pos x="wd2" y="hd2"/>
                  </a:cxn>
                  <a:cxn ang="5400000">
                    <a:pos x="wd2" y="hd2"/>
                  </a:cxn>
                  <a:cxn ang="10800000">
                    <a:pos x="wd2" y="hd2"/>
                  </a:cxn>
                  <a:cxn ang="16200000">
                    <a:pos x="wd2" y="hd2"/>
                  </a:cxn>
                </a:cxnLst>
                <a:rect l="0" t="0" r="r" b="b"/>
                <a:pathLst>
                  <a:path w="21600" h="21600" extrusionOk="0">
                    <a:moveTo>
                      <a:pt x="9059" y="0"/>
                    </a:moveTo>
                    <a:lnTo>
                      <a:pt x="8806" y="5"/>
                    </a:lnTo>
                    <a:lnTo>
                      <a:pt x="8558" y="16"/>
                    </a:lnTo>
                    <a:lnTo>
                      <a:pt x="8310" y="37"/>
                    </a:lnTo>
                    <a:lnTo>
                      <a:pt x="8062" y="64"/>
                    </a:lnTo>
                    <a:lnTo>
                      <a:pt x="7820" y="97"/>
                    </a:lnTo>
                    <a:lnTo>
                      <a:pt x="7572" y="140"/>
                    </a:lnTo>
                    <a:lnTo>
                      <a:pt x="7329" y="189"/>
                    </a:lnTo>
                    <a:lnTo>
                      <a:pt x="7087" y="242"/>
                    </a:lnTo>
                    <a:lnTo>
                      <a:pt x="6850" y="307"/>
                    </a:lnTo>
                    <a:lnTo>
                      <a:pt x="6613" y="377"/>
                    </a:lnTo>
                    <a:lnTo>
                      <a:pt x="6376" y="458"/>
                    </a:lnTo>
                    <a:lnTo>
                      <a:pt x="6144" y="544"/>
                    </a:lnTo>
                    <a:lnTo>
                      <a:pt x="5912" y="636"/>
                    </a:lnTo>
                    <a:lnTo>
                      <a:pt x="5686" y="738"/>
                    </a:lnTo>
                    <a:lnTo>
                      <a:pt x="5465" y="851"/>
                    </a:lnTo>
                    <a:lnTo>
                      <a:pt x="5244" y="964"/>
                    </a:lnTo>
                    <a:lnTo>
                      <a:pt x="5071" y="1061"/>
                    </a:lnTo>
                    <a:lnTo>
                      <a:pt x="4893" y="1163"/>
                    </a:lnTo>
                    <a:lnTo>
                      <a:pt x="4721" y="1272"/>
                    </a:lnTo>
                    <a:lnTo>
                      <a:pt x="4543" y="1390"/>
                    </a:lnTo>
                    <a:lnTo>
                      <a:pt x="4360" y="1508"/>
                    </a:lnTo>
                    <a:lnTo>
                      <a:pt x="4182" y="1638"/>
                    </a:lnTo>
                    <a:lnTo>
                      <a:pt x="3999" y="1773"/>
                    </a:lnTo>
                    <a:lnTo>
                      <a:pt x="3815" y="1918"/>
                    </a:lnTo>
                    <a:lnTo>
                      <a:pt x="3632" y="2069"/>
                    </a:lnTo>
                    <a:lnTo>
                      <a:pt x="3449" y="2225"/>
                    </a:lnTo>
                    <a:lnTo>
                      <a:pt x="3271" y="2392"/>
                    </a:lnTo>
                    <a:lnTo>
                      <a:pt x="3088" y="2564"/>
                    </a:lnTo>
                    <a:lnTo>
                      <a:pt x="2905" y="2742"/>
                    </a:lnTo>
                    <a:lnTo>
                      <a:pt x="2727" y="2936"/>
                    </a:lnTo>
                    <a:lnTo>
                      <a:pt x="2549" y="3130"/>
                    </a:lnTo>
                    <a:lnTo>
                      <a:pt x="2371" y="3340"/>
                    </a:lnTo>
                    <a:lnTo>
                      <a:pt x="2194" y="3556"/>
                    </a:lnTo>
                    <a:lnTo>
                      <a:pt x="2021" y="3777"/>
                    </a:lnTo>
                    <a:lnTo>
                      <a:pt x="1854" y="4014"/>
                    </a:lnTo>
                    <a:lnTo>
                      <a:pt x="1687" y="4256"/>
                    </a:lnTo>
                    <a:lnTo>
                      <a:pt x="1520" y="4504"/>
                    </a:lnTo>
                    <a:lnTo>
                      <a:pt x="1358" y="4768"/>
                    </a:lnTo>
                    <a:lnTo>
                      <a:pt x="1202" y="5038"/>
                    </a:lnTo>
                    <a:lnTo>
                      <a:pt x="1051" y="5323"/>
                    </a:lnTo>
                    <a:lnTo>
                      <a:pt x="900" y="5614"/>
                    </a:lnTo>
                    <a:lnTo>
                      <a:pt x="755" y="5916"/>
                    </a:lnTo>
                    <a:lnTo>
                      <a:pt x="615" y="6228"/>
                    </a:lnTo>
                    <a:lnTo>
                      <a:pt x="480" y="6551"/>
                    </a:lnTo>
                    <a:lnTo>
                      <a:pt x="356" y="6886"/>
                    </a:lnTo>
                    <a:lnTo>
                      <a:pt x="232" y="7230"/>
                    </a:lnTo>
                    <a:lnTo>
                      <a:pt x="113" y="7591"/>
                    </a:lnTo>
                    <a:lnTo>
                      <a:pt x="0" y="7958"/>
                    </a:lnTo>
                    <a:lnTo>
                      <a:pt x="4387" y="9741"/>
                    </a:lnTo>
                    <a:lnTo>
                      <a:pt x="4344" y="10118"/>
                    </a:lnTo>
                    <a:lnTo>
                      <a:pt x="4301" y="10555"/>
                    </a:lnTo>
                    <a:lnTo>
                      <a:pt x="4252" y="11126"/>
                    </a:lnTo>
                    <a:lnTo>
                      <a:pt x="4204" y="11810"/>
                    </a:lnTo>
                    <a:lnTo>
                      <a:pt x="4182" y="12187"/>
                    </a:lnTo>
                    <a:lnTo>
                      <a:pt x="4161" y="12586"/>
                    </a:lnTo>
                    <a:lnTo>
                      <a:pt x="4145" y="13001"/>
                    </a:lnTo>
                    <a:lnTo>
                      <a:pt x="4128" y="13426"/>
                    </a:lnTo>
                    <a:lnTo>
                      <a:pt x="4117" y="13863"/>
                    </a:lnTo>
                    <a:lnTo>
                      <a:pt x="4112" y="14310"/>
                    </a:lnTo>
                    <a:lnTo>
                      <a:pt x="4112" y="14763"/>
                    </a:lnTo>
                    <a:lnTo>
                      <a:pt x="4117" y="15215"/>
                    </a:lnTo>
                    <a:lnTo>
                      <a:pt x="4133" y="15668"/>
                    </a:lnTo>
                    <a:lnTo>
                      <a:pt x="4155" y="16115"/>
                    </a:lnTo>
                    <a:lnTo>
                      <a:pt x="4188" y="16557"/>
                    </a:lnTo>
                    <a:lnTo>
                      <a:pt x="4225" y="16993"/>
                    </a:lnTo>
                    <a:lnTo>
                      <a:pt x="4273" y="17413"/>
                    </a:lnTo>
                    <a:lnTo>
                      <a:pt x="4301" y="17618"/>
                    </a:lnTo>
                    <a:lnTo>
                      <a:pt x="4333" y="17823"/>
                    </a:lnTo>
                    <a:lnTo>
                      <a:pt x="4371" y="18022"/>
                    </a:lnTo>
                    <a:lnTo>
                      <a:pt x="4408" y="18211"/>
                    </a:lnTo>
                    <a:lnTo>
                      <a:pt x="4446" y="18399"/>
                    </a:lnTo>
                    <a:lnTo>
                      <a:pt x="4489" y="18583"/>
                    </a:lnTo>
                    <a:lnTo>
                      <a:pt x="4538" y="18755"/>
                    </a:lnTo>
                    <a:lnTo>
                      <a:pt x="4586" y="18928"/>
                    </a:lnTo>
                    <a:lnTo>
                      <a:pt x="4640" y="19089"/>
                    </a:lnTo>
                    <a:lnTo>
                      <a:pt x="4699" y="19245"/>
                    </a:lnTo>
                    <a:lnTo>
                      <a:pt x="4759" y="19396"/>
                    </a:lnTo>
                    <a:lnTo>
                      <a:pt x="4824" y="19536"/>
                    </a:lnTo>
                    <a:lnTo>
                      <a:pt x="4893" y="19671"/>
                    </a:lnTo>
                    <a:lnTo>
                      <a:pt x="4964" y="19795"/>
                    </a:lnTo>
                    <a:lnTo>
                      <a:pt x="5039" y="19913"/>
                    </a:lnTo>
                    <a:lnTo>
                      <a:pt x="5120" y="20021"/>
                    </a:lnTo>
                    <a:lnTo>
                      <a:pt x="5206" y="20118"/>
                    </a:lnTo>
                    <a:lnTo>
                      <a:pt x="5292" y="20204"/>
                    </a:lnTo>
                    <a:lnTo>
                      <a:pt x="5389" y="20291"/>
                    </a:lnTo>
                    <a:lnTo>
                      <a:pt x="5497" y="20377"/>
                    </a:lnTo>
                    <a:lnTo>
                      <a:pt x="5610" y="20457"/>
                    </a:lnTo>
                    <a:lnTo>
                      <a:pt x="5729" y="20533"/>
                    </a:lnTo>
                    <a:lnTo>
                      <a:pt x="5853" y="20609"/>
                    </a:lnTo>
                    <a:lnTo>
                      <a:pt x="5982" y="20678"/>
                    </a:lnTo>
                    <a:lnTo>
                      <a:pt x="6122" y="20749"/>
                    </a:lnTo>
                    <a:lnTo>
                      <a:pt x="6262" y="20818"/>
                    </a:lnTo>
                    <a:lnTo>
                      <a:pt x="6413" y="20878"/>
                    </a:lnTo>
                    <a:lnTo>
                      <a:pt x="6564" y="20942"/>
                    </a:lnTo>
                    <a:lnTo>
                      <a:pt x="6726" y="21002"/>
                    </a:lnTo>
                    <a:lnTo>
                      <a:pt x="6887" y="21056"/>
                    </a:lnTo>
                    <a:lnTo>
                      <a:pt x="7055" y="21110"/>
                    </a:lnTo>
                    <a:lnTo>
                      <a:pt x="7227" y="21158"/>
                    </a:lnTo>
                    <a:lnTo>
                      <a:pt x="7405" y="21207"/>
                    </a:lnTo>
                    <a:lnTo>
                      <a:pt x="7582" y="21255"/>
                    </a:lnTo>
                    <a:lnTo>
                      <a:pt x="7766" y="21293"/>
                    </a:lnTo>
                    <a:lnTo>
                      <a:pt x="7955" y="21336"/>
                    </a:lnTo>
                    <a:lnTo>
                      <a:pt x="8337" y="21406"/>
                    </a:lnTo>
                    <a:lnTo>
                      <a:pt x="8731" y="21465"/>
                    </a:lnTo>
                    <a:lnTo>
                      <a:pt x="9135" y="21514"/>
                    </a:lnTo>
                    <a:lnTo>
                      <a:pt x="9544" y="21552"/>
                    </a:lnTo>
                    <a:lnTo>
                      <a:pt x="9959" y="21578"/>
                    </a:lnTo>
                    <a:lnTo>
                      <a:pt x="10380" y="21595"/>
                    </a:lnTo>
                    <a:lnTo>
                      <a:pt x="10800" y="21600"/>
                    </a:lnTo>
                    <a:lnTo>
                      <a:pt x="11220" y="21595"/>
                    </a:lnTo>
                    <a:lnTo>
                      <a:pt x="11641" y="21578"/>
                    </a:lnTo>
                    <a:lnTo>
                      <a:pt x="12056" y="21552"/>
                    </a:lnTo>
                    <a:lnTo>
                      <a:pt x="12465" y="21514"/>
                    </a:lnTo>
                    <a:lnTo>
                      <a:pt x="12869" y="21465"/>
                    </a:lnTo>
                    <a:lnTo>
                      <a:pt x="13263" y="21406"/>
                    </a:lnTo>
                    <a:lnTo>
                      <a:pt x="13645" y="21336"/>
                    </a:lnTo>
                    <a:lnTo>
                      <a:pt x="13834" y="21293"/>
                    </a:lnTo>
                    <a:lnTo>
                      <a:pt x="14018" y="21255"/>
                    </a:lnTo>
                    <a:lnTo>
                      <a:pt x="14195" y="21207"/>
                    </a:lnTo>
                    <a:lnTo>
                      <a:pt x="14373" y="21158"/>
                    </a:lnTo>
                    <a:lnTo>
                      <a:pt x="14545" y="21110"/>
                    </a:lnTo>
                    <a:lnTo>
                      <a:pt x="14713" y="21056"/>
                    </a:lnTo>
                    <a:lnTo>
                      <a:pt x="14874" y="21002"/>
                    </a:lnTo>
                    <a:lnTo>
                      <a:pt x="15031" y="20942"/>
                    </a:lnTo>
                    <a:lnTo>
                      <a:pt x="15187" y="20878"/>
                    </a:lnTo>
                    <a:lnTo>
                      <a:pt x="15333" y="20818"/>
                    </a:lnTo>
                    <a:lnTo>
                      <a:pt x="15478" y="20749"/>
                    </a:lnTo>
                    <a:lnTo>
                      <a:pt x="15613" y="20678"/>
                    </a:lnTo>
                    <a:lnTo>
                      <a:pt x="15747" y="20609"/>
                    </a:lnTo>
                    <a:lnTo>
                      <a:pt x="15871" y="20533"/>
                    </a:lnTo>
                    <a:lnTo>
                      <a:pt x="15990" y="20457"/>
                    </a:lnTo>
                    <a:lnTo>
                      <a:pt x="16103" y="20377"/>
                    </a:lnTo>
                    <a:lnTo>
                      <a:pt x="16211" y="20291"/>
                    </a:lnTo>
                    <a:lnTo>
                      <a:pt x="16308" y="20204"/>
                    </a:lnTo>
                    <a:lnTo>
                      <a:pt x="16394" y="20118"/>
                    </a:lnTo>
                    <a:lnTo>
                      <a:pt x="16480" y="20021"/>
                    </a:lnTo>
                    <a:lnTo>
                      <a:pt x="16561" y="19913"/>
                    </a:lnTo>
                    <a:lnTo>
                      <a:pt x="16636" y="19795"/>
                    </a:lnTo>
                    <a:lnTo>
                      <a:pt x="16707" y="19671"/>
                    </a:lnTo>
                    <a:lnTo>
                      <a:pt x="16776" y="19536"/>
                    </a:lnTo>
                    <a:lnTo>
                      <a:pt x="16841" y="19396"/>
                    </a:lnTo>
                    <a:lnTo>
                      <a:pt x="16901" y="19245"/>
                    </a:lnTo>
                    <a:lnTo>
                      <a:pt x="16960" y="19089"/>
                    </a:lnTo>
                    <a:lnTo>
                      <a:pt x="17014" y="18928"/>
                    </a:lnTo>
                    <a:lnTo>
                      <a:pt x="17062" y="18755"/>
                    </a:lnTo>
                    <a:lnTo>
                      <a:pt x="17111" y="18583"/>
                    </a:lnTo>
                    <a:lnTo>
                      <a:pt x="17154" y="18399"/>
                    </a:lnTo>
                    <a:lnTo>
                      <a:pt x="17192" y="18211"/>
                    </a:lnTo>
                    <a:lnTo>
                      <a:pt x="17229" y="18022"/>
                    </a:lnTo>
                    <a:lnTo>
                      <a:pt x="17267" y="17823"/>
                    </a:lnTo>
                    <a:lnTo>
                      <a:pt x="17299" y="17618"/>
                    </a:lnTo>
                    <a:lnTo>
                      <a:pt x="17327" y="17413"/>
                    </a:lnTo>
                    <a:lnTo>
                      <a:pt x="17375" y="16993"/>
                    </a:lnTo>
                    <a:lnTo>
                      <a:pt x="17412" y="16557"/>
                    </a:lnTo>
                    <a:lnTo>
                      <a:pt x="17445" y="16115"/>
                    </a:lnTo>
                    <a:lnTo>
                      <a:pt x="17467" y="15668"/>
                    </a:lnTo>
                    <a:lnTo>
                      <a:pt x="17477" y="15215"/>
                    </a:lnTo>
                    <a:lnTo>
                      <a:pt x="17488" y="14763"/>
                    </a:lnTo>
                    <a:lnTo>
                      <a:pt x="17488" y="14310"/>
                    </a:lnTo>
                    <a:lnTo>
                      <a:pt x="17483" y="13863"/>
                    </a:lnTo>
                    <a:lnTo>
                      <a:pt x="17472" y="13426"/>
                    </a:lnTo>
                    <a:lnTo>
                      <a:pt x="17455" y="13001"/>
                    </a:lnTo>
                    <a:lnTo>
                      <a:pt x="17439" y="12586"/>
                    </a:lnTo>
                    <a:lnTo>
                      <a:pt x="17418" y="12187"/>
                    </a:lnTo>
                    <a:lnTo>
                      <a:pt x="17391" y="11810"/>
                    </a:lnTo>
                    <a:lnTo>
                      <a:pt x="17343" y="11126"/>
                    </a:lnTo>
                    <a:lnTo>
                      <a:pt x="17294" y="10555"/>
                    </a:lnTo>
                    <a:lnTo>
                      <a:pt x="17256" y="10118"/>
                    </a:lnTo>
                    <a:lnTo>
                      <a:pt x="17213" y="9741"/>
                    </a:lnTo>
                    <a:lnTo>
                      <a:pt x="21600" y="7958"/>
                    </a:lnTo>
                    <a:lnTo>
                      <a:pt x="21481" y="7581"/>
                    </a:lnTo>
                    <a:lnTo>
                      <a:pt x="21363" y="7209"/>
                    </a:lnTo>
                    <a:lnTo>
                      <a:pt x="21234" y="6853"/>
                    </a:lnTo>
                    <a:lnTo>
                      <a:pt x="21099" y="6514"/>
                    </a:lnTo>
                    <a:lnTo>
                      <a:pt x="20964" y="6180"/>
                    </a:lnTo>
                    <a:lnTo>
                      <a:pt x="20819" y="5862"/>
                    </a:lnTo>
                    <a:lnTo>
                      <a:pt x="20667" y="5549"/>
                    </a:lnTo>
                    <a:lnTo>
                      <a:pt x="20511" y="5253"/>
                    </a:lnTo>
                    <a:lnTo>
                      <a:pt x="20355" y="4962"/>
                    </a:lnTo>
                    <a:lnTo>
                      <a:pt x="20188" y="4687"/>
                    </a:lnTo>
                    <a:lnTo>
                      <a:pt x="20021" y="4418"/>
                    </a:lnTo>
                    <a:lnTo>
                      <a:pt x="19854" y="4165"/>
                    </a:lnTo>
                    <a:lnTo>
                      <a:pt x="19682" y="3917"/>
                    </a:lnTo>
                    <a:lnTo>
                      <a:pt x="19504" y="3680"/>
                    </a:lnTo>
                    <a:lnTo>
                      <a:pt x="19326" y="3454"/>
                    </a:lnTo>
                    <a:lnTo>
                      <a:pt x="19143" y="3238"/>
                    </a:lnTo>
                    <a:lnTo>
                      <a:pt x="18959" y="3028"/>
                    </a:lnTo>
                    <a:lnTo>
                      <a:pt x="18776" y="2828"/>
                    </a:lnTo>
                    <a:lnTo>
                      <a:pt x="18587" y="2640"/>
                    </a:lnTo>
                    <a:lnTo>
                      <a:pt x="18399" y="2457"/>
                    </a:lnTo>
                    <a:lnTo>
                      <a:pt x="18215" y="2284"/>
                    </a:lnTo>
                    <a:lnTo>
                      <a:pt x="18027" y="2117"/>
                    </a:lnTo>
                    <a:lnTo>
                      <a:pt x="17838" y="1961"/>
                    </a:lnTo>
                    <a:lnTo>
                      <a:pt x="17650" y="1810"/>
                    </a:lnTo>
                    <a:lnTo>
                      <a:pt x="17461" y="1670"/>
                    </a:lnTo>
                    <a:lnTo>
                      <a:pt x="17272" y="1535"/>
                    </a:lnTo>
                    <a:lnTo>
                      <a:pt x="17089" y="1406"/>
                    </a:lnTo>
                    <a:lnTo>
                      <a:pt x="16906" y="1288"/>
                    </a:lnTo>
                    <a:lnTo>
                      <a:pt x="16723" y="1174"/>
                    </a:lnTo>
                    <a:lnTo>
                      <a:pt x="16545" y="1067"/>
                    </a:lnTo>
                    <a:lnTo>
                      <a:pt x="16367" y="970"/>
                    </a:lnTo>
                    <a:lnTo>
                      <a:pt x="16195" y="878"/>
                    </a:lnTo>
                    <a:lnTo>
                      <a:pt x="15979" y="770"/>
                    </a:lnTo>
                    <a:lnTo>
                      <a:pt x="15763" y="668"/>
                    </a:lnTo>
                    <a:lnTo>
                      <a:pt x="15548" y="576"/>
                    </a:lnTo>
                    <a:lnTo>
                      <a:pt x="15327" y="490"/>
                    </a:lnTo>
                    <a:lnTo>
                      <a:pt x="15106" y="415"/>
                    </a:lnTo>
                    <a:lnTo>
                      <a:pt x="14880" y="339"/>
                    </a:lnTo>
                    <a:lnTo>
                      <a:pt x="14653" y="275"/>
                    </a:lnTo>
                    <a:lnTo>
                      <a:pt x="14421" y="221"/>
                    </a:lnTo>
                    <a:lnTo>
                      <a:pt x="14195" y="167"/>
                    </a:lnTo>
                    <a:lnTo>
                      <a:pt x="13958" y="124"/>
                    </a:lnTo>
                    <a:lnTo>
                      <a:pt x="13726" y="86"/>
                    </a:lnTo>
                    <a:lnTo>
                      <a:pt x="13495" y="54"/>
                    </a:lnTo>
                    <a:lnTo>
                      <a:pt x="13258" y="32"/>
                    </a:lnTo>
                    <a:lnTo>
                      <a:pt x="13021" y="16"/>
                    </a:lnTo>
                    <a:lnTo>
                      <a:pt x="12783" y="5"/>
                    </a:lnTo>
                    <a:lnTo>
                      <a:pt x="12546" y="0"/>
                    </a:lnTo>
                    <a:close/>
                  </a:path>
                </a:pathLst>
              </a:custGeom>
              <a:solidFill>
                <a:schemeClr val="accent1"/>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78" name="Google Shape;2436;p45"/>
              <p:cNvSpPr/>
              <p:nvPr/>
            </p:nvSpPr>
            <p:spPr>
              <a:xfrm>
                <a:off x="742457" y="1201581"/>
                <a:ext cx="667412" cy="99456"/>
              </a:xfrm>
              <a:custGeom>
                <a:avLst/>
                <a:gdLst/>
                <a:ahLst/>
                <a:cxnLst>
                  <a:cxn ang="0">
                    <a:pos x="wd2" y="hd2"/>
                  </a:cxn>
                  <a:cxn ang="5400000">
                    <a:pos x="wd2" y="hd2"/>
                  </a:cxn>
                  <a:cxn ang="10800000">
                    <a:pos x="wd2" y="hd2"/>
                  </a:cxn>
                  <a:cxn ang="16200000">
                    <a:pos x="wd2" y="hd2"/>
                  </a:cxn>
                </a:cxnLst>
                <a:rect l="0" t="0" r="r" b="b"/>
                <a:pathLst>
                  <a:path w="21600" h="21600" extrusionOk="0">
                    <a:moveTo>
                      <a:pt x="2214" y="0"/>
                    </a:moveTo>
                    <a:lnTo>
                      <a:pt x="2101" y="73"/>
                    </a:lnTo>
                    <a:lnTo>
                      <a:pt x="1983" y="148"/>
                    </a:lnTo>
                    <a:lnTo>
                      <a:pt x="1864" y="294"/>
                    </a:lnTo>
                    <a:lnTo>
                      <a:pt x="1751" y="442"/>
                    </a:lnTo>
                    <a:lnTo>
                      <a:pt x="1638" y="624"/>
                    </a:lnTo>
                    <a:lnTo>
                      <a:pt x="1531" y="882"/>
                    </a:lnTo>
                    <a:lnTo>
                      <a:pt x="1423" y="1140"/>
                    </a:lnTo>
                    <a:lnTo>
                      <a:pt x="1316" y="1434"/>
                    </a:lnTo>
                    <a:lnTo>
                      <a:pt x="1215" y="1764"/>
                    </a:lnTo>
                    <a:lnTo>
                      <a:pt x="1113" y="2131"/>
                    </a:lnTo>
                    <a:lnTo>
                      <a:pt x="1017" y="2534"/>
                    </a:lnTo>
                    <a:lnTo>
                      <a:pt x="927" y="2940"/>
                    </a:lnTo>
                    <a:lnTo>
                      <a:pt x="836" y="3380"/>
                    </a:lnTo>
                    <a:lnTo>
                      <a:pt x="746" y="3859"/>
                    </a:lnTo>
                    <a:lnTo>
                      <a:pt x="667" y="4371"/>
                    </a:lnTo>
                    <a:lnTo>
                      <a:pt x="587" y="4923"/>
                    </a:lnTo>
                    <a:lnTo>
                      <a:pt x="514" y="5474"/>
                    </a:lnTo>
                    <a:lnTo>
                      <a:pt x="440" y="6026"/>
                    </a:lnTo>
                    <a:lnTo>
                      <a:pt x="373" y="6650"/>
                    </a:lnTo>
                    <a:lnTo>
                      <a:pt x="311" y="7275"/>
                    </a:lnTo>
                    <a:lnTo>
                      <a:pt x="254" y="7899"/>
                    </a:lnTo>
                    <a:lnTo>
                      <a:pt x="203" y="8596"/>
                    </a:lnTo>
                    <a:lnTo>
                      <a:pt x="158" y="9257"/>
                    </a:lnTo>
                    <a:lnTo>
                      <a:pt x="119" y="9954"/>
                    </a:lnTo>
                    <a:lnTo>
                      <a:pt x="85" y="10691"/>
                    </a:lnTo>
                    <a:lnTo>
                      <a:pt x="56" y="11424"/>
                    </a:lnTo>
                    <a:lnTo>
                      <a:pt x="28" y="12197"/>
                    </a:lnTo>
                    <a:lnTo>
                      <a:pt x="11" y="12967"/>
                    </a:lnTo>
                    <a:lnTo>
                      <a:pt x="0" y="13740"/>
                    </a:lnTo>
                    <a:lnTo>
                      <a:pt x="0" y="14768"/>
                    </a:lnTo>
                    <a:lnTo>
                      <a:pt x="11" y="15501"/>
                    </a:lnTo>
                    <a:lnTo>
                      <a:pt x="40" y="16238"/>
                    </a:lnTo>
                    <a:lnTo>
                      <a:pt x="74" y="16935"/>
                    </a:lnTo>
                    <a:lnTo>
                      <a:pt x="119" y="17596"/>
                    </a:lnTo>
                    <a:lnTo>
                      <a:pt x="175" y="18220"/>
                    </a:lnTo>
                    <a:lnTo>
                      <a:pt x="243" y="18808"/>
                    </a:lnTo>
                    <a:lnTo>
                      <a:pt x="316" y="19360"/>
                    </a:lnTo>
                    <a:lnTo>
                      <a:pt x="401" y="19836"/>
                    </a:lnTo>
                    <a:lnTo>
                      <a:pt x="486" y="20278"/>
                    </a:lnTo>
                    <a:lnTo>
                      <a:pt x="582" y="20645"/>
                    </a:lnTo>
                    <a:lnTo>
                      <a:pt x="683" y="20976"/>
                    </a:lnTo>
                    <a:lnTo>
                      <a:pt x="791" y="21233"/>
                    </a:lnTo>
                    <a:lnTo>
                      <a:pt x="904" y="21418"/>
                    </a:lnTo>
                    <a:lnTo>
                      <a:pt x="1017" y="21564"/>
                    </a:lnTo>
                    <a:lnTo>
                      <a:pt x="1135" y="21600"/>
                    </a:lnTo>
                    <a:lnTo>
                      <a:pt x="20465" y="21600"/>
                    </a:lnTo>
                    <a:lnTo>
                      <a:pt x="20583" y="21564"/>
                    </a:lnTo>
                    <a:lnTo>
                      <a:pt x="20696" y="21418"/>
                    </a:lnTo>
                    <a:lnTo>
                      <a:pt x="20809" y="21233"/>
                    </a:lnTo>
                    <a:lnTo>
                      <a:pt x="20917" y="20976"/>
                    </a:lnTo>
                    <a:lnTo>
                      <a:pt x="21018" y="20645"/>
                    </a:lnTo>
                    <a:lnTo>
                      <a:pt x="21114" y="20278"/>
                    </a:lnTo>
                    <a:lnTo>
                      <a:pt x="21199" y="19836"/>
                    </a:lnTo>
                    <a:lnTo>
                      <a:pt x="21284" y="19360"/>
                    </a:lnTo>
                    <a:lnTo>
                      <a:pt x="21357" y="18808"/>
                    </a:lnTo>
                    <a:lnTo>
                      <a:pt x="21419" y="18220"/>
                    </a:lnTo>
                    <a:lnTo>
                      <a:pt x="21476" y="17596"/>
                    </a:lnTo>
                    <a:lnTo>
                      <a:pt x="21526" y="16935"/>
                    </a:lnTo>
                    <a:lnTo>
                      <a:pt x="21560" y="16238"/>
                    </a:lnTo>
                    <a:lnTo>
                      <a:pt x="21583" y="15501"/>
                    </a:lnTo>
                    <a:lnTo>
                      <a:pt x="21600" y="14768"/>
                    </a:lnTo>
                    <a:lnTo>
                      <a:pt x="21600" y="13740"/>
                    </a:lnTo>
                    <a:lnTo>
                      <a:pt x="21589" y="12967"/>
                    </a:lnTo>
                    <a:lnTo>
                      <a:pt x="21572" y="12197"/>
                    </a:lnTo>
                    <a:lnTo>
                      <a:pt x="21544" y="11424"/>
                    </a:lnTo>
                    <a:lnTo>
                      <a:pt x="21515" y="10691"/>
                    </a:lnTo>
                    <a:lnTo>
                      <a:pt x="21481" y="9954"/>
                    </a:lnTo>
                    <a:lnTo>
                      <a:pt x="21442" y="9257"/>
                    </a:lnTo>
                    <a:lnTo>
                      <a:pt x="21397" y="8596"/>
                    </a:lnTo>
                    <a:lnTo>
                      <a:pt x="21340" y="7899"/>
                    </a:lnTo>
                    <a:lnTo>
                      <a:pt x="21284" y="7275"/>
                    </a:lnTo>
                    <a:lnTo>
                      <a:pt x="21227" y="6650"/>
                    </a:lnTo>
                    <a:lnTo>
                      <a:pt x="21160" y="6026"/>
                    </a:lnTo>
                    <a:lnTo>
                      <a:pt x="21086" y="5474"/>
                    </a:lnTo>
                    <a:lnTo>
                      <a:pt x="21013" y="4923"/>
                    </a:lnTo>
                    <a:lnTo>
                      <a:pt x="20933" y="4371"/>
                    </a:lnTo>
                    <a:lnTo>
                      <a:pt x="20849" y="3859"/>
                    </a:lnTo>
                    <a:lnTo>
                      <a:pt x="20764" y="3380"/>
                    </a:lnTo>
                    <a:lnTo>
                      <a:pt x="20673" y="2940"/>
                    </a:lnTo>
                    <a:lnTo>
                      <a:pt x="20583" y="2534"/>
                    </a:lnTo>
                    <a:lnTo>
                      <a:pt x="20481" y="2131"/>
                    </a:lnTo>
                    <a:lnTo>
                      <a:pt x="20385" y="1764"/>
                    </a:lnTo>
                    <a:lnTo>
                      <a:pt x="20284" y="1434"/>
                    </a:lnTo>
                    <a:lnTo>
                      <a:pt x="20177" y="1140"/>
                    </a:lnTo>
                    <a:lnTo>
                      <a:pt x="20069" y="882"/>
                    </a:lnTo>
                    <a:lnTo>
                      <a:pt x="19962" y="624"/>
                    </a:lnTo>
                    <a:lnTo>
                      <a:pt x="19849" y="442"/>
                    </a:lnTo>
                    <a:lnTo>
                      <a:pt x="19736" y="294"/>
                    </a:lnTo>
                    <a:lnTo>
                      <a:pt x="19617" y="148"/>
                    </a:lnTo>
                    <a:lnTo>
                      <a:pt x="19499" y="73"/>
                    </a:lnTo>
                    <a:lnTo>
                      <a:pt x="19380" y="0"/>
                    </a:lnTo>
                    <a:lnTo>
                      <a:pt x="19262" y="0"/>
                    </a:lnTo>
                    <a:lnTo>
                      <a:pt x="19143" y="36"/>
                    </a:lnTo>
                    <a:lnTo>
                      <a:pt x="19019" y="73"/>
                    </a:lnTo>
                    <a:lnTo>
                      <a:pt x="16629" y="1800"/>
                    </a:lnTo>
                    <a:lnTo>
                      <a:pt x="15906" y="2316"/>
                    </a:lnTo>
                    <a:lnTo>
                      <a:pt x="15178" y="2719"/>
                    </a:lnTo>
                    <a:lnTo>
                      <a:pt x="14449" y="3086"/>
                    </a:lnTo>
                    <a:lnTo>
                      <a:pt x="13720" y="3380"/>
                    </a:lnTo>
                    <a:lnTo>
                      <a:pt x="12992" y="3637"/>
                    </a:lnTo>
                    <a:lnTo>
                      <a:pt x="12257" y="3783"/>
                    </a:lnTo>
                    <a:lnTo>
                      <a:pt x="11529" y="3895"/>
                    </a:lnTo>
                    <a:lnTo>
                      <a:pt x="10800" y="3931"/>
                    </a:lnTo>
                    <a:lnTo>
                      <a:pt x="10071" y="3895"/>
                    </a:lnTo>
                    <a:lnTo>
                      <a:pt x="9337" y="3783"/>
                    </a:lnTo>
                    <a:lnTo>
                      <a:pt x="8608" y="3637"/>
                    </a:lnTo>
                    <a:lnTo>
                      <a:pt x="7880" y="3380"/>
                    </a:lnTo>
                    <a:lnTo>
                      <a:pt x="7151" y="3086"/>
                    </a:lnTo>
                    <a:lnTo>
                      <a:pt x="6422" y="2719"/>
                    </a:lnTo>
                    <a:lnTo>
                      <a:pt x="5694" y="2316"/>
                    </a:lnTo>
                    <a:lnTo>
                      <a:pt x="4971" y="1800"/>
                    </a:lnTo>
                    <a:lnTo>
                      <a:pt x="2576" y="73"/>
                    </a:lnTo>
                    <a:lnTo>
                      <a:pt x="2457" y="36"/>
                    </a:lnTo>
                    <a:lnTo>
                      <a:pt x="2338" y="0"/>
                    </a:lnTo>
                    <a:close/>
                  </a:path>
                </a:pathLst>
              </a:custGeom>
              <a:solidFill>
                <a:srgbClr val="D9D9D9"/>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79" name="Google Shape;2437;p45"/>
              <p:cNvSpPr/>
              <p:nvPr/>
            </p:nvSpPr>
            <p:spPr>
              <a:xfrm>
                <a:off x="822918" y="562228"/>
                <a:ext cx="506317" cy="614664"/>
              </a:xfrm>
              <a:custGeom>
                <a:avLst/>
                <a:gdLst/>
                <a:ahLst/>
                <a:cxnLst>
                  <a:cxn ang="0">
                    <a:pos x="wd2" y="hd2"/>
                  </a:cxn>
                  <a:cxn ang="5400000">
                    <a:pos x="wd2" y="hd2"/>
                  </a:cxn>
                  <a:cxn ang="10800000">
                    <a:pos x="wd2" y="hd2"/>
                  </a:cxn>
                  <a:cxn ang="16200000">
                    <a:pos x="wd2" y="hd2"/>
                  </a:cxn>
                </a:cxnLst>
                <a:rect l="0" t="0" r="r" b="b"/>
                <a:pathLst>
                  <a:path w="21600" h="21600" extrusionOk="0">
                    <a:moveTo>
                      <a:pt x="10759" y="0"/>
                    </a:moveTo>
                    <a:lnTo>
                      <a:pt x="10432" y="6"/>
                    </a:lnTo>
                    <a:lnTo>
                      <a:pt x="10096" y="18"/>
                    </a:lnTo>
                    <a:lnTo>
                      <a:pt x="9761" y="36"/>
                    </a:lnTo>
                    <a:lnTo>
                      <a:pt x="9427" y="72"/>
                    </a:lnTo>
                    <a:lnTo>
                      <a:pt x="9091" y="107"/>
                    </a:lnTo>
                    <a:lnTo>
                      <a:pt x="8756" y="154"/>
                    </a:lnTo>
                    <a:lnTo>
                      <a:pt x="8413" y="214"/>
                    </a:lnTo>
                    <a:lnTo>
                      <a:pt x="8079" y="280"/>
                    </a:lnTo>
                    <a:lnTo>
                      <a:pt x="7736" y="357"/>
                    </a:lnTo>
                    <a:lnTo>
                      <a:pt x="7483" y="422"/>
                    </a:lnTo>
                    <a:lnTo>
                      <a:pt x="7230" y="488"/>
                    </a:lnTo>
                    <a:lnTo>
                      <a:pt x="7014" y="547"/>
                    </a:lnTo>
                    <a:lnTo>
                      <a:pt x="6798" y="613"/>
                    </a:lnTo>
                    <a:lnTo>
                      <a:pt x="6589" y="684"/>
                    </a:lnTo>
                    <a:lnTo>
                      <a:pt x="6381" y="749"/>
                    </a:lnTo>
                    <a:lnTo>
                      <a:pt x="6180" y="826"/>
                    </a:lnTo>
                    <a:lnTo>
                      <a:pt x="5971" y="903"/>
                    </a:lnTo>
                    <a:lnTo>
                      <a:pt x="5778" y="987"/>
                    </a:lnTo>
                    <a:lnTo>
                      <a:pt x="5577" y="1070"/>
                    </a:lnTo>
                    <a:lnTo>
                      <a:pt x="5383" y="1159"/>
                    </a:lnTo>
                    <a:lnTo>
                      <a:pt x="5190" y="1248"/>
                    </a:lnTo>
                    <a:lnTo>
                      <a:pt x="5004" y="1337"/>
                    </a:lnTo>
                    <a:lnTo>
                      <a:pt x="4817" y="1438"/>
                    </a:lnTo>
                    <a:lnTo>
                      <a:pt x="4639" y="1534"/>
                    </a:lnTo>
                    <a:lnTo>
                      <a:pt x="4460" y="1635"/>
                    </a:lnTo>
                    <a:lnTo>
                      <a:pt x="4281" y="1742"/>
                    </a:lnTo>
                    <a:lnTo>
                      <a:pt x="4110" y="1849"/>
                    </a:lnTo>
                    <a:lnTo>
                      <a:pt x="3939" y="1962"/>
                    </a:lnTo>
                    <a:lnTo>
                      <a:pt x="3767" y="2075"/>
                    </a:lnTo>
                    <a:lnTo>
                      <a:pt x="3603" y="2187"/>
                    </a:lnTo>
                    <a:lnTo>
                      <a:pt x="3440" y="2306"/>
                    </a:lnTo>
                    <a:lnTo>
                      <a:pt x="3283" y="2425"/>
                    </a:lnTo>
                    <a:lnTo>
                      <a:pt x="3127" y="2550"/>
                    </a:lnTo>
                    <a:lnTo>
                      <a:pt x="2829" y="2805"/>
                    </a:lnTo>
                    <a:lnTo>
                      <a:pt x="2547" y="3067"/>
                    </a:lnTo>
                    <a:lnTo>
                      <a:pt x="2271" y="3340"/>
                    </a:lnTo>
                    <a:lnTo>
                      <a:pt x="2018" y="3620"/>
                    </a:lnTo>
                    <a:lnTo>
                      <a:pt x="1772" y="3905"/>
                    </a:lnTo>
                    <a:lnTo>
                      <a:pt x="1541" y="4202"/>
                    </a:lnTo>
                    <a:lnTo>
                      <a:pt x="1325" y="4506"/>
                    </a:lnTo>
                    <a:lnTo>
                      <a:pt x="1124" y="4815"/>
                    </a:lnTo>
                    <a:lnTo>
                      <a:pt x="938" y="5130"/>
                    </a:lnTo>
                    <a:lnTo>
                      <a:pt x="774" y="5457"/>
                    </a:lnTo>
                    <a:lnTo>
                      <a:pt x="618" y="5783"/>
                    </a:lnTo>
                    <a:lnTo>
                      <a:pt x="484" y="6116"/>
                    </a:lnTo>
                    <a:lnTo>
                      <a:pt x="365" y="6455"/>
                    </a:lnTo>
                    <a:lnTo>
                      <a:pt x="261" y="6800"/>
                    </a:lnTo>
                    <a:lnTo>
                      <a:pt x="171" y="7144"/>
                    </a:lnTo>
                    <a:lnTo>
                      <a:pt x="134" y="7323"/>
                    </a:lnTo>
                    <a:lnTo>
                      <a:pt x="104" y="7495"/>
                    </a:lnTo>
                    <a:lnTo>
                      <a:pt x="74" y="7674"/>
                    </a:lnTo>
                    <a:lnTo>
                      <a:pt x="52" y="7852"/>
                    </a:lnTo>
                    <a:lnTo>
                      <a:pt x="30" y="8030"/>
                    </a:lnTo>
                    <a:lnTo>
                      <a:pt x="15" y="8209"/>
                    </a:lnTo>
                    <a:lnTo>
                      <a:pt x="7" y="8387"/>
                    </a:lnTo>
                    <a:lnTo>
                      <a:pt x="0" y="8571"/>
                    </a:lnTo>
                    <a:lnTo>
                      <a:pt x="0" y="8749"/>
                    </a:lnTo>
                    <a:lnTo>
                      <a:pt x="7" y="8934"/>
                    </a:lnTo>
                    <a:lnTo>
                      <a:pt x="15" y="9112"/>
                    </a:lnTo>
                    <a:lnTo>
                      <a:pt x="30" y="9296"/>
                    </a:lnTo>
                    <a:lnTo>
                      <a:pt x="514" y="14978"/>
                    </a:lnTo>
                    <a:lnTo>
                      <a:pt x="528" y="15175"/>
                    </a:lnTo>
                    <a:lnTo>
                      <a:pt x="558" y="15377"/>
                    </a:lnTo>
                    <a:lnTo>
                      <a:pt x="588" y="15573"/>
                    </a:lnTo>
                    <a:lnTo>
                      <a:pt x="625" y="15763"/>
                    </a:lnTo>
                    <a:lnTo>
                      <a:pt x="670" y="15953"/>
                    </a:lnTo>
                    <a:lnTo>
                      <a:pt x="722" y="16137"/>
                    </a:lnTo>
                    <a:lnTo>
                      <a:pt x="774" y="16322"/>
                    </a:lnTo>
                    <a:lnTo>
                      <a:pt x="834" y="16500"/>
                    </a:lnTo>
                    <a:lnTo>
                      <a:pt x="901" y="16678"/>
                    </a:lnTo>
                    <a:lnTo>
                      <a:pt x="975" y="16851"/>
                    </a:lnTo>
                    <a:lnTo>
                      <a:pt x="1050" y="17023"/>
                    </a:lnTo>
                    <a:lnTo>
                      <a:pt x="1132" y="17189"/>
                    </a:lnTo>
                    <a:lnTo>
                      <a:pt x="1221" y="17356"/>
                    </a:lnTo>
                    <a:lnTo>
                      <a:pt x="1310" y="17517"/>
                    </a:lnTo>
                    <a:lnTo>
                      <a:pt x="1407" y="17677"/>
                    </a:lnTo>
                    <a:lnTo>
                      <a:pt x="1511" y="17831"/>
                    </a:lnTo>
                    <a:lnTo>
                      <a:pt x="1623" y="17986"/>
                    </a:lnTo>
                    <a:lnTo>
                      <a:pt x="1735" y="18134"/>
                    </a:lnTo>
                    <a:lnTo>
                      <a:pt x="1846" y="18283"/>
                    </a:lnTo>
                    <a:lnTo>
                      <a:pt x="1973" y="18426"/>
                    </a:lnTo>
                    <a:lnTo>
                      <a:pt x="2092" y="18569"/>
                    </a:lnTo>
                    <a:lnTo>
                      <a:pt x="2226" y="18705"/>
                    </a:lnTo>
                    <a:lnTo>
                      <a:pt x="2360" y="18842"/>
                    </a:lnTo>
                    <a:lnTo>
                      <a:pt x="2502" y="18973"/>
                    </a:lnTo>
                    <a:lnTo>
                      <a:pt x="2681" y="19133"/>
                    </a:lnTo>
                    <a:lnTo>
                      <a:pt x="2867" y="19288"/>
                    </a:lnTo>
                    <a:lnTo>
                      <a:pt x="3060" y="19436"/>
                    </a:lnTo>
                    <a:lnTo>
                      <a:pt x="3261" y="19579"/>
                    </a:lnTo>
                    <a:lnTo>
                      <a:pt x="3462" y="19722"/>
                    </a:lnTo>
                    <a:lnTo>
                      <a:pt x="3678" y="19858"/>
                    </a:lnTo>
                    <a:lnTo>
                      <a:pt x="3894" y="19989"/>
                    </a:lnTo>
                    <a:lnTo>
                      <a:pt x="4118" y="20114"/>
                    </a:lnTo>
                    <a:lnTo>
                      <a:pt x="4341" y="20233"/>
                    </a:lnTo>
                    <a:lnTo>
                      <a:pt x="4579" y="20346"/>
                    </a:lnTo>
                    <a:lnTo>
                      <a:pt x="4817" y="20459"/>
                    </a:lnTo>
                    <a:lnTo>
                      <a:pt x="5063" y="20566"/>
                    </a:lnTo>
                    <a:lnTo>
                      <a:pt x="5309" y="20667"/>
                    </a:lnTo>
                    <a:lnTo>
                      <a:pt x="5562" y="20762"/>
                    </a:lnTo>
                    <a:lnTo>
                      <a:pt x="5823" y="20851"/>
                    </a:lnTo>
                    <a:lnTo>
                      <a:pt x="6083" y="20934"/>
                    </a:lnTo>
                    <a:lnTo>
                      <a:pt x="6351" y="21017"/>
                    </a:lnTo>
                    <a:lnTo>
                      <a:pt x="6627" y="21089"/>
                    </a:lnTo>
                    <a:lnTo>
                      <a:pt x="6902" y="21160"/>
                    </a:lnTo>
                    <a:lnTo>
                      <a:pt x="7185" y="21225"/>
                    </a:lnTo>
                    <a:lnTo>
                      <a:pt x="7468" y="21285"/>
                    </a:lnTo>
                    <a:lnTo>
                      <a:pt x="7751" y="21339"/>
                    </a:lnTo>
                    <a:lnTo>
                      <a:pt x="8048" y="21392"/>
                    </a:lnTo>
                    <a:lnTo>
                      <a:pt x="8339" y="21433"/>
                    </a:lnTo>
                    <a:lnTo>
                      <a:pt x="8637" y="21475"/>
                    </a:lnTo>
                    <a:lnTo>
                      <a:pt x="8942" y="21505"/>
                    </a:lnTo>
                    <a:lnTo>
                      <a:pt x="9240" y="21534"/>
                    </a:lnTo>
                    <a:lnTo>
                      <a:pt x="9553" y="21558"/>
                    </a:lnTo>
                    <a:lnTo>
                      <a:pt x="9858" y="21576"/>
                    </a:lnTo>
                    <a:lnTo>
                      <a:pt x="10171" y="21594"/>
                    </a:lnTo>
                    <a:lnTo>
                      <a:pt x="10483" y="21600"/>
                    </a:lnTo>
                    <a:lnTo>
                      <a:pt x="10804" y="21600"/>
                    </a:lnTo>
                    <a:lnTo>
                      <a:pt x="11310" y="21594"/>
                    </a:lnTo>
                    <a:lnTo>
                      <a:pt x="11809" y="21576"/>
                    </a:lnTo>
                    <a:lnTo>
                      <a:pt x="12300" y="21541"/>
                    </a:lnTo>
                    <a:lnTo>
                      <a:pt x="12784" y="21493"/>
                    </a:lnTo>
                    <a:lnTo>
                      <a:pt x="13268" y="21433"/>
                    </a:lnTo>
                    <a:lnTo>
                      <a:pt x="13499" y="21398"/>
                    </a:lnTo>
                    <a:lnTo>
                      <a:pt x="13737" y="21362"/>
                    </a:lnTo>
                    <a:lnTo>
                      <a:pt x="13968" y="21320"/>
                    </a:lnTo>
                    <a:lnTo>
                      <a:pt x="14199" y="21273"/>
                    </a:lnTo>
                    <a:lnTo>
                      <a:pt x="14422" y="21225"/>
                    </a:lnTo>
                    <a:lnTo>
                      <a:pt x="14646" y="21172"/>
                    </a:lnTo>
                    <a:lnTo>
                      <a:pt x="14869" y="21118"/>
                    </a:lnTo>
                    <a:lnTo>
                      <a:pt x="15092" y="21059"/>
                    </a:lnTo>
                    <a:lnTo>
                      <a:pt x="15308" y="21000"/>
                    </a:lnTo>
                    <a:lnTo>
                      <a:pt x="15517" y="20934"/>
                    </a:lnTo>
                    <a:lnTo>
                      <a:pt x="15733" y="20869"/>
                    </a:lnTo>
                    <a:lnTo>
                      <a:pt x="15941" y="20798"/>
                    </a:lnTo>
                    <a:lnTo>
                      <a:pt x="16142" y="20720"/>
                    </a:lnTo>
                    <a:lnTo>
                      <a:pt x="16343" y="20643"/>
                    </a:lnTo>
                    <a:lnTo>
                      <a:pt x="16544" y="20566"/>
                    </a:lnTo>
                    <a:lnTo>
                      <a:pt x="16738" y="20482"/>
                    </a:lnTo>
                    <a:lnTo>
                      <a:pt x="16931" y="20393"/>
                    </a:lnTo>
                    <a:lnTo>
                      <a:pt x="17125" y="20304"/>
                    </a:lnTo>
                    <a:lnTo>
                      <a:pt x="17311" y="20209"/>
                    </a:lnTo>
                    <a:lnTo>
                      <a:pt x="17490" y="20114"/>
                    </a:lnTo>
                    <a:lnTo>
                      <a:pt x="17669" y="20013"/>
                    </a:lnTo>
                    <a:lnTo>
                      <a:pt x="17847" y="19912"/>
                    </a:lnTo>
                    <a:lnTo>
                      <a:pt x="18019" y="19805"/>
                    </a:lnTo>
                    <a:lnTo>
                      <a:pt x="18182" y="19692"/>
                    </a:lnTo>
                    <a:lnTo>
                      <a:pt x="18346" y="19579"/>
                    </a:lnTo>
                    <a:lnTo>
                      <a:pt x="18510" y="19466"/>
                    </a:lnTo>
                    <a:lnTo>
                      <a:pt x="18666" y="19347"/>
                    </a:lnTo>
                    <a:lnTo>
                      <a:pt x="18816" y="19222"/>
                    </a:lnTo>
                    <a:lnTo>
                      <a:pt x="18964" y="19098"/>
                    </a:lnTo>
                    <a:lnTo>
                      <a:pt x="19106" y="18973"/>
                    </a:lnTo>
                    <a:lnTo>
                      <a:pt x="19247" y="18842"/>
                    </a:lnTo>
                    <a:lnTo>
                      <a:pt x="19381" y="18705"/>
                    </a:lnTo>
                    <a:lnTo>
                      <a:pt x="19508" y="18569"/>
                    </a:lnTo>
                    <a:lnTo>
                      <a:pt x="19635" y="18426"/>
                    </a:lnTo>
                    <a:lnTo>
                      <a:pt x="19761" y="18283"/>
                    </a:lnTo>
                    <a:lnTo>
                      <a:pt x="19872" y="18134"/>
                    </a:lnTo>
                    <a:lnTo>
                      <a:pt x="19984" y="17986"/>
                    </a:lnTo>
                    <a:lnTo>
                      <a:pt x="20096" y="17831"/>
                    </a:lnTo>
                    <a:lnTo>
                      <a:pt x="20193" y="17677"/>
                    </a:lnTo>
                    <a:lnTo>
                      <a:pt x="20297" y="17517"/>
                    </a:lnTo>
                    <a:lnTo>
                      <a:pt x="20387" y="17356"/>
                    </a:lnTo>
                    <a:lnTo>
                      <a:pt x="20476" y="17189"/>
                    </a:lnTo>
                    <a:lnTo>
                      <a:pt x="20557" y="17023"/>
                    </a:lnTo>
                    <a:lnTo>
                      <a:pt x="20632" y="16851"/>
                    </a:lnTo>
                    <a:lnTo>
                      <a:pt x="20707" y="16678"/>
                    </a:lnTo>
                    <a:lnTo>
                      <a:pt x="20766" y="16500"/>
                    </a:lnTo>
                    <a:lnTo>
                      <a:pt x="20833" y="16322"/>
                    </a:lnTo>
                    <a:lnTo>
                      <a:pt x="20885" y="16137"/>
                    </a:lnTo>
                    <a:lnTo>
                      <a:pt x="20937" y="15953"/>
                    </a:lnTo>
                    <a:lnTo>
                      <a:pt x="20982" y="15763"/>
                    </a:lnTo>
                    <a:lnTo>
                      <a:pt x="21019" y="15573"/>
                    </a:lnTo>
                    <a:lnTo>
                      <a:pt x="21049" y="15377"/>
                    </a:lnTo>
                    <a:lnTo>
                      <a:pt x="21072" y="15175"/>
                    </a:lnTo>
                    <a:lnTo>
                      <a:pt x="21094" y="14978"/>
                    </a:lnTo>
                    <a:lnTo>
                      <a:pt x="21034" y="15109"/>
                    </a:lnTo>
                    <a:lnTo>
                      <a:pt x="20960" y="15264"/>
                    </a:lnTo>
                    <a:lnTo>
                      <a:pt x="20855" y="15466"/>
                    </a:lnTo>
                    <a:lnTo>
                      <a:pt x="20915" y="15270"/>
                    </a:lnTo>
                    <a:lnTo>
                      <a:pt x="20975" y="15074"/>
                    </a:lnTo>
                    <a:lnTo>
                      <a:pt x="21027" y="14877"/>
                    </a:lnTo>
                    <a:lnTo>
                      <a:pt x="21072" y="14675"/>
                    </a:lnTo>
                    <a:lnTo>
                      <a:pt x="21108" y="14473"/>
                    </a:lnTo>
                    <a:lnTo>
                      <a:pt x="21146" y="14271"/>
                    </a:lnTo>
                    <a:lnTo>
                      <a:pt x="21168" y="14063"/>
                    </a:lnTo>
                    <a:lnTo>
                      <a:pt x="21190" y="13855"/>
                    </a:lnTo>
                    <a:lnTo>
                      <a:pt x="21578" y="9368"/>
                    </a:lnTo>
                    <a:lnTo>
                      <a:pt x="21593" y="9082"/>
                    </a:lnTo>
                    <a:lnTo>
                      <a:pt x="21600" y="8803"/>
                    </a:lnTo>
                    <a:lnTo>
                      <a:pt x="21600" y="8529"/>
                    </a:lnTo>
                    <a:lnTo>
                      <a:pt x="21585" y="8256"/>
                    </a:lnTo>
                    <a:lnTo>
                      <a:pt x="21555" y="7983"/>
                    </a:lnTo>
                    <a:lnTo>
                      <a:pt x="21526" y="7715"/>
                    </a:lnTo>
                    <a:lnTo>
                      <a:pt x="21481" y="7448"/>
                    </a:lnTo>
                    <a:lnTo>
                      <a:pt x="21421" y="7180"/>
                    </a:lnTo>
                    <a:lnTo>
                      <a:pt x="21362" y="6919"/>
                    </a:lnTo>
                    <a:lnTo>
                      <a:pt x="21287" y="6663"/>
                    </a:lnTo>
                    <a:lnTo>
                      <a:pt x="21198" y="6408"/>
                    </a:lnTo>
                    <a:lnTo>
                      <a:pt x="21108" y="6158"/>
                    </a:lnTo>
                    <a:lnTo>
                      <a:pt x="21004" y="5908"/>
                    </a:lnTo>
                    <a:lnTo>
                      <a:pt x="20893" y="5659"/>
                    </a:lnTo>
                    <a:lnTo>
                      <a:pt x="20774" y="5421"/>
                    </a:lnTo>
                    <a:lnTo>
                      <a:pt x="20647" y="5183"/>
                    </a:lnTo>
                    <a:lnTo>
                      <a:pt x="20506" y="4945"/>
                    </a:lnTo>
                    <a:lnTo>
                      <a:pt x="20364" y="4714"/>
                    </a:lnTo>
                    <a:lnTo>
                      <a:pt x="20208" y="4488"/>
                    </a:lnTo>
                    <a:lnTo>
                      <a:pt x="20051" y="4268"/>
                    </a:lnTo>
                    <a:lnTo>
                      <a:pt x="19880" y="4048"/>
                    </a:lnTo>
                    <a:lnTo>
                      <a:pt x="19702" y="3834"/>
                    </a:lnTo>
                    <a:lnTo>
                      <a:pt x="19523" y="3626"/>
                    </a:lnTo>
                    <a:lnTo>
                      <a:pt x="19329" y="3424"/>
                    </a:lnTo>
                    <a:lnTo>
                      <a:pt x="19128" y="3222"/>
                    </a:lnTo>
                    <a:lnTo>
                      <a:pt x="18927" y="3026"/>
                    </a:lnTo>
                    <a:lnTo>
                      <a:pt x="18711" y="2835"/>
                    </a:lnTo>
                    <a:lnTo>
                      <a:pt x="18495" y="2651"/>
                    </a:lnTo>
                    <a:lnTo>
                      <a:pt x="18272" y="2473"/>
                    </a:lnTo>
                    <a:lnTo>
                      <a:pt x="18041" y="2294"/>
                    </a:lnTo>
                    <a:lnTo>
                      <a:pt x="17802" y="2128"/>
                    </a:lnTo>
                    <a:lnTo>
                      <a:pt x="17557" y="1962"/>
                    </a:lnTo>
                    <a:lnTo>
                      <a:pt x="17311" y="1807"/>
                    </a:lnTo>
                    <a:lnTo>
                      <a:pt x="17058" y="1652"/>
                    </a:lnTo>
                    <a:lnTo>
                      <a:pt x="16797" y="1504"/>
                    </a:lnTo>
                    <a:lnTo>
                      <a:pt x="16537" y="1367"/>
                    </a:lnTo>
                    <a:lnTo>
                      <a:pt x="16262" y="1231"/>
                    </a:lnTo>
                    <a:lnTo>
                      <a:pt x="15993" y="1105"/>
                    </a:lnTo>
                    <a:lnTo>
                      <a:pt x="15710" y="981"/>
                    </a:lnTo>
                    <a:lnTo>
                      <a:pt x="15427" y="868"/>
                    </a:lnTo>
                    <a:lnTo>
                      <a:pt x="15145" y="761"/>
                    </a:lnTo>
                    <a:lnTo>
                      <a:pt x="14847" y="654"/>
                    </a:lnTo>
                    <a:lnTo>
                      <a:pt x="14556" y="559"/>
                    </a:lnTo>
                    <a:lnTo>
                      <a:pt x="14251" y="476"/>
                    </a:lnTo>
                    <a:lnTo>
                      <a:pt x="13953" y="392"/>
                    </a:lnTo>
                    <a:lnTo>
                      <a:pt x="13648" y="321"/>
                    </a:lnTo>
                    <a:lnTo>
                      <a:pt x="13335" y="250"/>
                    </a:lnTo>
                    <a:lnTo>
                      <a:pt x="13023" y="196"/>
                    </a:lnTo>
                    <a:lnTo>
                      <a:pt x="12710" y="143"/>
                    </a:lnTo>
                    <a:lnTo>
                      <a:pt x="12390" y="101"/>
                    </a:lnTo>
                    <a:lnTo>
                      <a:pt x="12070" y="66"/>
                    </a:lnTo>
                    <a:lnTo>
                      <a:pt x="11742" y="36"/>
                    </a:lnTo>
                    <a:lnTo>
                      <a:pt x="11421" y="12"/>
                    </a:lnTo>
                    <a:lnTo>
                      <a:pt x="11094" y="0"/>
                    </a:lnTo>
                    <a:close/>
                  </a:path>
                </a:pathLst>
              </a:custGeom>
              <a:solidFill>
                <a:srgbClr val="D9D9D9"/>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80" name="Google Shape;2438;p45"/>
              <p:cNvSpPr/>
              <p:nvPr/>
            </p:nvSpPr>
            <p:spPr>
              <a:xfrm>
                <a:off x="984879" y="710740"/>
                <a:ext cx="182569" cy="91166"/>
              </a:xfrm>
              <a:custGeom>
                <a:avLst/>
                <a:gdLst/>
                <a:ahLst/>
                <a:cxnLst>
                  <a:cxn ang="0">
                    <a:pos x="wd2" y="hd2"/>
                  </a:cxn>
                  <a:cxn ang="5400000">
                    <a:pos x="wd2" y="hd2"/>
                  </a:cxn>
                  <a:cxn ang="10800000">
                    <a:pos x="wd2" y="hd2"/>
                  </a:cxn>
                  <a:cxn ang="16200000">
                    <a:pos x="wd2" y="hd2"/>
                  </a:cxn>
                </a:cxnLst>
                <a:rect l="0" t="0" r="r" b="b"/>
                <a:pathLst>
                  <a:path w="21600" h="21600" extrusionOk="0">
                    <a:moveTo>
                      <a:pt x="5267" y="0"/>
                    </a:moveTo>
                    <a:lnTo>
                      <a:pt x="4997" y="40"/>
                    </a:lnTo>
                    <a:lnTo>
                      <a:pt x="4708" y="119"/>
                    </a:lnTo>
                    <a:lnTo>
                      <a:pt x="4440" y="199"/>
                    </a:lnTo>
                    <a:lnTo>
                      <a:pt x="4171" y="321"/>
                    </a:lnTo>
                    <a:lnTo>
                      <a:pt x="3904" y="480"/>
                    </a:lnTo>
                    <a:lnTo>
                      <a:pt x="3655" y="641"/>
                    </a:lnTo>
                    <a:lnTo>
                      <a:pt x="3387" y="840"/>
                    </a:lnTo>
                    <a:lnTo>
                      <a:pt x="3159" y="1042"/>
                    </a:lnTo>
                    <a:lnTo>
                      <a:pt x="2912" y="1283"/>
                    </a:lnTo>
                    <a:lnTo>
                      <a:pt x="2685" y="1561"/>
                    </a:lnTo>
                    <a:lnTo>
                      <a:pt x="2457" y="1842"/>
                    </a:lnTo>
                    <a:lnTo>
                      <a:pt x="2230" y="2123"/>
                    </a:lnTo>
                    <a:lnTo>
                      <a:pt x="2024" y="2444"/>
                    </a:lnTo>
                    <a:lnTo>
                      <a:pt x="1818" y="2804"/>
                    </a:lnTo>
                    <a:lnTo>
                      <a:pt x="1632" y="3165"/>
                    </a:lnTo>
                    <a:lnTo>
                      <a:pt x="1447" y="3525"/>
                    </a:lnTo>
                    <a:lnTo>
                      <a:pt x="1261" y="3925"/>
                    </a:lnTo>
                    <a:lnTo>
                      <a:pt x="1096" y="4329"/>
                    </a:lnTo>
                    <a:lnTo>
                      <a:pt x="951" y="4768"/>
                    </a:lnTo>
                    <a:lnTo>
                      <a:pt x="806" y="5208"/>
                    </a:lnTo>
                    <a:lnTo>
                      <a:pt x="661" y="5651"/>
                    </a:lnTo>
                    <a:lnTo>
                      <a:pt x="537" y="6091"/>
                    </a:lnTo>
                    <a:lnTo>
                      <a:pt x="434" y="6571"/>
                    </a:lnTo>
                    <a:lnTo>
                      <a:pt x="331" y="7093"/>
                    </a:lnTo>
                    <a:lnTo>
                      <a:pt x="249" y="7573"/>
                    </a:lnTo>
                    <a:lnTo>
                      <a:pt x="165" y="8095"/>
                    </a:lnTo>
                    <a:lnTo>
                      <a:pt x="104" y="8614"/>
                    </a:lnTo>
                    <a:lnTo>
                      <a:pt x="63" y="9137"/>
                    </a:lnTo>
                    <a:lnTo>
                      <a:pt x="20" y="9699"/>
                    </a:lnTo>
                    <a:lnTo>
                      <a:pt x="0" y="10218"/>
                    </a:lnTo>
                    <a:lnTo>
                      <a:pt x="0" y="11339"/>
                    </a:lnTo>
                    <a:lnTo>
                      <a:pt x="20" y="11901"/>
                    </a:lnTo>
                    <a:lnTo>
                      <a:pt x="63" y="12424"/>
                    </a:lnTo>
                    <a:lnTo>
                      <a:pt x="104" y="12983"/>
                    </a:lnTo>
                    <a:lnTo>
                      <a:pt x="165" y="13505"/>
                    </a:lnTo>
                    <a:lnTo>
                      <a:pt x="249" y="13985"/>
                    </a:lnTo>
                    <a:lnTo>
                      <a:pt x="331" y="14507"/>
                    </a:lnTo>
                    <a:lnTo>
                      <a:pt x="434" y="14987"/>
                    </a:lnTo>
                    <a:lnTo>
                      <a:pt x="537" y="15469"/>
                    </a:lnTo>
                    <a:lnTo>
                      <a:pt x="661" y="15949"/>
                    </a:lnTo>
                    <a:lnTo>
                      <a:pt x="806" y="16389"/>
                    </a:lnTo>
                    <a:lnTo>
                      <a:pt x="951" y="16832"/>
                    </a:lnTo>
                    <a:lnTo>
                      <a:pt x="1096" y="17271"/>
                    </a:lnTo>
                    <a:lnTo>
                      <a:pt x="1261" y="17672"/>
                    </a:lnTo>
                    <a:lnTo>
                      <a:pt x="1447" y="18032"/>
                    </a:lnTo>
                    <a:lnTo>
                      <a:pt x="1632" y="18435"/>
                    </a:lnTo>
                    <a:lnTo>
                      <a:pt x="1818" y="18796"/>
                    </a:lnTo>
                    <a:lnTo>
                      <a:pt x="2024" y="19117"/>
                    </a:lnTo>
                    <a:lnTo>
                      <a:pt x="2230" y="19437"/>
                    </a:lnTo>
                    <a:lnTo>
                      <a:pt x="2457" y="19755"/>
                    </a:lnTo>
                    <a:lnTo>
                      <a:pt x="2685" y="20036"/>
                    </a:lnTo>
                    <a:lnTo>
                      <a:pt x="2912" y="20277"/>
                    </a:lnTo>
                    <a:lnTo>
                      <a:pt x="3159" y="20519"/>
                    </a:lnTo>
                    <a:lnTo>
                      <a:pt x="3387" y="20757"/>
                    </a:lnTo>
                    <a:lnTo>
                      <a:pt x="3655" y="20919"/>
                    </a:lnTo>
                    <a:lnTo>
                      <a:pt x="3904" y="21120"/>
                    </a:lnTo>
                    <a:lnTo>
                      <a:pt x="4171" y="21240"/>
                    </a:lnTo>
                    <a:lnTo>
                      <a:pt x="4440" y="21359"/>
                    </a:lnTo>
                    <a:lnTo>
                      <a:pt x="4708" y="21481"/>
                    </a:lnTo>
                    <a:lnTo>
                      <a:pt x="4997" y="21521"/>
                    </a:lnTo>
                    <a:lnTo>
                      <a:pt x="5267" y="21560"/>
                    </a:lnTo>
                    <a:lnTo>
                      <a:pt x="5555" y="21600"/>
                    </a:lnTo>
                    <a:lnTo>
                      <a:pt x="16045" y="21600"/>
                    </a:lnTo>
                    <a:lnTo>
                      <a:pt x="16313" y="21560"/>
                    </a:lnTo>
                    <a:lnTo>
                      <a:pt x="16603" y="21521"/>
                    </a:lnTo>
                    <a:lnTo>
                      <a:pt x="16892" y="21481"/>
                    </a:lnTo>
                    <a:lnTo>
                      <a:pt x="17160" y="21359"/>
                    </a:lnTo>
                    <a:lnTo>
                      <a:pt x="17429" y="21240"/>
                    </a:lnTo>
                    <a:lnTo>
                      <a:pt x="17696" y="21120"/>
                    </a:lnTo>
                    <a:lnTo>
                      <a:pt x="17945" y="20919"/>
                    </a:lnTo>
                    <a:lnTo>
                      <a:pt x="18192" y="20757"/>
                    </a:lnTo>
                    <a:lnTo>
                      <a:pt x="18441" y="20519"/>
                    </a:lnTo>
                    <a:lnTo>
                      <a:pt x="18688" y="20277"/>
                    </a:lnTo>
                    <a:lnTo>
                      <a:pt x="18915" y="20036"/>
                    </a:lnTo>
                    <a:lnTo>
                      <a:pt x="19143" y="19755"/>
                    </a:lnTo>
                    <a:lnTo>
                      <a:pt x="19370" y="19437"/>
                    </a:lnTo>
                    <a:lnTo>
                      <a:pt x="19576" y="19117"/>
                    </a:lnTo>
                    <a:lnTo>
                      <a:pt x="19782" y="18796"/>
                    </a:lnTo>
                    <a:lnTo>
                      <a:pt x="19968" y="18435"/>
                    </a:lnTo>
                    <a:lnTo>
                      <a:pt x="20153" y="18032"/>
                    </a:lnTo>
                    <a:lnTo>
                      <a:pt x="20319" y="17672"/>
                    </a:lnTo>
                    <a:lnTo>
                      <a:pt x="20484" y="17271"/>
                    </a:lnTo>
                    <a:lnTo>
                      <a:pt x="20649" y="16832"/>
                    </a:lnTo>
                    <a:lnTo>
                      <a:pt x="20794" y="16389"/>
                    </a:lnTo>
                    <a:lnTo>
                      <a:pt x="20918" y="15949"/>
                    </a:lnTo>
                    <a:lnTo>
                      <a:pt x="21043" y="15469"/>
                    </a:lnTo>
                    <a:lnTo>
                      <a:pt x="21166" y="14987"/>
                    </a:lnTo>
                    <a:lnTo>
                      <a:pt x="21269" y="14507"/>
                    </a:lnTo>
                    <a:lnTo>
                      <a:pt x="21351" y="13985"/>
                    </a:lnTo>
                    <a:lnTo>
                      <a:pt x="21435" y="13505"/>
                    </a:lnTo>
                    <a:lnTo>
                      <a:pt x="21496" y="12983"/>
                    </a:lnTo>
                    <a:lnTo>
                      <a:pt x="21537" y="12424"/>
                    </a:lnTo>
                    <a:lnTo>
                      <a:pt x="21580" y="11901"/>
                    </a:lnTo>
                    <a:lnTo>
                      <a:pt x="21600" y="11339"/>
                    </a:lnTo>
                    <a:lnTo>
                      <a:pt x="21600" y="10218"/>
                    </a:lnTo>
                    <a:lnTo>
                      <a:pt x="21580" y="9699"/>
                    </a:lnTo>
                    <a:lnTo>
                      <a:pt x="21537" y="9137"/>
                    </a:lnTo>
                    <a:lnTo>
                      <a:pt x="21496" y="8614"/>
                    </a:lnTo>
                    <a:lnTo>
                      <a:pt x="21435" y="8095"/>
                    </a:lnTo>
                    <a:lnTo>
                      <a:pt x="21351" y="7573"/>
                    </a:lnTo>
                    <a:lnTo>
                      <a:pt x="21269" y="7093"/>
                    </a:lnTo>
                    <a:lnTo>
                      <a:pt x="21166" y="6571"/>
                    </a:lnTo>
                    <a:lnTo>
                      <a:pt x="21043" y="6091"/>
                    </a:lnTo>
                    <a:lnTo>
                      <a:pt x="20918" y="5651"/>
                    </a:lnTo>
                    <a:lnTo>
                      <a:pt x="20794" y="5208"/>
                    </a:lnTo>
                    <a:lnTo>
                      <a:pt x="20649" y="4768"/>
                    </a:lnTo>
                    <a:lnTo>
                      <a:pt x="20484" y="4329"/>
                    </a:lnTo>
                    <a:lnTo>
                      <a:pt x="20319" y="3925"/>
                    </a:lnTo>
                    <a:lnTo>
                      <a:pt x="20153" y="3525"/>
                    </a:lnTo>
                    <a:lnTo>
                      <a:pt x="19968" y="3165"/>
                    </a:lnTo>
                    <a:lnTo>
                      <a:pt x="19782" y="2804"/>
                    </a:lnTo>
                    <a:lnTo>
                      <a:pt x="19576" y="2444"/>
                    </a:lnTo>
                    <a:lnTo>
                      <a:pt x="19370" y="2123"/>
                    </a:lnTo>
                    <a:lnTo>
                      <a:pt x="19143" y="1842"/>
                    </a:lnTo>
                    <a:lnTo>
                      <a:pt x="18915" y="1561"/>
                    </a:lnTo>
                    <a:lnTo>
                      <a:pt x="18688" y="1283"/>
                    </a:lnTo>
                    <a:lnTo>
                      <a:pt x="18441" y="1042"/>
                    </a:lnTo>
                    <a:lnTo>
                      <a:pt x="18192" y="840"/>
                    </a:lnTo>
                    <a:lnTo>
                      <a:pt x="17945" y="641"/>
                    </a:lnTo>
                    <a:lnTo>
                      <a:pt x="17696" y="480"/>
                    </a:lnTo>
                    <a:lnTo>
                      <a:pt x="17429" y="321"/>
                    </a:lnTo>
                    <a:lnTo>
                      <a:pt x="17160" y="199"/>
                    </a:lnTo>
                    <a:lnTo>
                      <a:pt x="16892" y="119"/>
                    </a:lnTo>
                    <a:lnTo>
                      <a:pt x="16603" y="40"/>
                    </a:lnTo>
                    <a:lnTo>
                      <a:pt x="16313" y="0"/>
                    </a:lnTo>
                    <a:close/>
                  </a:path>
                </a:pathLst>
              </a:custGeom>
              <a:solidFill>
                <a:schemeClr val="accent3"/>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81" name="Google Shape;2439;p45"/>
              <p:cNvSpPr/>
              <p:nvPr/>
            </p:nvSpPr>
            <p:spPr>
              <a:xfrm>
                <a:off x="1059579" y="1402348"/>
                <a:ext cx="33167" cy="383445"/>
              </a:xfrm>
              <a:prstGeom prst="rect">
                <a:avLst/>
              </a:prstGeom>
              <a:solidFill>
                <a:srgbClr val="000000"/>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82" name="Google Shape;2440;p45"/>
              <p:cNvSpPr/>
              <p:nvPr/>
            </p:nvSpPr>
            <p:spPr>
              <a:xfrm>
                <a:off x="1034621" y="732219"/>
                <a:ext cx="83084" cy="686207"/>
              </a:xfrm>
              <a:custGeom>
                <a:avLst/>
                <a:gdLst/>
                <a:ahLst/>
                <a:cxnLst>
                  <a:cxn ang="0">
                    <a:pos x="wd2" y="hd2"/>
                  </a:cxn>
                  <a:cxn ang="5400000">
                    <a:pos x="wd2" y="hd2"/>
                  </a:cxn>
                  <a:cxn ang="10800000">
                    <a:pos x="wd2" y="hd2"/>
                  </a:cxn>
                  <a:cxn ang="16200000">
                    <a:pos x="wd2" y="hd2"/>
                  </a:cxn>
                </a:cxnLst>
                <a:rect l="0" t="0" r="r" b="b"/>
                <a:pathLst>
                  <a:path w="21600" h="21600" extrusionOk="0">
                    <a:moveTo>
                      <a:pt x="3538" y="0"/>
                    </a:moveTo>
                    <a:lnTo>
                      <a:pt x="3130" y="5"/>
                    </a:lnTo>
                    <a:lnTo>
                      <a:pt x="2767" y="21"/>
                    </a:lnTo>
                    <a:lnTo>
                      <a:pt x="2407" y="32"/>
                    </a:lnTo>
                    <a:lnTo>
                      <a:pt x="2089" y="53"/>
                    </a:lnTo>
                    <a:lnTo>
                      <a:pt x="1726" y="75"/>
                    </a:lnTo>
                    <a:lnTo>
                      <a:pt x="1453" y="101"/>
                    </a:lnTo>
                    <a:lnTo>
                      <a:pt x="1179" y="133"/>
                    </a:lnTo>
                    <a:lnTo>
                      <a:pt x="910" y="165"/>
                    </a:lnTo>
                    <a:lnTo>
                      <a:pt x="681" y="202"/>
                    </a:lnTo>
                    <a:lnTo>
                      <a:pt x="502" y="239"/>
                    </a:lnTo>
                    <a:lnTo>
                      <a:pt x="318" y="282"/>
                    </a:lnTo>
                    <a:lnTo>
                      <a:pt x="183" y="325"/>
                    </a:lnTo>
                    <a:lnTo>
                      <a:pt x="90" y="367"/>
                    </a:lnTo>
                    <a:lnTo>
                      <a:pt x="45" y="415"/>
                    </a:lnTo>
                    <a:lnTo>
                      <a:pt x="0" y="458"/>
                    </a:lnTo>
                    <a:lnTo>
                      <a:pt x="0" y="20402"/>
                    </a:lnTo>
                    <a:lnTo>
                      <a:pt x="45" y="20466"/>
                    </a:lnTo>
                    <a:lnTo>
                      <a:pt x="138" y="20530"/>
                    </a:lnTo>
                    <a:lnTo>
                      <a:pt x="228" y="20594"/>
                    </a:lnTo>
                    <a:lnTo>
                      <a:pt x="502" y="20711"/>
                    </a:lnTo>
                    <a:lnTo>
                      <a:pt x="861" y="20828"/>
                    </a:lnTo>
                    <a:lnTo>
                      <a:pt x="1318" y="20940"/>
                    </a:lnTo>
                    <a:lnTo>
                      <a:pt x="1861" y="21046"/>
                    </a:lnTo>
                    <a:lnTo>
                      <a:pt x="2452" y="21142"/>
                    </a:lnTo>
                    <a:lnTo>
                      <a:pt x="3179" y="21233"/>
                    </a:lnTo>
                    <a:lnTo>
                      <a:pt x="3950" y="21312"/>
                    </a:lnTo>
                    <a:lnTo>
                      <a:pt x="4766" y="21387"/>
                    </a:lnTo>
                    <a:lnTo>
                      <a:pt x="5672" y="21451"/>
                    </a:lnTo>
                    <a:lnTo>
                      <a:pt x="6579" y="21504"/>
                    </a:lnTo>
                    <a:lnTo>
                      <a:pt x="7578" y="21547"/>
                    </a:lnTo>
                    <a:lnTo>
                      <a:pt x="8623" y="21578"/>
                    </a:lnTo>
                    <a:lnTo>
                      <a:pt x="9166" y="21589"/>
                    </a:lnTo>
                    <a:lnTo>
                      <a:pt x="9712" y="21595"/>
                    </a:lnTo>
                    <a:lnTo>
                      <a:pt x="10255" y="21600"/>
                    </a:lnTo>
                    <a:lnTo>
                      <a:pt x="11345" y="21600"/>
                    </a:lnTo>
                    <a:lnTo>
                      <a:pt x="11888" y="21595"/>
                    </a:lnTo>
                    <a:lnTo>
                      <a:pt x="12434" y="21589"/>
                    </a:lnTo>
                    <a:lnTo>
                      <a:pt x="12977" y="21578"/>
                    </a:lnTo>
                    <a:lnTo>
                      <a:pt x="14022" y="21547"/>
                    </a:lnTo>
                    <a:lnTo>
                      <a:pt x="14973" y="21504"/>
                    </a:lnTo>
                    <a:lnTo>
                      <a:pt x="15928" y="21451"/>
                    </a:lnTo>
                    <a:lnTo>
                      <a:pt x="16834" y="21387"/>
                    </a:lnTo>
                    <a:lnTo>
                      <a:pt x="17650" y="21312"/>
                    </a:lnTo>
                    <a:lnTo>
                      <a:pt x="18421" y="21233"/>
                    </a:lnTo>
                    <a:lnTo>
                      <a:pt x="19103" y="21142"/>
                    </a:lnTo>
                    <a:lnTo>
                      <a:pt x="19739" y="21046"/>
                    </a:lnTo>
                    <a:lnTo>
                      <a:pt x="20282" y="20940"/>
                    </a:lnTo>
                    <a:lnTo>
                      <a:pt x="20739" y="20828"/>
                    </a:lnTo>
                    <a:lnTo>
                      <a:pt x="21102" y="20711"/>
                    </a:lnTo>
                    <a:lnTo>
                      <a:pt x="21372" y="20594"/>
                    </a:lnTo>
                    <a:lnTo>
                      <a:pt x="21462" y="20530"/>
                    </a:lnTo>
                    <a:lnTo>
                      <a:pt x="21510" y="20466"/>
                    </a:lnTo>
                    <a:lnTo>
                      <a:pt x="21600" y="20338"/>
                    </a:lnTo>
                    <a:lnTo>
                      <a:pt x="21600" y="458"/>
                    </a:lnTo>
                    <a:lnTo>
                      <a:pt x="21555" y="415"/>
                    </a:lnTo>
                    <a:lnTo>
                      <a:pt x="21510" y="367"/>
                    </a:lnTo>
                    <a:lnTo>
                      <a:pt x="21417" y="325"/>
                    </a:lnTo>
                    <a:lnTo>
                      <a:pt x="21282" y="282"/>
                    </a:lnTo>
                    <a:lnTo>
                      <a:pt x="21102" y="239"/>
                    </a:lnTo>
                    <a:lnTo>
                      <a:pt x="20919" y="202"/>
                    </a:lnTo>
                    <a:lnTo>
                      <a:pt x="20690" y="165"/>
                    </a:lnTo>
                    <a:lnTo>
                      <a:pt x="20421" y="133"/>
                    </a:lnTo>
                    <a:lnTo>
                      <a:pt x="20147" y="101"/>
                    </a:lnTo>
                    <a:lnTo>
                      <a:pt x="19829" y="75"/>
                    </a:lnTo>
                    <a:lnTo>
                      <a:pt x="19511" y="53"/>
                    </a:lnTo>
                    <a:lnTo>
                      <a:pt x="19196" y="32"/>
                    </a:lnTo>
                    <a:lnTo>
                      <a:pt x="18833" y="21"/>
                    </a:lnTo>
                    <a:lnTo>
                      <a:pt x="18421" y="5"/>
                    </a:lnTo>
                    <a:lnTo>
                      <a:pt x="18062" y="0"/>
                    </a:lnTo>
                    <a:close/>
                  </a:path>
                </a:pathLst>
              </a:custGeom>
              <a:solidFill>
                <a:schemeClr val="accent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83" name="Google Shape;2441;p45"/>
              <p:cNvSpPr/>
              <p:nvPr/>
            </p:nvSpPr>
            <p:spPr>
              <a:xfrm>
                <a:off x="774573" y="1299682"/>
                <a:ext cx="603181" cy="536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 y="1091"/>
                    </a:lnTo>
                    <a:lnTo>
                      <a:pt x="12" y="2181"/>
                    </a:lnTo>
                    <a:lnTo>
                      <a:pt x="25" y="3272"/>
                    </a:lnTo>
                    <a:lnTo>
                      <a:pt x="44" y="4363"/>
                    </a:lnTo>
                    <a:lnTo>
                      <a:pt x="62" y="5386"/>
                    </a:lnTo>
                    <a:lnTo>
                      <a:pt x="88" y="6404"/>
                    </a:lnTo>
                    <a:lnTo>
                      <a:pt x="119" y="7427"/>
                    </a:lnTo>
                    <a:lnTo>
                      <a:pt x="156" y="8382"/>
                    </a:lnTo>
                    <a:lnTo>
                      <a:pt x="200" y="9338"/>
                    </a:lnTo>
                    <a:lnTo>
                      <a:pt x="244" y="10288"/>
                    </a:lnTo>
                    <a:lnTo>
                      <a:pt x="287" y="11177"/>
                    </a:lnTo>
                    <a:lnTo>
                      <a:pt x="337" y="12059"/>
                    </a:lnTo>
                    <a:lnTo>
                      <a:pt x="394" y="12880"/>
                    </a:lnTo>
                    <a:lnTo>
                      <a:pt x="456" y="13695"/>
                    </a:lnTo>
                    <a:lnTo>
                      <a:pt x="519" y="14516"/>
                    </a:lnTo>
                    <a:lnTo>
                      <a:pt x="581" y="15264"/>
                    </a:lnTo>
                    <a:lnTo>
                      <a:pt x="650" y="15944"/>
                    </a:lnTo>
                    <a:lnTo>
                      <a:pt x="725" y="16625"/>
                    </a:lnTo>
                    <a:lnTo>
                      <a:pt x="800" y="17305"/>
                    </a:lnTo>
                    <a:lnTo>
                      <a:pt x="875" y="17918"/>
                    </a:lnTo>
                    <a:lnTo>
                      <a:pt x="956" y="18463"/>
                    </a:lnTo>
                    <a:lnTo>
                      <a:pt x="1038" y="18941"/>
                    </a:lnTo>
                    <a:lnTo>
                      <a:pt x="1125" y="19419"/>
                    </a:lnTo>
                    <a:lnTo>
                      <a:pt x="1212" y="19897"/>
                    </a:lnTo>
                    <a:lnTo>
                      <a:pt x="1300" y="20239"/>
                    </a:lnTo>
                    <a:lnTo>
                      <a:pt x="1394" y="20577"/>
                    </a:lnTo>
                    <a:lnTo>
                      <a:pt x="1487" y="20920"/>
                    </a:lnTo>
                    <a:lnTo>
                      <a:pt x="1581" y="21122"/>
                    </a:lnTo>
                    <a:lnTo>
                      <a:pt x="1681" y="21325"/>
                    </a:lnTo>
                    <a:lnTo>
                      <a:pt x="1781" y="21465"/>
                    </a:lnTo>
                    <a:lnTo>
                      <a:pt x="1881" y="21532"/>
                    </a:lnTo>
                    <a:lnTo>
                      <a:pt x="1981" y="21600"/>
                    </a:lnTo>
                    <a:lnTo>
                      <a:pt x="19619" y="21600"/>
                    </a:lnTo>
                    <a:lnTo>
                      <a:pt x="19719" y="21532"/>
                    </a:lnTo>
                    <a:lnTo>
                      <a:pt x="19819" y="21465"/>
                    </a:lnTo>
                    <a:lnTo>
                      <a:pt x="19919" y="21325"/>
                    </a:lnTo>
                    <a:lnTo>
                      <a:pt x="20019" y="21122"/>
                    </a:lnTo>
                    <a:lnTo>
                      <a:pt x="20113" y="20920"/>
                    </a:lnTo>
                    <a:lnTo>
                      <a:pt x="20206" y="20577"/>
                    </a:lnTo>
                    <a:lnTo>
                      <a:pt x="20300" y="20239"/>
                    </a:lnTo>
                    <a:lnTo>
                      <a:pt x="20388" y="19897"/>
                    </a:lnTo>
                    <a:lnTo>
                      <a:pt x="20475" y="19419"/>
                    </a:lnTo>
                    <a:lnTo>
                      <a:pt x="20562" y="18941"/>
                    </a:lnTo>
                    <a:lnTo>
                      <a:pt x="20644" y="18463"/>
                    </a:lnTo>
                    <a:lnTo>
                      <a:pt x="20725" y="17918"/>
                    </a:lnTo>
                    <a:lnTo>
                      <a:pt x="20800" y="17305"/>
                    </a:lnTo>
                    <a:lnTo>
                      <a:pt x="20875" y="16625"/>
                    </a:lnTo>
                    <a:lnTo>
                      <a:pt x="20950" y="15944"/>
                    </a:lnTo>
                    <a:lnTo>
                      <a:pt x="21019" y="15264"/>
                    </a:lnTo>
                    <a:lnTo>
                      <a:pt x="21081" y="14516"/>
                    </a:lnTo>
                    <a:lnTo>
                      <a:pt x="21144" y="13695"/>
                    </a:lnTo>
                    <a:lnTo>
                      <a:pt x="21206" y="12880"/>
                    </a:lnTo>
                    <a:lnTo>
                      <a:pt x="21263" y="12059"/>
                    </a:lnTo>
                    <a:lnTo>
                      <a:pt x="21313" y="11177"/>
                    </a:lnTo>
                    <a:lnTo>
                      <a:pt x="21356" y="10288"/>
                    </a:lnTo>
                    <a:lnTo>
                      <a:pt x="21400" y="9338"/>
                    </a:lnTo>
                    <a:lnTo>
                      <a:pt x="21444" y="8382"/>
                    </a:lnTo>
                    <a:lnTo>
                      <a:pt x="21475" y="7427"/>
                    </a:lnTo>
                    <a:lnTo>
                      <a:pt x="21506" y="6404"/>
                    </a:lnTo>
                    <a:lnTo>
                      <a:pt x="21538" y="5386"/>
                    </a:lnTo>
                    <a:lnTo>
                      <a:pt x="21556" y="4363"/>
                    </a:lnTo>
                    <a:lnTo>
                      <a:pt x="21575" y="3272"/>
                    </a:lnTo>
                    <a:lnTo>
                      <a:pt x="21588" y="2181"/>
                    </a:lnTo>
                    <a:lnTo>
                      <a:pt x="21594" y="1091"/>
                    </a:lnTo>
                    <a:lnTo>
                      <a:pt x="21600" y="0"/>
                    </a:lnTo>
                    <a:close/>
                  </a:path>
                </a:pathLst>
              </a:custGeom>
              <a:solidFill>
                <a:schemeClr val="accent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84" name="Google Shape;2442;p45"/>
              <p:cNvSpPr/>
              <p:nvPr/>
            </p:nvSpPr>
            <p:spPr>
              <a:xfrm>
                <a:off x="824488" y="1785792"/>
                <a:ext cx="66321" cy="64452"/>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lnTo>
                      <a:pt x="9663" y="56"/>
                    </a:lnTo>
                    <a:lnTo>
                      <a:pt x="8584" y="229"/>
                    </a:lnTo>
                    <a:lnTo>
                      <a:pt x="7561" y="510"/>
                    </a:lnTo>
                    <a:lnTo>
                      <a:pt x="6595" y="851"/>
                    </a:lnTo>
                    <a:lnTo>
                      <a:pt x="5629" y="1305"/>
                    </a:lnTo>
                    <a:lnTo>
                      <a:pt x="4719" y="1871"/>
                    </a:lnTo>
                    <a:lnTo>
                      <a:pt x="3921" y="2493"/>
                    </a:lnTo>
                    <a:lnTo>
                      <a:pt x="3128" y="3176"/>
                    </a:lnTo>
                    <a:lnTo>
                      <a:pt x="2444" y="3910"/>
                    </a:lnTo>
                    <a:lnTo>
                      <a:pt x="1820" y="4762"/>
                    </a:lnTo>
                    <a:lnTo>
                      <a:pt x="1309" y="5669"/>
                    </a:lnTo>
                    <a:lnTo>
                      <a:pt x="797" y="6576"/>
                    </a:lnTo>
                    <a:lnTo>
                      <a:pt x="455" y="7596"/>
                    </a:lnTo>
                    <a:lnTo>
                      <a:pt x="169" y="8616"/>
                    </a:lnTo>
                    <a:lnTo>
                      <a:pt x="56" y="9696"/>
                    </a:lnTo>
                    <a:lnTo>
                      <a:pt x="0" y="10772"/>
                    </a:lnTo>
                    <a:lnTo>
                      <a:pt x="56" y="11904"/>
                    </a:lnTo>
                    <a:lnTo>
                      <a:pt x="169" y="12980"/>
                    </a:lnTo>
                    <a:lnTo>
                      <a:pt x="455" y="14004"/>
                    </a:lnTo>
                    <a:lnTo>
                      <a:pt x="797" y="15024"/>
                    </a:lnTo>
                    <a:lnTo>
                      <a:pt x="1309" y="15931"/>
                    </a:lnTo>
                    <a:lnTo>
                      <a:pt x="1820" y="16838"/>
                    </a:lnTo>
                    <a:lnTo>
                      <a:pt x="2444" y="17629"/>
                    </a:lnTo>
                    <a:lnTo>
                      <a:pt x="3128" y="18424"/>
                    </a:lnTo>
                    <a:lnTo>
                      <a:pt x="3921" y="19103"/>
                    </a:lnTo>
                    <a:lnTo>
                      <a:pt x="4719" y="19729"/>
                    </a:lnTo>
                    <a:lnTo>
                      <a:pt x="5629" y="20295"/>
                    </a:lnTo>
                    <a:lnTo>
                      <a:pt x="6595" y="20749"/>
                    </a:lnTo>
                    <a:lnTo>
                      <a:pt x="7561" y="21090"/>
                    </a:lnTo>
                    <a:lnTo>
                      <a:pt x="8584" y="21371"/>
                    </a:lnTo>
                    <a:lnTo>
                      <a:pt x="9663" y="21540"/>
                    </a:lnTo>
                    <a:lnTo>
                      <a:pt x="10802" y="21600"/>
                    </a:lnTo>
                    <a:lnTo>
                      <a:pt x="11881" y="21540"/>
                    </a:lnTo>
                    <a:lnTo>
                      <a:pt x="12960" y="21371"/>
                    </a:lnTo>
                    <a:lnTo>
                      <a:pt x="13983" y="21090"/>
                    </a:lnTo>
                    <a:lnTo>
                      <a:pt x="15005" y="20749"/>
                    </a:lnTo>
                    <a:lnTo>
                      <a:pt x="15915" y="20295"/>
                    </a:lnTo>
                    <a:lnTo>
                      <a:pt x="16825" y="19729"/>
                    </a:lnTo>
                    <a:lnTo>
                      <a:pt x="17679" y="19103"/>
                    </a:lnTo>
                    <a:lnTo>
                      <a:pt x="18420" y="18424"/>
                    </a:lnTo>
                    <a:lnTo>
                      <a:pt x="19156" y="17629"/>
                    </a:lnTo>
                    <a:lnTo>
                      <a:pt x="19724" y="16838"/>
                    </a:lnTo>
                    <a:lnTo>
                      <a:pt x="20291" y="15931"/>
                    </a:lnTo>
                    <a:lnTo>
                      <a:pt x="20746" y="15024"/>
                    </a:lnTo>
                    <a:lnTo>
                      <a:pt x="21089" y="14004"/>
                    </a:lnTo>
                    <a:lnTo>
                      <a:pt x="21375" y="12980"/>
                    </a:lnTo>
                    <a:lnTo>
                      <a:pt x="21544" y="11904"/>
                    </a:lnTo>
                    <a:lnTo>
                      <a:pt x="21600" y="10772"/>
                    </a:lnTo>
                    <a:lnTo>
                      <a:pt x="21544" y="9696"/>
                    </a:lnTo>
                    <a:lnTo>
                      <a:pt x="21375" y="8616"/>
                    </a:lnTo>
                    <a:lnTo>
                      <a:pt x="21089" y="7596"/>
                    </a:lnTo>
                    <a:lnTo>
                      <a:pt x="20746" y="6576"/>
                    </a:lnTo>
                    <a:lnTo>
                      <a:pt x="20291" y="5669"/>
                    </a:lnTo>
                    <a:lnTo>
                      <a:pt x="19724" y="4762"/>
                    </a:lnTo>
                    <a:lnTo>
                      <a:pt x="19156" y="3910"/>
                    </a:lnTo>
                    <a:lnTo>
                      <a:pt x="18420" y="3176"/>
                    </a:lnTo>
                    <a:lnTo>
                      <a:pt x="17679" y="2493"/>
                    </a:lnTo>
                    <a:lnTo>
                      <a:pt x="16825" y="1871"/>
                    </a:lnTo>
                    <a:lnTo>
                      <a:pt x="15915" y="1305"/>
                    </a:lnTo>
                    <a:lnTo>
                      <a:pt x="15005" y="851"/>
                    </a:lnTo>
                    <a:lnTo>
                      <a:pt x="13983" y="510"/>
                    </a:lnTo>
                    <a:lnTo>
                      <a:pt x="12960" y="229"/>
                    </a:lnTo>
                    <a:lnTo>
                      <a:pt x="11881" y="56"/>
                    </a:lnTo>
                    <a:lnTo>
                      <a:pt x="10802" y="0"/>
                    </a:lnTo>
                    <a:close/>
                  </a:path>
                </a:pathLst>
              </a:custGeom>
              <a:solidFill>
                <a:srgbClr val="000000"/>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85" name="Google Shape;2443;p45"/>
              <p:cNvSpPr/>
              <p:nvPr/>
            </p:nvSpPr>
            <p:spPr>
              <a:xfrm>
                <a:off x="841065" y="1801870"/>
                <a:ext cx="33167" cy="32297"/>
              </a:xfrm>
              <a:custGeom>
                <a:avLst/>
                <a:gdLst/>
                <a:ahLst/>
                <a:cxnLst>
                  <a:cxn ang="0">
                    <a:pos x="wd2" y="hd2"/>
                  </a:cxn>
                  <a:cxn ang="5400000">
                    <a:pos x="wd2" y="hd2"/>
                  </a:cxn>
                  <a:cxn ang="10800000">
                    <a:pos x="wd2" y="hd2"/>
                  </a:cxn>
                  <a:cxn ang="16200000">
                    <a:pos x="wd2" y="hd2"/>
                  </a:cxn>
                </a:cxnLst>
                <a:rect l="0" t="0" r="r" b="b"/>
                <a:pathLst>
                  <a:path w="21600" h="21600" extrusionOk="0">
                    <a:moveTo>
                      <a:pt x="10804" y="0"/>
                    </a:moveTo>
                    <a:lnTo>
                      <a:pt x="9661" y="112"/>
                    </a:lnTo>
                    <a:lnTo>
                      <a:pt x="8638" y="224"/>
                    </a:lnTo>
                    <a:lnTo>
                      <a:pt x="7503" y="560"/>
                    </a:lnTo>
                    <a:lnTo>
                      <a:pt x="6594" y="905"/>
                    </a:lnTo>
                    <a:lnTo>
                      <a:pt x="5571" y="1354"/>
                    </a:lnTo>
                    <a:lnTo>
                      <a:pt x="4774" y="1923"/>
                    </a:lnTo>
                    <a:lnTo>
                      <a:pt x="3864" y="2483"/>
                    </a:lnTo>
                    <a:lnTo>
                      <a:pt x="3188" y="3165"/>
                    </a:lnTo>
                    <a:lnTo>
                      <a:pt x="2391" y="3958"/>
                    </a:lnTo>
                    <a:lnTo>
                      <a:pt x="1819" y="4751"/>
                    </a:lnTo>
                    <a:lnTo>
                      <a:pt x="1256" y="5648"/>
                    </a:lnTo>
                    <a:lnTo>
                      <a:pt x="797" y="6553"/>
                    </a:lnTo>
                    <a:lnTo>
                      <a:pt x="459" y="7579"/>
                    </a:lnTo>
                    <a:lnTo>
                      <a:pt x="234" y="8597"/>
                    </a:lnTo>
                    <a:lnTo>
                      <a:pt x="0" y="9726"/>
                    </a:lnTo>
                    <a:lnTo>
                      <a:pt x="0" y="11874"/>
                    </a:lnTo>
                    <a:lnTo>
                      <a:pt x="234" y="13003"/>
                    </a:lnTo>
                    <a:lnTo>
                      <a:pt x="459" y="14021"/>
                    </a:lnTo>
                    <a:lnTo>
                      <a:pt x="797" y="14926"/>
                    </a:lnTo>
                    <a:lnTo>
                      <a:pt x="1256" y="15943"/>
                    </a:lnTo>
                    <a:lnTo>
                      <a:pt x="1819" y="16849"/>
                    </a:lnTo>
                    <a:lnTo>
                      <a:pt x="2391" y="17642"/>
                    </a:lnTo>
                    <a:lnTo>
                      <a:pt x="3188" y="18435"/>
                    </a:lnTo>
                    <a:lnTo>
                      <a:pt x="3864" y="19117"/>
                    </a:lnTo>
                    <a:lnTo>
                      <a:pt x="4774" y="19677"/>
                    </a:lnTo>
                    <a:lnTo>
                      <a:pt x="5571" y="20246"/>
                    </a:lnTo>
                    <a:lnTo>
                      <a:pt x="6594" y="20695"/>
                    </a:lnTo>
                    <a:lnTo>
                      <a:pt x="7503" y="21040"/>
                    </a:lnTo>
                    <a:lnTo>
                      <a:pt x="8638" y="21376"/>
                    </a:lnTo>
                    <a:lnTo>
                      <a:pt x="9661" y="21488"/>
                    </a:lnTo>
                    <a:lnTo>
                      <a:pt x="10804" y="21600"/>
                    </a:lnTo>
                    <a:lnTo>
                      <a:pt x="11827" y="21488"/>
                    </a:lnTo>
                    <a:lnTo>
                      <a:pt x="12962" y="21376"/>
                    </a:lnTo>
                    <a:lnTo>
                      <a:pt x="13984" y="21040"/>
                    </a:lnTo>
                    <a:lnTo>
                      <a:pt x="15006" y="20695"/>
                    </a:lnTo>
                    <a:lnTo>
                      <a:pt x="15916" y="20246"/>
                    </a:lnTo>
                    <a:lnTo>
                      <a:pt x="16826" y="19677"/>
                    </a:lnTo>
                    <a:lnTo>
                      <a:pt x="17623" y="19117"/>
                    </a:lnTo>
                    <a:lnTo>
                      <a:pt x="18420" y="18435"/>
                    </a:lnTo>
                    <a:lnTo>
                      <a:pt x="19096" y="17642"/>
                    </a:lnTo>
                    <a:lnTo>
                      <a:pt x="19781" y="16849"/>
                    </a:lnTo>
                    <a:lnTo>
                      <a:pt x="20231" y="15943"/>
                    </a:lnTo>
                    <a:lnTo>
                      <a:pt x="20690" y="14926"/>
                    </a:lnTo>
                    <a:lnTo>
                      <a:pt x="21141" y="14021"/>
                    </a:lnTo>
                    <a:lnTo>
                      <a:pt x="21375" y="13003"/>
                    </a:lnTo>
                    <a:lnTo>
                      <a:pt x="21487" y="11874"/>
                    </a:lnTo>
                    <a:lnTo>
                      <a:pt x="21600" y="10744"/>
                    </a:lnTo>
                    <a:lnTo>
                      <a:pt x="21487" y="9726"/>
                    </a:lnTo>
                    <a:lnTo>
                      <a:pt x="21375" y="8597"/>
                    </a:lnTo>
                    <a:lnTo>
                      <a:pt x="21141" y="7579"/>
                    </a:lnTo>
                    <a:lnTo>
                      <a:pt x="20690" y="6553"/>
                    </a:lnTo>
                    <a:lnTo>
                      <a:pt x="20231" y="5648"/>
                    </a:lnTo>
                    <a:lnTo>
                      <a:pt x="19781" y="4751"/>
                    </a:lnTo>
                    <a:lnTo>
                      <a:pt x="19096" y="3958"/>
                    </a:lnTo>
                    <a:lnTo>
                      <a:pt x="18420" y="3165"/>
                    </a:lnTo>
                    <a:lnTo>
                      <a:pt x="17623" y="2483"/>
                    </a:lnTo>
                    <a:lnTo>
                      <a:pt x="16826" y="1923"/>
                    </a:lnTo>
                    <a:lnTo>
                      <a:pt x="15916" y="1354"/>
                    </a:lnTo>
                    <a:lnTo>
                      <a:pt x="15006" y="905"/>
                    </a:lnTo>
                    <a:lnTo>
                      <a:pt x="13984" y="560"/>
                    </a:lnTo>
                    <a:lnTo>
                      <a:pt x="12962" y="224"/>
                    </a:lnTo>
                    <a:lnTo>
                      <a:pt x="11827" y="112"/>
                    </a:lnTo>
                    <a:lnTo>
                      <a:pt x="10804" y="0"/>
                    </a:lnTo>
                    <a:close/>
                  </a:path>
                </a:pathLst>
              </a:custGeom>
              <a:solidFill>
                <a:srgbClr val="000000"/>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86" name="Google Shape;2444;p45"/>
              <p:cNvSpPr/>
              <p:nvPr/>
            </p:nvSpPr>
            <p:spPr>
              <a:xfrm>
                <a:off x="829903" y="1739456"/>
                <a:ext cx="232471" cy="463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32" y="14508"/>
                    </a:lnTo>
                    <a:lnTo>
                      <a:pt x="502" y="14664"/>
                    </a:lnTo>
                    <a:lnTo>
                      <a:pt x="389" y="14899"/>
                    </a:lnTo>
                    <a:lnTo>
                      <a:pt x="276" y="15295"/>
                    </a:lnTo>
                    <a:lnTo>
                      <a:pt x="178" y="15686"/>
                    </a:lnTo>
                    <a:lnTo>
                      <a:pt x="112" y="16239"/>
                    </a:lnTo>
                    <a:lnTo>
                      <a:pt x="48" y="16792"/>
                    </a:lnTo>
                    <a:lnTo>
                      <a:pt x="16" y="17423"/>
                    </a:lnTo>
                    <a:lnTo>
                      <a:pt x="0" y="18054"/>
                    </a:lnTo>
                    <a:lnTo>
                      <a:pt x="16" y="18763"/>
                    </a:lnTo>
                    <a:lnTo>
                      <a:pt x="64" y="19472"/>
                    </a:lnTo>
                    <a:lnTo>
                      <a:pt x="130" y="20025"/>
                    </a:lnTo>
                    <a:lnTo>
                      <a:pt x="226" y="20578"/>
                    </a:lnTo>
                    <a:lnTo>
                      <a:pt x="324" y="21047"/>
                    </a:lnTo>
                    <a:lnTo>
                      <a:pt x="454" y="21366"/>
                    </a:lnTo>
                    <a:lnTo>
                      <a:pt x="583" y="21522"/>
                    </a:lnTo>
                    <a:lnTo>
                      <a:pt x="745" y="21600"/>
                    </a:lnTo>
                    <a:lnTo>
                      <a:pt x="21600" y="21600"/>
                    </a:lnTo>
                    <a:lnTo>
                      <a:pt x="21600" y="0"/>
                    </a:lnTo>
                    <a:close/>
                  </a:path>
                </a:pathLst>
              </a:custGeom>
              <a:solidFill>
                <a:srgbClr val="000000"/>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87" name="Google Shape;2445;p45"/>
              <p:cNvSpPr/>
              <p:nvPr/>
            </p:nvSpPr>
            <p:spPr>
              <a:xfrm>
                <a:off x="1261518" y="1785792"/>
                <a:ext cx="66321" cy="64452"/>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lnTo>
                      <a:pt x="9719" y="56"/>
                    </a:lnTo>
                    <a:lnTo>
                      <a:pt x="8640" y="229"/>
                    </a:lnTo>
                    <a:lnTo>
                      <a:pt x="7617" y="510"/>
                    </a:lnTo>
                    <a:lnTo>
                      <a:pt x="6595" y="851"/>
                    </a:lnTo>
                    <a:lnTo>
                      <a:pt x="5629" y="1305"/>
                    </a:lnTo>
                    <a:lnTo>
                      <a:pt x="4775" y="1871"/>
                    </a:lnTo>
                    <a:lnTo>
                      <a:pt x="3921" y="2493"/>
                    </a:lnTo>
                    <a:lnTo>
                      <a:pt x="3185" y="3176"/>
                    </a:lnTo>
                    <a:lnTo>
                      <a:pt x="2444" y="3910"/>
                    </a:lnTo>
                    <a:lnTo>
                      <a:pt x="1820" y="4762"/>
                    </a:lnTo>
                    <a:lnTo>
                      <a:pt x="1309" y="5669"/>
                    </a:lnTo>
                    <a:lnTo>
                      <a:pt x="854" y="6576"/>
                    </a:lnTo>
                    <a:lnTo>
                      <a:pt x="455" y="7596"/>
                    </a:lnTo>
                    <a:lnTo>
                      <a:pt x="225" y="8616"/>
                    </a:lnTo>
                    <a:lnTo>
                      <a:pt x="56" y="9696"/>
                    </a:lnTo>
                    <a:lnTo>
                      <a:pt x="0" y="10772"/>
                    </a:lnTo>
                    <a:lnTo>
                      <a:pt x="56" y="11904"/>
                    </a:lnTo>
                    <a:lnTo>
                      <a:pt x="225" y="12980"/>
                    </a:lnTo>
                    <a:lnTo>
                      <a:pt x="455" y="14004"/>
                    </a:lnTo>
                    <a:lnTo>
                      <a:pt x="854" y="15024"/>
                    </a:lnTo>
                    <a:lnTo>
                      <a:pt x="1309" y="15931"/>
                    </a:lnTo>
                    <a:lnTo>
                      <a:pt x="1820" y="16838"/>
                    </a:lnTo>
                    <a:lnTo>
                      <a:pt x="2444" y="17629"/>
                    </a:lnTo>
                    <a:lnTo>
                      <a:pt x="3185" y="18424"/>
                    </a:lnTo>
                    <a:lnTo>
                      <a:pt x="3921" y="19103"/>
                    </a:lnTo>
                    <a:lnTo>
                      <a:pt x="4775" y="19729"/>
                    </a:lnTo>
                    <a:lnTo>
                      <a:pt x="5629" y="20295"/>
                    </a:lnTo>
                    <a:lnTo>
                      <a:pt x="6595" y="20749"/>
                    </a:lnTo>
                    <a:lnTo>
                      <a:pt x="7617" y="21090"/>
                    </a:lnTo>
                    <a:lnTo>
                      <a:pt x="8640" y="21371"/>
                    </a:lnTo>
                    <a:lnTo>
                      <a:pt x="9719" y="21540"/>
                    </a:lnTo>
                    <a:lnTo>
                      <a:pt x="10798" y="21600"/>
                    </a:lnTo>
                    <a:lnTo>
                      <a:pt x="11937" y="21540"/>
                    </a:lnTo>
                    <a:lnTo>
                      <a:pt x="12960" y="21371"/>
                    </a:lnTo>
                    <a:lnTo>
                      <a:pt x="14039" y="21090"/>
                    </a:lnTo>
                    <a:lnTo>
                      <a:pt x="15005" y="20749"/>
                    </a:lnTo>
                    <a:lnTo>
                      <a:pt x="15971" y="20295"/>
                    </a:lnTo>
                    <a:lnTo>
                      <a:pt x="16825" y="19729"/>
                    </a:lnTo>
                    <a:lnTo>
                      <a:pt x="17679" y="19103"/>
                    </a:lnTo>
                    <a:lnTo>
                      <a:pt x="18476" y="18424"/>
                    </a:lnTo>
                    <a:lnTo>
                      <a:pt x="19156" y="17629"/>
                    </a:lnTo>
                    <a:lnTo>
                      <a:pt x="19780" y="16838"/>
                    </a:lnTo>
                    <a:lnTo>
                      <a:pt x="20291" y="15931"/>
                    </a:lnTo>
                    <a:lnTo>
                      <a:pt x="20746" y="15024"/>
                    </a:lnTo>
                    <a:lnTo>
                      <a:pt x="21145" y="14004"/>
                    </a:lnTo>
                    <a:lnTo>
                      <a:pt x="21375" y="12980"/>
                    </a:lnTo>
                    <a:lnTo>
                      <a:pt x="21544" y="11904"/>
                    </a:lnTo>
                    <a:lnTo>
                      <a:pt x="21600" y="10772"/>
                    </a:lnTo>
                    <a:lnTo>
                      <a:pt x="21544" y="9696"/>
                    </a:lnTo>
                    <a:lnTo>
                      <a:pt x="21375" y="8616"/>
                    </a:lnTo>
                    <a:lnTo>
                      <a:pt x="21145" y="7596"/>
                    </a:lnTo>
                    <a:lnTo>
                      <a:pt x="20746" y="6576"/>
                    </a:lnTo>
                    <a:lnTo>
                      <a:pt x="20291" y="5669"/>
                    </a:lnTo>
                    <a:lnTo>
                      <a:pt x="19780" y="4762"/>
                    </a:lnTo>
                    <a:lnTo>
                      <a:pt x="19156" y="3910"/>
                    </a:lnTo>
                    <a:lnTo>
                      <a:pt x="18476" y="3176"/>
                    </a:lnTo>
                    <a:lnTo>
                      <a:pt x="17679" y="2493"/>
                    </a:lnTo>
                    <a:lnTo>
                      <a:pt x="16825" y="1871"/>
                    </a:lnTo>
                    <a:lnTo>
                      <a:pt x="15971" y="1305"/>
                    </a:lnTo>
                    <a:lnTo>
                      <a:pt x="15005" y="851"/>
                    </a:lnTo>
                    <a:lnTo>
                      <a:pt x="14039" y="510"/>
                    </a:lnTo>
                    <a:lnTo>
                      <a:pt x="12960" y="229"/>
                    </a:lnTo>
                    <a:lnTo>
                      <a:pt x="11937" y="56"/>
                    </a:lnTo>
                    <a:lnTo>
                      <a:pt x="10798" y="0"/>
                    </a:lnTo>
                    <a:close/>
                  </a:path>
                </a:pathLst>
              </a:custGeom>
              <a:solidFill>
                <a:srgbClr val="000000"/>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88" name="Google Shape;2446;p45"/>
              <p:cNvSpPr/>
              <p:nvPr/>
            </p:nvSpPr>
            <p:spPr>
              <a:xfrm>
                <a:off x="1278094" y="1801870"/>
                <a:ext cx="33167" cy="32297"/>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lnTo>
                      <a:pt x="9661" y="112"/>
                    </a:lnTo>
                    <a:lnTo>
                      <a:pt x="8638" y="224"/>
                    </a:lnTo>
                    <a:lnTo>
                      <a:pt x="7616" y="560"/>
                    </a:lnTo>
                    <a:lnTo>
                      <a:pt x="6594" y="905"/>
                    </a:lnTo>
                    <a:lnTo>
                      <a:pt x="5684" y="1354"/>
                    </a:lnTo>
                    <a:lnTo>
                      <a:pt x="4774" y="1923"/>
                    </a:lnTo>
                    <a:lnTo>
                      <a:pt x="3977" y="2483"/>
                    </a:lnTo>
                    <a:lnTo>
                      <a:pt x="3180" y="3165"/>
                    </a:lnTo>
                    <a:lnTo>
                      <a:pt x="2504" y="3958"/>
                    </a:lnTo>
                    <a:lnTo>
                      <a:pt x="1819" y="4751"/>
                    </a:lnTo>
                    <a:lnTo>
                      <a:pt x="1369" y="5648"/>
                    </a:lnTo>
                    <a:lnTo>
                      <a:pt x="910" y="6553"/>
                    </a:lnTo>
                    <a:lnTo>
                      <a:pt x="459" y="7579"/>
                    </a:lnTo>
                    <a:lnTo>
                      <a:pt x="225" y="8597"/>
                    </a:lnTo>
                    <a:lnTo>
                      <a:pt x="113" y="9726"/>
                    </a:lnTo>
                    <a:lnTo>
                      <a:pt x="0" y="10744"/>
                    </a:lnTo>
                    <a:lnTo>
                      <a:pt x="113" y="11874"/>
                    </a:lnTo>
                    <a:lnTo>
                      <a:pt x="225" y="13003"/>
                    </a:lnTo>
                    <a:lnTo>
                      <a:pt x="459" y="14021"/>
                    </a:lnTo>
                    <a:lnTo>
                      <a:pt x="910" y="14926"/>
                    </a:lnTo>
                    <a:lnTo>
                      <a:pt x="1369" y="15943"/>
                    </a:lnTo>
                    <a:lnTo>
                      <a:pt x="1819" y="16849"/>
                    </a:lnTo>
                    <a:lnTo>
                      <a:pt x="2504" y="17642"/>
                    </a:lnTo>
                    <a:lnTo>
                      <a:pt x="3180" y="18435"/>
                    </a:lnTo>
                    <a:lnTo>
                      <a:pt x="3977" y="19117"/>
                    </a:lnTo>
                    <a:lnTo>
                      <a:pt x="4774" y="19677"/>
                    </a:lnTo>
                    <a:lnTo>
                      <a:pt x="5684" y="20246"/>
                    </a:lnTo>
                    <a:lnTo>
                      <a:pt x="6594" y="20695"/>
                    </a:lnTo>
                    <a:lnTo>
                      <a:pt x="7616" y="21040"/>
                    </a:lnTo>
                    <a:lnTo>
                      <a:pt x="8638" y="21376"/>
                    </a:lnTo>
                    <a:lnTo>
                      <a:pt x="9661" y="21488"/>
                    </a:lnTo>
                    <a:lnTo>
                      <a:pt x="10796" y="21600"/>
                    </a:lnTo>
                    <a:lnTo>
                      <a:pt x="11939" y="21488"/>
                    </a:lnTo>
                    <a:lnTo>
                      <a:pt x="12962" y="21376"/>
                    </a:lnTo>
                    <a:lnTo>
                      <a:pt x="13984" y="21040"/>
                    </a:lnTo>
                    <a:lnTo>
                      <a:pt x="15006" y="20695"/>
                    </a:lnTo>
                    <a:lnTo>
                      <a:pt x="15916" y="20246"/>
                    </a:lnTo>
                    <a:lnTo>
                      <a:pt x="16826" y="19677"/>
                    </a:lnTo>
                    <a:lnTo>
                      <a:pt x="17736" y="19117"/>
                    </a:lnTo>
                    <a:lnTo>
                      <a:pt x="18412" y="18435"/>
                    </a:lnTo>
                    <a:lnTo>
                      <a:pt x="19209" y="17642"/>
                    </a:lnTo>
                    <a:lnTo>
                      <a:pt x="19781" y="16849"/>
                    </a:lnTo>
                    <a:lnTo>
                      <a:pt x="20344" y="15943"/>
                    </a:lnTo>
                    <a:lnTo>
                      <a:pt x="20803" y="14926"/>
                    </a:lnTo>
                    <a:lnTo>
                      <a:pt x="21141" y="14021"/>
                    </a:lnTo>
                    <a:lnTo>
                      <a:pt x="21375" y="13003"/>
                    </a:lnTo>
                    <a:lnTo>
                      <a:pt x="21600" y="11874"/>
                    </a:lnTo>
                    <a:lnTo>
                      <a:pt x="21600" y="9726"/>
                    </a:lnTo>
                    <a:lnTo>
                      <a:pt x="21375" y="8597"/>
                    </a:lnTo>
                    <a:lnTo>
                      <a:pt x="21141" y="7579"/>
                    </a:lnTo>
                    <a:lnTo>
                      <a:pt x="20803" y="6553"/>
                    </a:lnTo>
                    <a:lnTo>
                      <a:pt x="20344" y="5648"/>
                    </a:lnTo>
                    <a:lnTo>
                      <a:pt x="19781" y="4751"/>
                    </a:lnTo>
                    <a:lnTo>
                      <a:pt x="19209" y="3958"/>
                    </a:lnTo>
                    <a:lnTo>
                      <a:pt x="18412" y="3165"/>
                    </a:lnTo>
                    <a:lnTo>
                      <a:pt x="17736" y="2483"/>
                    </a:lnTo>
                    <a:lnTo>
                      <a:pt x="16826" y="1923"/>
                    </a:lnTo>
                    <a:lnTo>
                      <a:pt x="15916" y="1354"/>
                    </a:lnTo>
                    <a:lnTo>
                      <a:pt x="15006" y="905"/>
                    </a:lnTo>
                    <a:lnTo>
                      <a:pt x="13984" y="560"/>
                    </a:lnTo>
                    <a:lnTo>
                      <a:pt x="12962" y="224"/>
                    </a:lnTo>
                    <a:lnTo>
                      <a:pt x="11939" y="112"/>
                    </a:lnTo>
                    <a:lnTo>
                      <a:pt x="10796" y="0"/>
                    </a:lnTo>
                    <a:close/>
                  </a:path>
                </a:pathLst>
              </a:custGeom>
              <a:solidFill>
                <a:srgbClr val="000000"/>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89" name="Google Shape;2447;p45"/>
              <p:cNvSpPr/>
              <p:nvPr/>
            </p:nvSpPr>
            <p:spPr>
              <a:xfrm>
                <a:off x="1089952" y="1739456"/>
                <a:ext cx="232471" cy="463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0855" y="21600"/>
                    </a:lnTo>
                    <a:lnTo>
                      <a:pt x="21000" y="21522"/>
                    </a:lnTo>
                    <a:lnTo>
                      <a:pt x="21146" y="21366"/>
                    </a:lnTo>
                    <a:lnTo>
                      <a:pt x="21276" y="21047"/>
                    </a:lnTo>
                    <a:lnTo>
                      <a:pt x="21374" y="20578"/>
                    </a:lnTo>
                    <a:lnTo>
                      <a:pt x="21470" y="20025"/>
                    </a:lnTo>
                    <a:lnTo>
                      <a:pt x="21536" y="19472"/>
                    </a:lnTo>
                    <a:lnTo>
                      <a:pt x="21584" y="18763"/>
                    </a:lnTo>
                    <a:lnTo>
                      <a:pt x="21600" y="18054"/>
                    </a:lnTo>
                    <a:lnTo>
                      <a:pt x="21584" y="17423"/>
                    </a:lnTo>
                    <a:lnTo>
                      <a:pt x="21552" y="16792"/>
                    </a:lnTo>
                    <a:lnTo>
                      <a:pt x="21488" y="16239"/>
                    </a:lnTo>
                    <a:lnTo>
                      <a:pt x="21422" y="15686"/>
                    </a:lnTo>
                    <a:lnTo>
                      <a:pt x="21324" y="15295"/>
                    </a:lnTo>
                    <a:lnTo>
                      <a:pt x="21212" y="14899"/>
                    </a:lnTo>
                    <a:lnTo>
                      <a:pt x="21098" y="14664"/>
                    </a:lnTo>
                    <a:lnTo>
                      <a:pt x="20968" y="14508"/>
                    </a:lnTo>
                    <a:lnTo>
                      <a:pt x="0" y="0"/>
                    </a:lnTo>
                    <a:close/>
                  </a:path>
                </a:pathLst>
              </a:custGeom>
              <a:solidFill>
                <a:srgbClr val="000000"/>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90" name="Google Shape;2448;p45"/>
              <p:cNvSpPr/>
              <p:nvPr/>
            </p:nvSpPr>
            <p:spPr>
              <a:xfrm>
                <a:off x="1056786" y="1748249"/>
                <a:ext cx="33167" cy="805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639" y="21600"/>
                    </a:lnTo>
                    <a:lnTo>
                      <a:pt x="17961" y="21600"/>
                    </a:lnTo>
                    <a:lnTo>
                      <a:pt x="21600" y="0"/>
                    </a:lnTo>
                    <a:close/>
                  </a:path>
                </a:pathLst>
              </a:custGeom>
              <a:solidFill>
                <a:srgbClr val="000000"/>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91" name="Google Shape;2449;p45"/>
              <p:cNvSpPr/>
              <p:nvPr/>
            </p:nvSpPr>
            <p:spPr>
              <a:xfrm>
                <a:off x="1057837" y="1812687"/>
                <a:ext cx="31065" cy="75101"/>
              </a:xfrm>
              <a:custGeom>
                <a:avLst/>
                <a:gdLst/>
                <a:ahLst/>
                <a:cxnLst>
                  <a:cxn ang="0">
                    <a:pos x="wd2" y="hd2"/>
                  </a:cxn>
                  <a:cxn ang="5400000">
                    <a:pos x="wd2" y="hd2"/>
                  </a:cxn>
                  <a:cxn ang="10800000">
                    <a:pos x="wd2" y="hd2"/>
                  </a:cxn>
                  <a:cxn ang="16200000">
                    <a:pos x="wd2" y="hd2"/>
                  </a:cxn>
                </a:cxnLst>
                <a:rect l="0" t="0" r="r" b="b"/>
                <a:pathLst>
                  <a:path w="21600" h="21600" extrusionOk="0">
                    <a:moveTo>
                      <a:pt x="9713" y="0"/>
                    </a:moveTo>
                    <a:lnTo>
                      <a:pt x="8612" y="96"/>
                    </a:lnTo>
                    <a:lnTo>
                      <a:pt x="7650" y="197"/>
                    </a:lnTo>
                    <a:lnTo>
                      <a:pt x="6679" y="341"/>
                    </a:lnTo>
                    <a:lnTo>
                      <a:pt x="5708" y="486"/>
                    </a:lnTo>
                    <a:lnTo>
                      <a:pt x="4736" y="731"/>
                    </a:lnTo>
                    <a:lnTo>
                      <a:pt x="4005" y="975"/>
                    </a:lnTo>
                    <a:lnTo>
                      <a:pt x="3154" y="1264"/>
                    </a:lnTo>
                    <a:lnTo>
                      <a:pt x="2553" y="1557"/>
                    </a:lnTo>
                    <a:lnTo>
                      <a:pt x="1822" y="1899"/>
                    </a:lnTo>
                    <a:lnTo>
                      <a:pt x="1332" y="2240"/>
                    </a:lnTo>
                    <a:lnTo>
                      <a:pt x="851" y="2629"/>
                    </a:lnTo>
                    <a:lnTo>
                      <a:pt x="481" y="3018"/>
                    </a:lnTo>
                    <a:lnTo>
                      <a:pt x="241" y="3456"/>
                    </a:lnTo>
                    <a:lnTo>
                      <a:pt x="120" y="3845"/>
                    </a:lnTo>
                    <a:lnTo>
                      <a:pt x="0" y="4331"/>
                    </a:lnTo>
                    <a:lnTo>
                      <a:pt x="0" y="17269"/>
                    </a:lnTo>
                    <a:lnTo>
                      <a:pt x="120" y="17706"/>
                    </a:lnTo>
                    <a:lnTo>
                      <a:pt x="241" y="18148"/>
                    </a:lnTo>
                    <a:lnTo>
                      <a:pt x="481" y="18537"/>
                    </a:lnTo>
                    <a:lnTo>
                      <a:pt x="851" y="18923"/>
                    </a:lnTo>
                    <a:lnTo>
                      <a:pt x="1332" y="19312"/>
                    </a:lnTo>
                    <a:lnTo>
                      <a:pt x="1822" y="19653"/>
                    </a:lnTo>
                    <a:lnTo>
                      <a:pt x="2553" y="19994"/>
                    </a:lnTo>
                    <a:lnTo>
                      <a:pt x="3154" y="20336"/>
                    </a:lnTo>
                    <a:lnTo>
                      <a:pt x="4005" y="20580"/>
                    </a:lnTo>
                    <a:lnTo>
                      <a:pt x="4736" y="20821"/>
                    </a:lnTo>
                    <a:lnTo>
                      <a:pt x="5708" y="21066"/>
                    </a:lnTo>
                    <a:lnTo>
                      <a:pt x="6679" y="21259"/>
                    </a:lnTo>
                    <a:lnTo>
                      <a:pt x="7650" y="21407"/>
                    </a:lnTo>
                    <a:lnTo>
                      <a:pt x="8612" y="21504"/>
                    </a:lnTo>
                    <a:lnTo>
                      <a:pt x="9713" y="21552"/>
                    </a:lnTo>
                    <a:lnTo>
                      <a:pt x="10805" y="21600"/>
                    </a:lnTo>
                    <a:lnTo>
                      <a:pt x="11896" y="21552"/>
                    </a:lnTo>
                    <a:lnTo>
                      <a:pt x="12988" y="21504"/>
                    </a:lnTo>
                    <a:lnTo>
                      <a:pt x="13959" y="21407"/>
                    </a:lnTo>
                    <a:lnTo>
                      <a:pt x="15051" y="21259"/>
                    </a:lnTo>
                    <a:lnTo>
                      <a:pt x="15902" y="21066"/>
                    </a:lnTo>
                    <a:lnTo>
                      <a:pt x="16873" y="20821"/>
                    </a:lnTo>
                    <a:lnTo>
                      <a:pt x="17715" y="20580"/>
                    </a:lnTo>
                    <a:lnTo>
                      <a:pt x="18446" y="20336"/>
                    </a:lnTo>
                    <a:lnTo>
                      <a:pt x="19176" y="19994"/>
                    </a:lnTo>
                    <a:lnTo>
                      <a:pt x="19778" y="19653"/>
                    </a:lnTo>
                    <a:lnTo>
                      <a:pt x="20268" y="19312"/>
                    </a:lnTo>
                    <a:lnTo>
                      <a:pt x="20749" y="18923"/>
                    </a:lnTo>
                    <a:lnTo>
                      <a:pt x="21119" y="18537"/>
                    </a:lnTo>
                    <a:lnTo>
                      <a:pt x="21359" y="18148"/>
                    </a:lnTo>
                    <a:lnTo>
                      <a:pt x="21480" y="17706"/>
                    </a:lnTo>
                    <a:lnTo>
                      <a:pt x="21600" y="17269"/>
                    </a:lnTo>
                    <a:lnTo>
                      <a:pt x="21600" y="4331"/>
                    </a:lnTo>
                    <a:lnTo>
                      <a:pt x="21480" y="3845"/>
                    </a:lnTo>
                    <a:lnTo>
                      <a:pt x="21359" y="3456"/>
                    </a:lnTo>
                    <a:lnTo>
                      <a:pt x="21119" y="3018"/>
                    </a:lnTo>
                    <a:lnTo>
                      <a:pt x="20749" y="2629"/>
                    </a:lnTo>
                    <a:lnTo>
                      <a:pt x="20268" y="2240"/>
                    </a:lnTo>
                    <a:lnTo>
                      <a:pt x="19778" y="1899"/>
                    </a:lnTo>
                    <a:lnTo>
                      <a:pt x="19176" y="1557"/>
                    </a:lnTo>
                    <a:lnTo>
                      <a:pt x="18446" y="1264"/>
                    </a:lnTo>
                    <a:lnTo>
                      <a:pt x="17715" y="975"/>
                    </a:lnTo>
                    <a:lnTo>
                      <a:pt x="16873" y="731"/>
                    </a:lnTo>
                    <a:lnTo>
                      <a:pt x="15902" y="486"/>
                    </a:lnTo>
                    <a:lnTo>
                      <a:pt x="15051" y="341"/>
                    </a:lnTo>
                    <a:lnTo>
                      <a:pt x="13959" y="197"/>
                    </a:lnTo>
                    <a:lnTo>
                      <a:pt x="12988" y="96"/>
                    </a:lnTo>
                    <a:lnTo>
                      <a:pt x="11896" y="0"/>
                    </a:lnTo>
                    <a:close/>
                  </a:path>
                </a:pathLst>
              </a:custGeom>
              <a:solidFill>
                <a:srgbClr val="000000"/>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92" name="Google Shape;2450;p45"/>
              <p:cNvSpPr/>
              <p:nvPr/>
            </p:nvSpPr>
            <p:spPr>
              <a:xfrm>
                <a:off x="856950" y="12"/>
                <a:ext cx="438254" cy="504380"/>
              </a:xfrm>
              <a:custGeom>
                <a:avLst/>
                <a:gdLst/>
                <a:ahLst/>
                <a:cxnLst>
                  <a:cxn ang="0">
                    <a:pos x="wd2" y="hd2"/>
                  </a:cxn>
                  <a:cxn ang="5400000">
                    <a:pos x="wd2" y="hd2"/>
                  </a:cxn>
                  <a:cxn ang="10800000">
                    <a:pos x="wd2" y="hd2"/>
                  </a:cxn>
                  <a:cxn ang="16200000">
                    <a:pos x="wd2" y="hd2"/>
                  </a:cxn>
                </a:cxnLst>
                <a:rect l="0" t="0" r="r" b="b"/>
                <a:pathLst>
                  <a:path w="21600" h="21600" extrusionOk="0">
                    <a:moveTo>
                      <a:pt x="12464" y="0"/>
                    </a:moveTo>
                    <a:lnTo>
                      <a:pt x="12258" y="14"/>
                    </a:lnTo>
                    <a:lnTo>
                      <a:pt x="12069" y="51"/>
                    </a:lnTo>
                    <a:lnTo>
                      <a:pt x="11888" y="94"/>
                    </a:lnTo>
                    <a:lnTo>
                      <a:pt x="11725" y="152"/>
                    </a:lnTo>
                    <a:lnTo>
                      <a:pt x="11570" y="224"/>
                    </a:lnTo>
                    <a:lnTo>
                      <a:pt x="11424" y="304"/>
                    </a:lnTo>
                    <a:lnTo>
                      <a:pt x="11303" y="391"/>
                    </a:lnTo>
                    <a:lnTo>
                      <a:pt x="11183" y="493"/>
                    </a:lnTo>
                    <a:lnTo>
                      <a:pt x="11079" y="601"/>
                    </a:lnTo>
                    <a:lnTo>
                      <a:pt x="10993" y="717"/>
                    </a:lnTo>
                    <a:lnTo>
                      <a:pt x="10916" y="840"/>
                    </a:lnTo>
                    <a:lnTo>
                      <a:pt x="10856" y="963"/>
                    </a:lnTo>
                    <a:lnTo>
                      <a:pt x="10805" y="1094"/>
                    </a:lnTo>
                    <a:lnTo>
                      <a:pt x="10761" y="1231"/>
                    </a:lnTo>
                    <a:lnTo>
                      <a:pt x="10736" y="1369"/>
                    </a:lnTo>
                    <a:lnTo>
                      <a:pt x="10727" y="1506"/>
                    </a:lnTo>
                    <a:lnTo>
                      <a:pt x="10675" y="1572"/>
                    </a:lnTo>
                    <a:lnTo>
                      <a:pt x="10658" y="1572"/>
                    </a:lnTo>
                    <a:lnTo>
                      <a:pt x="10409" y="1586"/>
                    </a:lnTo>
                    <a:lnTo>
                      <a:pt x="10168" y="1608"/>
                    </a:lnTo>
                    <a:lnTo>
                      <a:pt x="9935" y="1629"/>
                    </a:lnTo>
                    <a:lnTo>
                      <a:pt x="9703" y="1651"/>
                    </a:lnTo>
                    <a:lnTo>
                      <a:pt x="9479" y="1680"/>
                    </a:lnTo>
                    <a:lnTo>
                      <a:pt x="9256" y="1717"/>
                    </a:lnTo>
                    <a:lnTo>
                      <a:pt x="9041" y="1752"/>
                    </a:lnTo>
                    <a:lnTo>
                      <a:pt x="8826" y="1796"/>
                    </a:lnTo>
                    <a:lnTo>
                      <a:pt x="8619" y="1840"/>
                    </a:lnTo>
                    <a:lnTo>
                      <a:pt x="8413" y="1891"/>
                    </a:lnTo>
                    <a:lnTo>
                      <a:pt x="8207" y="1941"/>
                    </a:lnTo>
                    <a:lnTo>
                      <a:pt x="8009" y="1999"/>
                    </a:lnTo>
                    <a:lnTo>
                      <a:pt x="7819" y="2057"/>
                    </a:lnTo>
                    <a:lnTo>
                      <a:pt x="7630" y="2122"/>
                    </a:lnTo>
                    <a:lnTo>
                      <a:pt x="7441" y="2188"/>
                    </a:lnTo>
                    <a:lnTo>
                      <a:pt x="7260" y="2260"/>
                    </a:lnTo>
                    <a:lnTo>
                      <a:pt x="7088" y="2339"/>
                    </a:lnTo>
                    <a:lnTo>
                      <a:pt x="6916" y="2419"/>
                    </a:lnTo>
                    <a:lnTo>
                      <a:pt x="6744" y="2499"/>
                    </a:lnTo>
                    <a:lnTo>
                      <a:pt x="6581" y="2586"/>
                    </a:lnTo>
                    <a:lnTo>
                      <a:pt x="6426" y="2673"/>
                    </a:lnTo>
                    <a:lnTo>
                      <a:pt x="6263" y="2767"/>
                    </a:lnTo>
                    <a:lnTo>
                      <a:pt x="6116" y="2861"/>
                    </a:lnTo>
                    <a:lnTo>
                      <a:pt x="5970" y="2962"/>
                    </a:lnTo>
                    <a:lnTo>
                      <a:pt x="5824" y="3064"/>
                    </a:lnTo>
                    <a:lnTo>
                      <a:pt x="5686" y="3173"/>
                    </a:lnTo>
                    <a:lnTo>
                      <a:pt x="5549" y="3281"/>
                    </a:lnTo>
                    <a:lnTo>
                      <a:pt x="5411" y="3397"/>
                    </a:lnTo>
                    <a:lnTo>
                      <a:pt x="5290" y="3513"/>
                    </a:lnTo>
                    <a:lnTo>
                      <a:pt x="5161" y="3636"/>
                    </a:lnTo>
                    <a:lnTo>
                      <a:pt x="5041" y="3759"/>
                    </a:lnTo>
                    <a:lnTo>
                      <a:pt x="4929" y="3882"/>
                    </a:lnTo>
                    <a:lnTo>
                      <a:pt x="4817" y="4013"/>
                    </a:lnTo>
                    <a:lnTo>
                      <a:pt x="4705" y="4143"/>
                    </a:lnTo>
                    <a:lnTo>
                      <a:pt x="4602" y="4281"/>
                    </a:lnTo>
                    <a:lnTo>
                      <a:pt x="4507" y="4418"/>
                    </a:lnTo>
                    <a:lnTo>
                      <a:pt x="4413" y="4563"/>
                    </a:lnTo>
                    <a:lnTo>
                      <a:pt x="4318" y="4701"/>
                    </a:lnTo>
                    <a:lnTo>
                      <a:pt x="4146" y="5005"/>
                    </a:lnTo>
                    <a:lnTo>
                      <a:pt x="3991" y="5309"/>
                    </a:lnTo>
                    <a:lnTo>
                      <a:pt x="3854" y="5628"/>
                    </a:lnTo>
                    <a:lnTo>
                      <a:pt x="3725" y="5961"/>
                    </a:lnTo>
                    <a:lnTo>
                      <a:pt x="3621" y="6301"/>
                    </a:lnTo>
                    <a:lnTo>
                      <a:pt x="3527" y="6657"/>
                    </a:lnTo>
                    <a:lnTo>
                      <a:pt x="3450" y="7019"/>
                    </a:lnTo>
                    <a:lnTo>
                      <a:pt x="3389" y="7395"/>
                    </a:lnTo>
                    <a:lnTo>
                      <a:pt x="3338" y="7772"/>
                    </a:lnTo>
                    <a:lnTo>
                      <a:pt x="3312" y="8170"/>
                    </a:lnTo>
                    <a:lnTo>
                      <a:pt x="3295" y="8569"/>
                    </a:lnTo>
                    <a:lnTo>
                      <a:pt x="3295" y="8974"/>
                    </a:lnTo>
                    <a:lnTo>
                      <a:pt x="3312" y="9395"/>
                    </a:lnTo>
                    <a:lnTo>
                      <a:pt x="3295" y="9829"/>
                    </a:lnTo>
                    <a:lnTo>
                      <a:pt x="3269" y="10256"/>
                    </a:lnTo>
                    <a:lnTo>
                      <a:pt x="3226" y="10684"/>
                    </a:lnTo>
                    <a:lnTo>
                      <a:pt x="3174" y="11104"/>
                    </a:lnTo>
                    <a:lnTo>
                      <a:pt x="3105" y="11524"/>
                    </a:lnTo>
                    <a:lnTo>
                      <a:pt x="3028" y="11944"/>
                    </a:lnTo>
                    <a:lnTo>
                      <a:pt x="2925" y="12357"/>
                    </a:lnTo>
                    <a:lnTo>
                      <a:pt x="2821" y="12770"/>
                    </a:lnTo>
                    <a:lnTo>
                      <a:pt x="2692" y="13183"/>
                    </a:lnTo>
                    <a:lnTo>
                      <a:pt x="2555" y="13589"/>
                    </a:lnTo>
                    <a:lnTo>
                      <a:pt x="2408" y="13987"/>
                    </a:lnTo>
                    <a:lnTo>
                      <a:pt x="2245" y="14392"/>
                    </a:lnTo>
                    <a:lnTo>
                      <a:pt x="2065" y="14791"/>
                    </a:lnTo>
                    <a:lnTo>
                      <a:pt x="1875" y="15182"/>
                    </a:lnTo>
                    <a:lnTo>
                      <a:pt x="1669" y="15581"/>
                    </a:lnTo>
                    <a:lnTo>
                      <a:pt x="1445" y="15972"/>
                    </a:lnTo>
                    <a:lnTo>
                      <a:pt x="1325" y="16182"/>
                    </a:lnTo>
                    <a:lnTo>
                      <a:pt x="1187" y="16406"/>
                    </a:lnTo>
                    <a:lnTo>
                      <a:pt x="877" y="16891"/>
                    </a:lnTo>
                    <a:lnTo>
                      <a:pt x="723" y="17153"/>
                    </a:lnTo>
                    <a:lnTo>
                      <a:pt x="576" y="17420"/>
                    </a:lnTo>
                    <a:lnTo>
                      <a:pt x="430" y="17695"/>
                    </a:lnTo>
                    <a:lnTo>
                      <a:pt x="301" y="17971"/>
                    </a:lnTo>
                    <a:lnTo>
                      <a:pt x="189" y="18246"/>
                    </a:lnTo>
                    <a:lnTo>
                      <a:pt x="146" y="18391"/>
                    </a:lnTo>
                    <a:lnTo>
                      <a:pt x="104" y="18528"/>
                    </a:lnTo>
                    <a:lnTo>
                      <a:pt x="69" y="18666"/>
                    </a:lnTo>
                    <a:lnTo>
                      <a:pt x="35" y="18804"/>
                    </a:lnTo>
                    <a:lnTo>
                      <a:pt x="17" y="18941"/>
                    </a:lnTo>
                    <a:lnTo>
                      <a:pt x="9" y="19079"/>
                    </a:lnTo>
                    <a:lnTo>
                      <a:pt x="0" y="19209"/>
                    </a:lnTo>
                    <a:lnTo>
                      <a:pt x="9" y="19347"/>
                    </a:lnTo>
                    <a:lnTo>
                      <a:pt x="26" y="19478"/>
                    </a:lnTo>
                    <a:lnTo>
                      <a:pt x="52" y="19601"/>
                    </a:lnTo>
                    <a:lnTo>
                      <a:pt x="94" y="19731"/>
                    </a:lnTo>
                    <a:lnTo>
                      <a:pt x="138" y="19854"/>
                    </a:lnTo>
                    <a:lnTo>
                      <a:pt x="207" y="19977"/>
                    </a:lnTo>
                    <a:lnTo>
                      <a:pt x="275" y="20093"/>
                    </a:lnTo>
                    <a:lnTo>
                      <a:pt x="353" y="20187"/>
                    </a:lnTo>
                    <a:lnTo>
                      <a:pt x="430" y="20282"/>
                    </a:lnTo>
                    <a:lnTo>
                      <a:pt x="516" y="20368"/>
                    </a:lnTo>
                    <a:lnTo>
                      <a:pt x="611" y="20448"/>
                    </a:lnTo>
                    <a:lnTo>
                      <a:pt x="714" y="20528"/>
                    </a:lnTo>
                    <a:lnTo>
                      <a:pt x="817" y="20600"/>
                    </a:lnTo>
                    <a:lnTo>
                      <a:pt x="929" y="20665"/>
                    </a:lnTo>
                    <a:lnTo>
                      <a:pt x="1041" y="20730"/>
                    </a:lnTo>
                    <a:lnTo>
                      <a:pt x="1161" y="20788"/>
                    </a:lnTo>
                    <a:lnTo>
                      <a:pt x="1290" y="20846"/>
                    </a:lnTo>
                    <a:lnTo>
                      <a:pt x="1411" y="20897"/>
                    </a:lnTo>
                    <a:lnTo>
                      <a:pt x="1549" y="20941"/>
                    </a:lnTo>
                    <a:lnTo>
                      <a:pt x="1677" y="20984"/>
                    </a:lnTo>
                    <a:lnTo>
                      <a:pt x="1815" y="21020"/>
                    </a:lnTo>
                    <a:lnTo>
                      <a:pt x="2099" y="21085"/>
                    </a:lnTo>
                    <a:lnTo>
                      <a:pt x="2383" y="21129"/>
                    </a:lnTo>
                    <a:lnTo>
                      <a:pt x="2675" y="21165"/>
                    </a:lnTo>
                    <a:lnTo>
                      <a:pt x="2959" y="21187"/>
                    </a:lnTo>
                    <a:lnTo>
                      <a:pt x="3252" y="21187"/>
                    </a:lnTo>
                    <a:lnTo>
                      <a:pt x="3527" y="21180"/>
                    </a:lnTo>
                    <a:lnTo>
                      <a:pt x="3802" y="21165"/>
                    </a:lnTo>
                    <a:lnTo>
                      <a:pt x="4069" y="21136"/>
                    </a:lnTo>
                    <a:lnTo>
                      <a:pt x="4310" y="21093"/>
                    </a:lnTo>
                    <a:lnTo>
                      <a:pt x="4507" y="21050"/>
                    </a:lnTo>
                    <a:lnTo>
                      <a:pt x="4697" y="20999"/>
                    </a:lnTo>
                    <a:lnTo>
                      <a:pt x="4886" y="20948"/>
                    </a:lnTo>
                    <a:lnTo>
                      <a:pt x="5067" y="20890"/>
                    </a:lnTo>
                    <a:lnTo>
                      <a:pt x="5239" y="20818"/>
                    </a:lnTo>
                    <a:lnTo>
                      <a:pt x="5411" y="20745"/>
                    </a:lnTo>
                    <a:lnTo>
                      <a:pt x="5583" y="20672"/>
                    </a:lnTo>
                    <a:lnTo>
                      <a:pt x="5747" y="20586"/>
                    </a:lnTo>
                    <a:lnTo>
                      <a:pt x="5893" y="20716"/>
                    </a:lnTo>
                    <a:lnTo>
                      <a:pt x="6056" y="20832"/>
                    </a:lnTo>
                    <a:lnTo>
                      <a:pt x="6211" y="20941"/>
                    </a:lnTo>
                    <a:lnTo>
                      <a:pt x="6374" y="21042"/>
                    </a:lnTo>
                    <a:lnTo>
                      <a:pt x="6546" y="21136"/>
                    </a:lnTo>
                    <a:lnTo>
                      <a:pt x="6718" y="21216"/>
                    </a:lnTo>
                    <a:lnTo>
                      <a:pt x="6899" y="21296"/>
                    </a:lnTo>
                    <a:lnTo>
                      <a:pt x="7071" y="21361"/>
                    </a:lnTo>
                    <a:lnTo>
                      <a:pt x="7251" y="21419"/>
                    </a:lnTo>
                    <a:lnTo>
                      <a:pt x="7441" y="21469"/>
                    </a:lnTo>
                    <a:lnTo>
                      <a:pt x="7630" y="21506"/>
                    </a:lnTo>
                    <a:lnTo>
                      <a:pt x="7819" y="21542"/>
                    </a:lnTo>
                    <a:lnTo>
                      <a:pt x="8009" y="21564"/>
                    </a:lnTo>
                    <a:lnTo>
                      <a:pt x="8198" y="21585"/>
                    </a:lnTo>
                    <a:lnTo>
                      <a:pt x="8387" y="21592"/>
                    </a:lnTo>
                    <a:lnTo>
                      <a:pt x="8585" y="21600"/>
                    </a:lnTo>
                    <a:lnTo>
                      <a:pt x="8783" y="21592"/>
                    </a:lnTo>
                    <a:lnTo>
                      <a:pt x="8972" y="21585"/>
                    </a:lnTo>
                    <a:lnTo>
                      <a:pt x="9170" y="21564"/>
                    </a:lnTo>
                    <a:lnTo>
                      <a:pt x="9359" y="21542"/>
                    </a:lnTo>
                    <a:lnTo>
                      <a:pt x="9557" y="21506"/>
                    </a:lnTo>
                    <a:lnTo>
                      <a:pt x="9755" y="21469"/>
                    </a:lnTo>
                    <a:lnTo>
                      <a:pt x="9944" y="21426"/>
                    </a:lnTo>
                    <a:lnTo>
                      <a:pt x="10133" y="21375"/>
                    </a:lnTo>
                    <a:lnTo>
                      <a:pt x="10323" y="21324"/>
                    </a:lnTo>
                    <a:lnTo>
                      <a:pt x="10511" y="21259"/>
                    </a:lnTo>
                    <a:lnTo>
                      <a:pt x="10701" y="21194"/>
                    </a:lnTo>
                    <a:lnTo>
                      <a:pt x="10882" y="21122"/>
                    </a:lnTo>
                    <a:lnTo>
                      <a:pt x="11062" y="21042"/>
                    </a:lnTo>
                    <a:lnTo>
                      <a:pt x="11234" y="20962"/>
                    </a:lnTo>
                    <a:lnTo>
                      <a:pt x="11415" y="20876"/>
                    </a:lnTo>
                    <a:lnTo>
                      <a:pt x="11587" y="20781"/>
                    </a:lnTo>
                    <a:lnTo>
                      <a:pt x="11595" y="20788"/>
                    </a:lnTo>
                    <a:lnTo>
                      <a:pt x="11725" y="20846"/>
                    </a:lnTo>
                    <a:lnTo>
                      <a:pt x="11854" y="20904"/>
                    </a:lnTo>
                    <a:lnTo>
                      <a:pt x="11983" y="20955"/>
                    </a:lnTo>
                    <a:lnTo>
                      <a:pt x="12121" y="21006"/>
                    </a:lnTo>
                    <a:lnTo>
                      <a:pt x="12249" y="21042"/>
                    </a:lnTo>
                    <a:lnTo>
                      <a:pt x="12387" y="21085"/>
                    </a:lnTo>
                    <a:lnTo>
                      <a:pt x="12516" y="21115"/>
                    </a:lnTo>
                    <a:lnTo>
                      <a:pt x="12654" y="21143"/>
                    </a:lnTo>
                    <a:lnTo>
                      <a:pt x="12921" y="21187"/>
                    </a:lnTo>
                    <a:lnTo>
                      <a:pt x="13196" y="21216"/>
                    </a:lnTo>
                    <a:lnTo>
                      <a:pt x="13462" y="21231"/>
                    </a:lnTo>
                    <a:lnTo>
                      <a:pt x="13738" y="21223"/>
                    </a:lnTo>
                    <a:lnTo>
                      <a:pt x="14004" y="21201"/>
                    </a:lnTo>
                    <a:lnTo>
                      <a:pt x="14262" y="21158"/>
                    </a:lnTo>
                    <a:lnTo>
                      <a:pt x="14520" y="21100"/>
                    </a:lnTo>
                    <a:lnTo>
                      <a:pt x="14778" y="21027"/>
                    </a:lnTo>
                    <a:lnTo>
                      <a:pt x="15028" y="20941"/>
                    </a:lnTo>
                    <a:lnTo>
                      <a:pt x="15149" y="20890"/>
                    </a:lnTo>
                    <a:lnTo>
                      <a:pt x="15260" y="20832"/>
                    </a:lnTo>
                    <a:lnTo>
                      <a:pt x="15381" y="20774"/>
                    </a:lnTo>
                    <a:lnTo>
                      <a:pt x="15492" y="20709"/>
                    </a:lnTo>
                    <a:lnTo>
                      <a:pt x="15604" y="20644"/>
                    </a:lnTo>
                    <a:lnTo>
                      <a:pt x="15716" y="20571"/>
                    </a:lnTo>
                    <a:lnTo>
                      <a:pt x="15897" y="20665"/>
                    </a:lnTo>
                    <a:lnTo>
                      <a:pt x="16086" y="20752"/>
                    </a:lnTo>
                    <a:lnTo>
                      <a:pt x="16284" y="20832"/>
                    </a:lnTo>
                    <a:lnTo>
                      <a:pt x="16490" y="20911"/>
                    </a:lnTo>
                    <a:lnTo>
                      <a:pt x="16705" y="20984"/>
                    </a:lnTo>
                    <a:lnTo>
                      <a:pt x="16920" y="21050"/>
                    </a:lnTo>
                    <a:lnTo>
                      <a:pt x="17152" y="21115"/>
                    </a:lnTo>
                    <a:lnTo>
                      <a:pt x="17385" y="21165"/>
                    </a:lnTo>
                    <a:lnTo>
                      <a:pt x="17617" y="21216"/>
                    </a:lnTo>
                    <a:lnTo>
                      <a:pt x="17849" y="21252"/>
                    </a:lnTo>
                    <a:lnTo>
                      <a:pt x="18090" y="21288"/>
                    </a:lnTo>
                    <a:lnTo>
                      <a:pt x="18331" y="21310"/>
                    </a:lnTo>
                    <a:lnTo>
                      <a:pt x="18563" y="21324"/>
                    </a:lnTo>
                    <a:lnTo>
                      <a:pt x="18804" y="21332"/>
                    </a:lnTo>
                    <a:lnTo>
                      <a:pt x="19036" y="21332"/>
                    </a:lnTo>
                    <a:lnTo>
                      <a:pt x="19269" y="21317"/>
                    </a:lnTo>
                    <a:lnTo>
                      <a:pt x="19493" y="21296"/>
                    </a:lnTo>
                    <a:lnTo>
                      <a:pt x="19708" y="21259"/>
                    </a:lnTo>
                    <a:lnTo>
                      <a:pt x="19923" y="21216"/>
                    </a:lnTo>
                    <a:lnTo>
                      <a:pt x="20129" y="21165"/>
                    </a:lnTo>
                    <a:lnTo>
                      <a:pt x="20318" y="21093"/>
                    </a:lnTo>
                    <a:lnTo>
                      <a:pt x="20508" y="21013"/>
                    </a:lnTo>
                    <a:lnTo>
                      <a:pt x="20679" y="20926"/>
                    </a:lnTo>
                    <a:lnTo>
                      <a:pt x="20843" y="20818"/>
                    </a:lnTo>
                    <a:lnTo>
                      <a:pt x="20920" y="20760"/>
                    </a:lnTo>
                    <a:lnTo>
                      <a:pt x="20997" y="20702"/>
                    </a:lnTo>
                    <a:lnTo>
                      <a:pt x="21066" y="20637"/>
                    </a:lnTo>
                    <a:lnTo>
                      <a:pt x="21135" y="20564"/>
                    </a:lnTo>
                    <a:lnTo>
                      <a:pt x="21195" y="20499"/>
                    </a:lnTo>
                    <a:lnTo>
                      <a:pt x="21256" y="20419"/>
                    </a:lnTo>
                    <a:lnTo>
                      <a:pt x="21308" y="20339"/>
                    </a:lnTo>
                    <a:lnTo>
                      <a:pt x="21359" y="20260"/>
                    </a:lnTo>
                    <a:lnTo>
                      <a:pt x="21402" y="20173"/>
                    </a:lnTo>
                    <a:lnTo>
                      <a:pt x="21445" y="20086"/>
                    </a:lnTo>
                    <a:lnTo>
                      <a:pt x="21479" y="19992"/>
                    </a:lnTo>
                    <a:lnTo>
                      <a:pt x="21514" y="19891"/>
                    </a:lnTo>
                    <a:lnTo>
                      <a:pt x="21540" y="19789"/>
                    </a:lnTo>
                    <a:lnTo>
                      <a:pt x="21565" y="19680"/>
                    </a:lnTo>
                    <a:lnTo>
                      <a:pt x="21583" y="19571"/>
                    </a:lnTo>
                    <a:lnTo>
                      <a:pt x="21600" y="19456"/>
                    </a:lnTo>
                    <a:lnTo>
                      <a:pt x="21600" y="19072"/>
                    </a:lnTo>
                    <a:lnTo>
                      <a:pt x="21583" y="18949"/>
                    </a:lnTo>
                    <a:lnTo>
                      <a:pt x="21565" y="18826"/>
                    </a:lnTo>
                    <a:lnTo>
                      <a:pt x="21540" y="18710"/>
                    </a:lnTo>
                    <a:lnTo>
                      <a:pt x="21514" y="18586"/>
                    </a:lnTo>
                    <a:lnTo>
                      <a:pt x="21479" y="18471"/>
                    </a:lnTo>
                    <a:lnTo>
                      <a:pt x="21393" y="18231"/>
                    </a:lnTo>
                    <a:lnTo>
                      <a:pt x="21291" y="18007"/>
                    </a:lnTo>
                    <a:lnTo>
                      <a:pt x="21170" y="17783"/>
                    </a:lnTo>
                    <a:lnTo>
                      <a:pt x="21041" y="17558"/>
                    </a:lnTo>
                    <a:lnTo>
                      <a:pt x="20903" y="17341"/>
                    </a:lnTo>
                    <a:lnTo>
                      <a:pt x="20757" y="17123"/>
                    </a:lnTo>
                    <a:lnTo>
                      <a:pt x="20456" y="16696"/>
                    </a:lnTo>
                    <a:lnTo>
                      <a:pt x="20163" y="16261"/>
                    </a:lnTo>
                    <a:lnTo>
                      <a:pt x="20017" y="16044"/>
                    </a:lnTo>
                    <a:lnTo>
                      <a:pt x="19879" y="15827"/>
                    </a:lnTo>
                    <a:lnTo>
                      <a:pt x="19785" y="15653"/>
                    </a:lnTo>
                    <a:lnTo>
                      <a:pt x="19690" y="15472"/>
                    </a:lnTo>
                    <a:lnTo>
                      <a:pt x="19604" y="15291"/>
                    </a:lnTo>
                    <a:lnTo>
                      <a:pt x="19518" y="15110"/>
                    </a:lnTo>
                    <a:lnTo>
                      <a:pt x="19432" y="14885"/>
                    </a:lnTo>
                    <a:lnTo>
                      <a:pt x="19355" y="14653"/>
                    </a:lnTo>
                    <a:lnTo>
                      <a:pt x="19286" y="14415"/>
                    </a:lnTo>
                    <a:lnTo>
                      <a:pt x="19226" y="14168"/>
                    </a:lnTo>
                    <a:lnTo>
                      <a:pt x="19174" y="13921"/>
                    </a:lnTo>
                    <a:lnTo>
                      <a:pt x="19131" y="13668"/>
                    </a:lnTo>
                    <a:lnTo>
                      <a:pt x="19088" y="13415"/>
                    </a:lnTo>
                    <a:lnTo>
                      <a:pt x="19062" y="13154"/>
                    </a:lnTo>
                    <a:lnTo>
                      <a:pt x="19036" y="12901"/>
                    </a:lnTo>
                    <a:lnTo>
                      <a:pt x="19019" y="12639"/>
                    </a:lnTo>
                    <a:lnTo>
                      <a:pt x="18994" y="12125"/>
                    </a:lnTo>
                    <a:lnTo>
                      <a:pt x="18985" y="11626"/>
                    </a:lnTo>
                    <a:lnTo>
                      <a:pt x="18977" y="11140"/>
                    </a:lnTo>
                    <a:lnTo>
                      <a:pt x="18985" y="10764"/>
                    </a:lnTo>
                    <a:lnTo>
                      <a:pt x="19002" y="10402"/>
                    </a:lnTo>
                    <a:lnTo>
                      <a:pt x="19028" y="10039"/>
                    </a:lnTo>
                    <a:lnTo>
                      <a:pt x="19062" y="9692"/>
                    </a:lnTo>
                    <a:lnTo>
                      <a:pt x="19131" y="8982"/>
                    </a:lnTo>
                    <a:lnTo>
                      <a:pt x="19157" y="8634"/>
                    </a:lnTo>
                    <a:lnTo>
                      <a:pt x="19182" y="8279"/>
                    </a:lnTo>
                    <a:lnTo>
                      <a:pt x="19182" y="7917"/>
                    </a:lnTo>
                    <a:lnTo>
                      <a:pt x="19174" y="7548"/>
                    </a:lnTo>
                    <a:lnTo>
                      <a:pt x="19157" y="7359"/>
                    </a:lnTo>
                    <a:lnTo>
                      <a:pt x="19140" y="7163"/>
                    </a:lnTo>
                    <a:lnTo>
                      <a:pt x="19114" y="6975"/>
                    </a:lnTo>
                    <a:lnTo>
                      <a:pt x="19079" y="6780"/>
                    </a:lnTo>
                    <a:lnTo>
                      <a:pt x="19036" y="6577"/>
                    </a:lnTo>
                    <a:lnTo>
                      <a:pt x="18994" y="6374"/>
                    </a:lnTo>
                    <a:lnTo>
                      <a:pt x="18933" y="6164"/>
                    </a:lnTo>
                    <a:lnTo>
                      <a:pt x="18873" y="5954"/>
                    </a:lnTo>
                    <a:lnTo>
                      <a:pt x="18804" y="5737"/>
                    </a:lnTo>
                    <a:lnTo>
                      <a:pt x="18718" y="5519"/>
                    </a:lnTo>
                    <a:lnTo>
                      <a:pt x="18624" y="5295"/>
                    </a:lnTo>
                    <a:lnTo>
                      <a:pt x="18520" y="5063"/>
                    </a:lnTo>
                    <a:lnTo>
                      <a:pt x="18451" y="4933"/>
                    </a:lnTo>
                    <a:lnTo>
                      <a:pt x="18382" y="4795"/>
                    </a:lnTo>
                    <a:lnTo>
                      <a:pt x="18297" y="4672"/>
                    </a:lnTo>
                    <a:lnTo>
                      <a:pt x="18211" y="4541"/>
                    </a:lnTo>
                    <a:lnTo>
                      <a:pt x="18116" y="4425"/>
                    </a:lnTo>
                    <a:lnTo>
                      <a:pt x="18021" y="4310"/>
                    </a:lnTo>
                    <a:lnTo>
                      <a:pt x="17918" y="4194"/>
                    </a:lnTo>
                    <a:lnTo>
                      <a:pt x="17815" y="4085"/>
                    </a:lnTo>
                    <a:lnTo>
                      <a:pt x="17600" y="3882"/>
                    </a:lnTo>
                    <a:lnTo>
                      <a:pt x="17385" y="3694"/>
                    </a:lnTo>
                    <a:lnTo>
                      <a:pt x="17161" y="3520"/>
                    </a:lnTo>
                    <a:lnTo>
                      <a:pt x="16937" y="3361"/>
                    </a:lnTo>
                    <a:lnTo>
                      <a:pt x="16722" y="3223"/>
                    </a:lnTo>
                    <a:lnTo>
                      <a:pt x="16525" y="3107"/>
                    </a:lnTo>
                    <a:lnTo>
                      <a:pt x="16344" y="3006"/>
                    </a:lnTo>
                    <a:lnTo>
                      <a:pt x="16189" y="2919"/>
                    </a:lnTo>
                    <a:lnTo>
                      <a:pt x="15957" y="2810"/>
                    </a:lnTo>
                    <a:lnTo>
                      <a:pt x="15862" y="2774"/>
                    </a:lnTo>
                    <a:lnTo>
                      <a:pt x="15897" y="2644"/>
                    </a:lnTo>
                    <a:lnTo>
                      <a:pt x="15914" y="2513"/>
                    </a:lnTo>
                    <a:lnTo>
                      <a:pt x="15914" y="2376"/>
                    </a:lnTo>
                    <a:lnTo>
                      <a:pt x="15897" y="2246"/>
                    </a:lnTo>
                    <a:lnTo>
                      <a:pt x="15871" y="2115"/>
                    </a:lnTo>
                    <a:lnTo>
                      <a:pt x="15819" y="1992"/>
                    </a:lnTo>
                    <a:lnTo>
                      <a:pt x="15759" y="1868"/>
                    </a:lnTo>
                    <a:lnTo>
                      <a:pt x="15682" y="1752"/>
                    </a:lnTo>
                    <a:lnTo>
                      <a:pt x="15587" y="1651"/>
                    </a:lnTo>
                    <a:lnTo>
                      <a:pt x="15484" y="1557"/>
                    </a:lnTo>
                    <a:lnTo>
                      <a:pt x="15423" y="1514"/>
                    </a:lnTo>
                    <a:lnTo>
                      <a:pt x="15364" y="1470"/>
                    </a:lnTo>
                    <a:lnTo>
                      <a:pt x="15295" y="1434"/>
                    </a:lnTo>
                    <a:lnTo>
                      <a:pt x="15226" y="1405"/>
                    </a:lnTo>
                    <a:lnTo>
                      <a:pt x="15149" y="1376"/>
                    </a:lnTo>
                    <a:lnTo>
                      <a:pt x="15071" y="1347"/>
                    </a:lnTo>
                    <a:lnTo>
                      <a:pt x="14993" y="1325"/>
                    </a:lnTo>
                    <a:lnTo>
                      <a:pt x="14907" y="1311"/>
                    </a:lnTo>
                    <a:lnTo>
                      <a:pt x="14813" y="1296"/>
                    </a:lnTo>
                    <a:lnTo>
                      <a:pt x="14727" y="1289"/>
                    </a:lnTo>
                    <a:lnTo>
                      <a:pt x="14623" y="1282"/>
                    </a:lnTo>
                    <a:lnTo>
                      <a:pt x="14529" y="1289"/>
                    </a:lnTo>
                    <a:lnTo>
                      <a:pt x="14452" y="1296"/>
                    </a:lnTo>
                    <a:lnTo>
                      <a:pt x="14374" y="1304"/>
                    </a:lnTo>
                    <a:lnTo>
                      <a:pt x="14349" y="1173"/>
                    </a:lnTo>
                    <a:lnTo>
                      <a:pt x="14297" y="1043"/>
                    </a:lnTo>
                    <a:lnTo>
                      <a:pt x="14245" y="913"/>
                    </a:lnTo>
                    <a:lnTo>
                      <a:pt x="14176" y="790"/>
                    </a:lnTo>
                    <a:lnTo>
                      <a:pt x="14090" y="674"/>
                    </a:lnTo>
                    <a:lnTo>
                      <a:pt x="14004" y="565"/>
                    </a:lnTo>
                    <a:lnTo>
                      <a:pt x="13901" y="456"/>
                    </a:lnTo>
                    <a:lnTo>
                      <a:pt x="13789" y="362"/>
                    </a:lnTo>
                    <a:lnTo>
                      <a:pt x="13660" y="275"/>
                    </a:lnTo>
                    <a:lnTo>
                      <a:pt x="13522" y="203"/>
                    </a:lnTo>
                    <a:lnTo>
                      <a:pt x="13376" y="137"/>
                    </a:lnTo>
                    <a:lnTo>
                      <a:pt x="13213" y="80"/>
                    </a:lnTo>
                    <a:lnTo>
                      <a:pt x="13041" y="36"/>
                    </a:lnTo>
                    <a:lnTo>
                      <a:pt x="12860" y="14"/>
                    </a:lnTo>
                    <a:lnTo>
                      <a:pt x="12671" y="0"/>
                    </a:lnTo>
                    <a:close/>
                  </a:path>
                </a:pathLst>
              </a:custGeom>
              <a:solidFill>
                <a:schemeClr val="accent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sp>
            <p:nvSpPr>
              <p:cNvPr id="493" name="Google Shape;2451;p45"/>
              <p:cNvSpPr/>
              <p:nvPr/>
            </p:nvSpPr>
            <p:spPr>
              <a:xfrm>
                <a:off x="929561" y="1353304"/>
                <a:ext cx="293204" cy="321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 y="2157"/>
                    </a:lnTo>
                    <a:lnTo>
                      <a:pt x="51" y="4315"/>
                    </a:lnTo>
                    <a:lnTo>
                      <a:pt x="103" y="6368"/>
                    </a:lnTo>
                    <a:lnTo>
                      <a:pt x="192" y="8413"/>
                    </a:lnTo>
                    <a:lnTo>
                      <a:pt x="295" y="10232"/>
                    </a:lnTo>
                    <a:lnTo>
                      <a:pt x="411" y="12052"/>
                    </a:lnTo>
                    <a:lnTo>
                      <a:pt x="553" y="13750"/>
                    </a:lnTo>
                    <a:lnTo>
                      <a:pt x="719" y="15232"/>
                    </a:lnTo>
                    <a:lnTo>
                      <a:pt x="887" y="16592"/>
                    </a:lnTo>
                    <a:lnTo>
                      <a:pt x="1080" y="17848"/>
                    </a:lnTo>
                    <a:lnTo>
                      <a:pt x="1272" y="18983"/>
                    </a:lnTo>
                    <a:lnTo>
                      <a:pt x="1491" y="19893"/>
                    </a:lnTo>
                    <a:lnTo>
                      <a:pt x="1723" y="20569"/>
                    </a:lnTo>
                    <a:lnTo>
                      <a:pt x="1954" y="21141"/>
                    </a:lnTo>
                    <a:lnTo>
                      <a:pt x="2198" y="21479"/>
                    </a:lnTo>
                    <a:lnTo>
                      <a:pt x="2442" y="21600"/>
                    </a:lnTo>
                    <a:lnTo>
                      <a:pt x="19158" y="21600"/>
                    </a:lnTo>
                    <a:lnTo>
                      <a:pt x="19402" y="21479"/>
                    </a:lnTo>
                    <a:lnTo>
                      <a:pt x="19646" y="21141"/>
                    </a:lnTo>
                    <a:lnTo>
                      <a:pt x="19877" y="20569"/>
                    </a:lnTo>
                    <a:lnTo>
                      <a:pt x="20109" y="19893"/>
                    </a:lnTo>
                    <a:lnTo>
                      <a:pt x="20315" y="18983"/>
                    </a:lnTo>
                    <a:lnTo>
                      <a:pt x="20520" y="17848"/>
                    </a:lnTo>
                    <a:lnTo>
                      <a:pt x="20713" y="16592"/>
                    </a:lnTo>
                    <a:lnTo>
                      <a:pt x="20881" y="15232"/>
                    </a:lnTo>
                    <a:lnTo>
                      <a:pt x="21047" y="13750"/>
                    </a:lnTo>
                    <a:lnTo>
                      <a:pt x="21189" y="12052"/>
                    </a:lnTo>
                    <a:lnTo>
                      <a:pt x="21305" y="10232"/>
                    </a:lnTo>
                    <a:lnTo>
                      <a:pt x="21408" y="8413"/>
                    </a:lnTo>
                    <a:lnTo>
                      <a:pt x="21484" y="6368"/>
                    </a:lnTo>
                    <a:lnTo>
                      <a:pt x="21549" y="4315"/>
                    </a:lnTo>
                    <a:lnTo>
                      <a:pt x="21587" y="2157"/>
                    </a:lnTo>
                    <a:lnTo>
                      <a:pt x="21600" y="0"/>
                    </a:lnTo>
                    <a:close/>
                  </a:path>
                </a:pathLst>
              </a:custGeom>
              <a:solidFill>
                <a:schemeClr val="accent6"/>
              </a:solidFill>
              <a:ln w="12700" cap="flat">
                <a:noFill/>
                <a:miter lim="400000"/>
              </a:ln>
              <a:effectLst/>
            </p:spPr>
            <p:txBody>
              <a:bodyPr wrap="square" lIns="60959" tIns="60959" rIns="60959" bIns="60959" numCol="1" anchor="ctr">
                <a:noAutofit/>
              </a:bodyPr>
              <a:lstStyle/>
              <a:p>
                <a:endParaRPr>
                  <a:latin typeface="Times New Roman" panose="02020603050405020304" pitchFamily="18" charset="0"/>
                  <a:cs typeface="Times New Roman" panose="02020603050405020304" pitchFamily="18" charset="0"/>
                </a:endParaRPr>
              </a:p>
            </p:txBody>
          </p:sp>
        </p:grpSp>
      </p:grpSp>
      <p:sp>
        <p:nvSpPr>
          <p:cNvPr id="496" name="Google Shape;2313;p45"/>
          <p:cNvSpPr/>
          <p:nvPr/>
        </p:nvSpPr>
        <p:spPr>
          <a:xfrm>
            <a:off x="8932829" y="3263728"/>
            <a:ext cx="2239218" cy="1384401"/>
          </a:xfrm>
          <a:prstGeom prst="roundRect">
            <a:avLst>
              <a:gd name="adj" fmla="val 16667"/>
            </a:avLst>
          </a:prstGeom>
          <a:solidFill>
            <a:schemeClr val="accent5">
              <a:alpha val="12548"/>
            </a:schemeClr>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grpSp>
        <p:nvGrpSpPr>
          <p:cNvPr id="501" name="Google Shape;2316;p45"/>
          <p:cNvGrpSpPr/>
          <p:nvPr/>
        </p:nvGrpSpPr>
        <p:grpSpPr>
          <a:xfrm>
            <a:off x="8958025" y="2821957"/>
            <a:ext cx="2279732" cy="1879753"/>
            <a:chOff x="0" y="309"/>
            <a:chExt cx="2057400" cy="1409814"/>
          </a:xfrm>
        </p:grpSpPr>
        <p:grpSp>
          <p:nvGrpSpPr>
            <p:cNvPr id="499" name="Google Shape;2317;p45"/>
            <p:cNvGrpSpPr/>
            <p:nvPr/>
          </p:nvGrpSpPr>
          <p:grpSpPr>
            <a:xfrm>
              <a:off x="749849" y="309"/>
              <a:ext cx="519602" cy="461633"/>
              <a:chOff x="0" y="308"/>
              <a:chExt cx="519601" cy="461632"/>
            </a:xfrm>
          </p:grpSpPr>
          <p:sp>
            <p:nvSpPr>
              <p:cNvPr id="497" name="Rounded Rectangle"/>
              <p:cNvSpPr/>
              <p:nvPr/>
            </p:nvSpPr>
            <p:spPr>
              <a:xfrm>
                <a:off x="0" y="45424"/>
                <a:ext cx="519601" cy="371401"/>
              </a:xfrm>
              <a:prstGeom prst="roundRect">
                <a:avLst>
                  <a:gd name="adj" fmla="val 16667"/>
                </a:avLst>
              </a:prstGeom>
              <a:solidFill>
                <a:schemeClr val="accent5"/>
              </a:solidFill>
              <a:ln w="12700" cap="flat">
                <a:noFill/>
                <a:miter lim="400000"/>
              </a:ln>
              <a:effectLst/>
            </p:spPr>
            <p:txBody>
              <a:bodyPr wrap="square" lIns="60959" tIns="60959" rIns="60959" bIns="60959" numCol="1" anchor="ctr">
                <a:noAutofit/>
              </a:bodyPr>
              <a:lstStyle/>
              <a:p>
                <a:pPr algn="ctr">
                  <a:defRPr sz="1800" b="1">
                    <a:solidFill>
                      <a:srgbClr val="FFFFFF"/>
                    </a:solidFill>
                    <a:latin typeface="Fira Sans Extra Condensed"/>
                    <a:ea typeface="Fira Sans Extra Condensed"/>
                    <a:cs typeface="Fira Sans Extra Condensed"/>
                    <a:sym typeface="Fira Sans Extra Condensed"/>
                  </a:defRPr>
                </a:pPr>
                <a:endParaRPr sz="2400">
                  <a:latin typeface="Times New Roman" panose="02020603050405020304" pitchFamily="18" charset="0"/>
                  <a:cs typeface="Times New Roman" panose="02020603050405020304" pitchFamily="18" charset="0"/>
                </a:endParaRPr>
              </a:p>
            </p:txBody>
          </p:sp>
          <p:sp>
            <p:nvSpPr>
              <p:cNvPr id="498" name="03"/>
              <p:cNvSpPr txBox="1"/>
              <p:nvPr/>
            </p:nvSpPr>
            <p:spPr>
              <a:xfrm>
                <a:off x="18129" y="308"/>
                <a:ext cx="483342" cy="4616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7</a:t>
                </a:r>
                <a:endParaRPr sz="2400" dirty="0">
                  <a:latin typeface="Times New Roman" panose="02020603050405020304" pitchFamily="18" charset="0"/>
                  <a:cs typeface="Times New Roman" panose="02020603050405020304" pitchFamily="18" charset="0"/>
                </a:endParaRPr>
              </a:p>
            </p:txBody>
          </p:sp>
        </p:grpSp>
        <p:sp>
          <p:nvSpPr>
            <p:cNvPr id="500" name="Google Shape;2318;p45"/>
            <p:cNvSpPr txBox="1"/>
            <p:nvPr/>
          </p:nvSpPr>
          <p:spPr>
            <a:xfrm>
              <a:off x="0" y="394493"/>
              <a:ext cx="2057400" cy="10156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Integrated Payment Options</a:t>
              </a:r>
            </a:p>
          </p:txBody>
        </p:sp>
      </p:grpSp>
      <p:sp>
        <p:nvSpPr>
          <p:cNvPr id="506" name="Challenges we faced"/>
          <p:cNvSpPr txBox="1"/>
          <p:nvPr/>
        </p:nvSpPr>
        <p:spPr>
          <a:xfrm>
            <a:off x="8003" y="76200"/>
            <a:ext cx="12175995" cy="748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lvl1pPr algn="ctr">
              <a:defRPr sz="3200" b="1" u="sng">
                <a:solidFill>
                  <a:srgbClr val="D72C14"/>
                </a:solidFill>
                <a:latin typeface="Times New Roman"/>
                <a:ea typeface="Times New Roman"/>
                <a:cs typeface="Times New Roman"/>
                <a:sym typeface="Times New Roman"/>
              </a:defRPr>
            </a:lvl1pPr>
          </a:lstStyle>
          <a:p>
            <a:r>
              <a:rPr lang="en-IN" sz="4267" dirty="0"/>
              <a:t>Proposed </a:t>
            </a:r>
            <a:r>
              <a:rPr lang="en-IN" sz="4267" dirty="0">
                <a:solidFill>
                  <a:srgbClr val="002060"/>
                </a:solidFill>
              </a:rPr>
              <a:t>potential offers</a:t>
            </a:r>
          </a:p>
        </p:txBody>
      </p:sp>
      <p:sp>
        <p:nvSpPr>
          <p:cNvPr id="3" name="Google Shape;2329;p45">
            <a:extLst>
              <a:ext uri="{FF2B5EF4-FFF2-40B4-BE49-F238E27FC236}">
                <a16:creationId xmlns:a16="http://schemas.microsoft.com/office/drawing/2014/main" id="{AE6ACE46-E533-B0A1-4DA2-17969B2064C3}"/>
              </a:ext>
            </a:extLst>
          </p:cNvPr>
          <p:cNvSpPr/>
          <p:nvPr/>
        </p:nvSpPr>
        <p:spPr>
          <a:xfrm>
            <a:off x="5119681" y="5469986"/>
            <a:ext cx="2259080" cy="1388014"/>
          </a:xfrm>
          <a:prstGeom prst="roundRect">
            <a:avLst>
              <a:gd name="adj" fmla="val 16667"/>
            </a:avLst>
          </a:prstGeom>
          <a:solidFill>
            <a:schemeClr val="accent6">
              <a:alpha val="12548"/>
            </a:schemeClr>
          </a:solidFill>
          <a:ln w="12700">
            <a:miter lim="400000"/>
          </a:ln>
        </p:spPr>
        <p:txBody>
          <a:bodyPr lIns="60959" rIns="60959" anchor="ctr"/>
          <a:lstStyle/>
          <a:p>
            <a:endParaRPr dirty="0">
              <a:latin typeface="Times New Roman" panose="02020603050405020304" pitchFamily="18" charset="0"/>
              <a:cs typeface="Times New Roman" panose="02020603050405020304" pitchFamily="18" charset="0"/>
            </a:endParaRPr>
          </a:p>
        </p:txBody>
      </p:sp>
      <p:grpSp>
        <p:nvGrpSpPr>
          <p:cNvPr id="4" name="Google Shape;2334;p45">
            <a:extLst>
              <a:ext uri="{FF2B5EF4-FFF2-40B4-BE49-F238E27FC236}">
                <a16:creationId xmlns:a16="http://schemas.microsoft.com/office/drawing/2014/main" id="{A90B63C6-F470-8591-53AD-F5B8B364EFB0}"/>
              </a:ext>
            </a:extLst>
          </p:cNvPr>
          <p:cNvGrpSpPr/>
          <p:nvPr/>
        </p:nvGrpSpPr>
        <p:grpSpPr>
          <a:xfrm>
            <a:off x="5342236" y="5066965"/>
            <a:ext cx="1969031" cy="1462084"/>
            <a:chOff x="264156" y="309"/>
            <a:chExt cx="1793244" cy="1093706"/>
          </a:xfrm>
        </p:grpSpPr>
        <p:sp>
          <p:nvSpPr>
            <p:cNvPr id="5" name="Google Shape;2335;p45">
              <a:extLst>
                <a:ext uri="{FF2B5EF4-FFF2-40B4-BE49-F238E27FC236}">
                  <a16:creationId xmlns:a16="http://schemas.microsoft.com/office/drawing/2014/main" id="{E096AD9F-64D3-4D4F-51F7-E6443A8A1C36}"/>
                </a:ext>
              </a:extLst>
            </p:cNvPr>
            <p:cNvSpPr txBox="1"/>
            <p:nvPr/>
          </p:nvSpPr>
          <p:spPr>
            <a:xfrm>
              <a:off x="264156" y="357307"/>
              <a:ext cx="1793244" cy="7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Feedback and Ratings</a:t>
              </a:r>
            </a:p>
          </p:txBody>
        </p:sp>
        <p:grpSp>
          <p:nvGrpSpPr>
            <p:cNvPr id="6" name="Google Shape;2337;p45">
              <a:extLst>
                <a:ext uri="{FF2B5EF4-FFF2-40B4-BE49-F238E27FC236}">
                  <a16:creationId xmlns:a16="http://schemas.microsoft.com/office/drawing/2014/main" id="{975478E0-1862-C998-8103-F9C60CD4A60A}"/>
                </a:ext>
              </a:extLst>
            </p:cNvPr>
            <p:cNvGrpSpPr/>
            <p:nvPr/>
          </p:nvGrpSpPr>
          <p:grpSpPr>
            <a:xfrm>
              <a:off x="768898" y="309"/>
              <a:ext cx="519603" cy="461632"/>
              <a:chOff x="0" y="309"/>
              <a:chExt cx="519601" cy="461631"/>
            </a:xfrm>
          </p:grpSpPr>
          <p:sp>
            <p:nvSpPr>
              <p:cNvPr id="7" name="Rounded Rectangle">
                <a:extLst>
                  <a:ext uri="{FF2B5EF4-FFF2-40B4-BE49-F238E27FC236}">
                    <a16:creationId xmlns:a16="http://schemas.microsoft.com/office/drawing/2014/main" id="{46010B77-7602-E8E0-829B-B4BF3979D80A}"/>
                  </a:ext>
                </a:extLst>
              </p:cNvPr>
              <p:cNvSpPr/>
              <p:nvPr/>
            </p:nvSpPr>
            <p:spPr>
              <a:xfrm>
                <a:off x="0" y="45424"/>
                <a:ext cx="519601" cy="371401"/>
              </a:xfrm>
              <a:prstGeom prst="roundRect">
                <a:avLst>
                  <a:gd name="adj" fmla="val 16667"/>
                </a:avLst>
              </a:prstGeom>
              <a:solidFill>
                <a:schemeClr val="accent6"/>
              </a:solidFill>
              <a:ln w="12700" cap="flat">
                <a:noFill/>
                <a:miter lim="400000"/>
              </a:ln>
              <a:effectLst/>
            </p:spPr>
            <p:txBody>
              <a:bodyPr wrap="square" lIns="60959" tIns="60959" rIns="60959" bIns="60959" numCol="1" anchor="ctr">
                <a:noAutofit/>
              </a:bodyPr>
              <a:lstStyle/>
              <a:p>
                <a:pPr algn="ctr">
                  <a:defRPr sz="1800" b="1">
                    <a:solidFill>
                      <a:srgbClr val="FFFFFF"/>
                    </a:solidFill>
                    <a:latin typeface="Fira Sans Extra Condensed"/>
                    <a:ea typeface="Fira Sans Extra Condensed"/>
                    <a:cs typeface="Fira Sans Extra Condensed"/>
                    <a:sym typeface="Fira Sans Extra Condensed"/>
                  </a:defRPr>
                </a:pPr>
                <a:endParaRPr sz="2400">
                  <a:latin typeface="Times New Roman" panose="02020603050405020304" pitchFamily="18" charset="0"/>
                  <a:cs typeface="Times New Roman" panose="02020603050405020304" pitchFamily="18" charset="0"/>
                </a:endParaRPr>
              </a:p>
            </p:txBody>
          </p:sp>
          <p:sp>
            <p:nvSpPr>
              <p:cNvPr id="8" name="04">
                <a:extLst>
                  <a:ext uri="{FF2B5EF4-FFF2-40B4-BE49-F238E27FC236}">
                    <a16:creationId xmlns:a16="http://schemas.microsoft.com/office/drawing/2014/main" id="{E2433201-ED23-1146-8579-C849319B37B1}"/>
                  </a:ext>
                </a:extLst>
              </p:cNvPr>
              <p:cNvSpPr txBox="1"/>
              <p:nvPr/>
            </p:nvSpPr>
            <p:spPr>
              <a:xfrm>
                <a:off x="18129" y="309"/>
                <a:ext cx="483342" cy="4616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5</a:t>
                </a:r>
                <a:endParaRPr sz="2400" dirty="0">
                  <a:latin typeface="Times New Roman" panose="02020603050405020304" pitchFamily="18" charset="0"/>
                  <a:cs typeface="Times New Roman" panose="02020603050405020304" pitchFamily="18" charset="0"/>
                </a:endParaRPr>
              </a:p>
            </p:txBody>
          </p:sp>
        </p:grpSp>
      </p:grpSp>
      <p:sp>
        <p:nvSpPr>
          <p:cNvPr id="10" name="Google Shape;2329;p45">
            <a:extLst>
              <a:ext uri="{FF2B5EF4-FFF2-40B4-BE49-F238E27FC236}">
                <a16:creationId xmlns:a16="http://schemas.microsoft.com/office/drawing/2014/main" id="{DD810ADE-AEFF-F68E-3EFD-C1DAE6E611B7}"/>
              </a:ext>
            </a:extLst>
          </p:cNvPr>
          <p:cNvSpPr/>
          <p:nvPr/>
        </p:nvSpPr>
        <p:spPr>
          <a:xfrm>
            <a:off x="1097499" y="3472163"/>
            <a:ext cx="2259080" cy="1388014"/>
          </a:xfrm>
          <a:prstGeom prst="roundRect">
            <a:avLst>
              <a:gd name="adj" fmla="val 16667"/>
            </a:avLst>
          </a:prstGeom>
          <a:solidFill>
            <a:schemeClr val="accent6">
              <a:alpha val="12548"/>
            </a:schemeClr>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grpSp>
        <p:nvGrpSpPr>
          <p:cNvPr id="11" name="Google Shape;2334;p45">
            <a:extLst>
              <a:ext uri="{FF2B5EF4-FFF2-40B4-BE49-F238E27FC236}">
                <a16:creationId xmlns:a16="http://schemas.microsoft.com/office/drawing/2014/main" id="{3919E5E9-1ABE-EA1F-092C-F3C502FE60F4}"/>
              </a:ext>
            </a:extLst>
          </p:cNvPr>
          <p:cNvGrpSpPr/>
          <p:nvPr/>
        </p:nvGrpSpPr>
        <p:grpSpPr>
          <a:xfrm>
            <a:off x="1084482" y="3143624"/>
            <a:ext cx="2259081" cy="1613269"/>
            <a:chOff x="-52278" y="-69039"/>
            <a:chExt cx="2057400" cy="1573475"/>
          </a:xfrm>
        </p:grpSpPr>
        <p:sp>
          <p:nvSpPr>
            <p:cNvPr id="12" name="Google Shape;2335;p45">
              <a:extLst>
                <a:ext uri="{FF2B5EF4-FFF2-40B4-BE49-F238E27FC236}">
                  <a16:creationId xmlns:a16="http://schemas.microsoft.com/office/drawing/2014/main" id="{D4B853D2-A808-FFDC-5E50-70A5F69956FF}"/>
                </a:ext>
              </a:extLst>
            </p:cNvPr>
            <p:cNvSpPr txBox="1"/>
            <p:nvPr/>
          </p:nvSpPr>
          <p:spPr>
            <a:xfrm>
              <a:off x="-52278" y="543886"/>
              <a:ext cx="2057400" cy="9605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Reward System</a:t>
              </a:r>
            </a:p>
          </p:txBody>
        </p:sp>
        <p:grpSp>
          <p:nvGrpSpPr>
            <p:cNvPr id="13" name="Google Shape;2337;p45">
              <a:extLst>
                <a:ext uri="{FF2B5EF4-FFF2-40B4-BE49-F238E27FC236}">
                  <a16:creationId xmlns:a16="http://schemas.microsoft.com/office/drawing/2014/main" id="{BD8039D4-2BC6-C352-9E38-42B66E5C8FB0}"/>
                </a:ext>
              </a:extLst>
            </p:cNvPr>
            <p:cNvGrpSpPr/>
            <p:nvPr/>
          </p:nvGrpSpPr>
          <p:grpSpPr>
            <a:xfrm>
              <a:off x="768898" y="-69039"/>
              <a:ext cx="519603" cy="600328"/>
              <a:chOff x="0" y="-69039"/>
              <a:chExt cx="519601" cy="600327"/>
            </a:xfrm>
          </p:grpSpPr>
          <p:sp>
            <p:nvSpPr>
              <p:cNvPr id="14" name="Rounded Rectangle">
                <a:extLst>
                  <a:ext uri="{FF2B5EF4-FFF2-40B4-BE49-F238E27FC236}">
                    <a16:creationId xmlns:a16="http://schemas.microsoft.com/office/drawing/2014/main" id="{1F4DA253-B484-0732-7F95-1D160C44F13A}"/>
                  </a:ext>
                </a:extLst>
              </p:cNvPr>
              <p:cNvSpPr/>
              <p:nvPr/>
            </p:nvSpPr>
            <p:spPr>
              <a:xfrm>
                <a:off x="0" y="45424"/>
                <a:ext cx="519601" cy="371401"/>
              </a:xfrm>
              <a:prstGeom prst="roundRect">
                <a:avLst>
                  <a:gd name="adj" fmla="val 16667"/>
                </a:avLst>
              </a:prstGeom>
              <a:solidFill>
                <a:schemeClr val="accent6"/>
              </a:solidFill>
              <a:ln w="12700" cap="flat">
                <a:noFill/>
                <a:miter lim="400000"/>
              </a:ln>
              <a:effectLst/>
            </p:spPr>
            <p:txBody>
              <a:bodyPr wrap="square" lIns="60959" tIns="60959" rIns="60959" bIns="60959" numCol="1" anchor="ctr">
                <a:noAutofit/>
              </a:bodyPr>
              <a:lstStyle/>
              <a:p>
                <a:pPr algn="ctr">
                  <a:defRPr sz="1800" b="1">
                    <a:solidFill>
                      <a:srgbClr val="FFFFFF"/>
                    </a:solidFill>
                    <a:latin typeface="Fira Sans Extra Condensed"/>
                    <a:ea typeface="Fira Sans Extra Condensed"/>
                    <a:cs typeface="Fira Sans Extra Condensed"/>
                    <a:sym typeface="Fira Sans Extra Condensed"/>
                  </a:defRPr>
                </a:pPr>
                <a:endParaRPr sz="2400">
                  <a:latin typeface="Times New Roman" panose="02020603050405020304" pitchFamily="18" charset="0"/>
                  <a:cs typeface="Times New Roman" panose="02020603050405020304" pitchFamily="18" charset="0"/>
                </a:endParaRPr>
              </a:p>
            </p:txBody>
          </p:sp>
          <p:sp>
            <p:nvSpPr>
              <p:cNvPr id="15" name="04">
                <a:extLst>
                  <a:ext uri="{FF2B5EF4-FFF2-40B4-BE49-F238E27FC236}">
                    <a16:creationId xmlns:a16="http://schemas.microsoft.com/office/drawing/2014/main" id="{0F98F3F9-EFA4-0FDB-355D-C6F9FB068EB5}"/>
                  </a:ext>
                </a:extLst>
              </p:cNvPr>
              <p:cNvSpPr txBox="1"/>
              <p:nvPr/>
            </p:nvSpPr>
            <p:spPr>
              <a:xfrm>
                <a:off x="18129" y="-69039"/>
                <a:ext cx="483342" cy="6003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2</a:t>
                </a:r>
                <a:endParaRPr sz="2400" dirty="0">
                  <a:latin typeface="Times New Roman" panose="02020603050405020304" pitchFamily="18" charset="0"/>
                  <a:cs typeface="Times New Roman" panose="02020603050405020304" pitchFamily="18" charset="0"/>
                </a:endParaRPr>
              </a:p>
            </p:txBody>
          </p:sp>
        </p:grpSp>
      </p:grpSp>
      <p:sp>
        <p:nvSpPr>
          <p:cNvPr id="16" name="Google Shape;2312;p45">
            <a:extLst>
              <a:ext uri="{FF2B5EF4-FFF2-40B4-BE49-F238E27FC236}">
                <a16:creationId xmlns:a16="http://schemas.microsoft.com/office/drawing/2014/main" id="{13781C12-AED7-8662-058B-EBF9B0E9145F}"/>
              </a:ext>
            </a:extLst>
          </p:cNvPr>
          <p:cNvSpPr/>
          <p:nvPr/>
        </p:nvSpPr>
        <p:spPr>
          <a:xfrm>
            <a:off x="1102747" y="5479520"/>
            <a:ext cx="2279732" cy="1302280"/>
          </a:xfrm>
          <a:prstGeom prst="roundRect">
            <a:avLst>
              <a:gd name="adj" fmla="val 16667"/>
            </a:avLst>
          </a:prstGeom>
          <a:solidFill>
            <a:schemeClr val="accent4">
              <a:alpha val="12548"/>
            </a:schemeClr>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grpSp>
        <p:nvGrpSpPr>
          <p:cNvPr id="17" name="Google Shape;2320;p45">
            <a:extLst>
              <a:ext uri="{FF2B5EF4-FFF2-40B4-BE49-F238E27FC236}">
                <a16:creationId xmlns:a16="http://schemas.microsoft.com/office/drawing/2014/main" id="{5E540155-2B22-EC1B-1687-13E7F66FC1A3}"/>
              </a:ext>
            </a:extLst>
          </p:cNvPr>
          <p:cNvGrpSpPr/>
          <p:nvPr/>
        </p:nvGrpSpPr>
        <p:grpSpPr>
          <a:xfrm>
            <a:off x="914400" y="5184313"/>
            <a:ext cx="2518678" cy="1370123"/>
            <a:chOff x="-951915" y="-189"/>
            <a:chExt cx="2057400" cy="1083239"/>
          </a:xfrm>
        </p:grpSpPr>
        <p:grpSp>
          <p:nvGrpSpPr>
            <p:cNvPr id="18" name="Google Shape;2321;p45">
              <a:extLst>
                <a:ext uri="{FF2B5EF4-FFF2-40B4-BE49-F238E27FC236}">
                  <a16:creationId xmlns:a16="http://schemas.microsoft.com/office/drawing/2014/main" id="{21EE9D3E-4B3B-4112-3124-6FC3A212084D}"/>
                </a:ext>
              </a:extLst>
            </p:cNvPr>
            <p:cNvGrpSpPr/>
            <p:nvPr/>
          </p:nvGrpSpPr>
          <p:grpSpPr>
            <a:xfrm>
              <a:off x="-164886" y="-189"/>
              <a:ext cx="519602" cy="486632"/>
              <a:chOff x="-924258" y="-189"/>
              <a:chExt cx="519601" cy="486631"/>
            </a:xfrm>
          </p:grpSpPr>
          <p:sp>
            <p:nvSpPr>
              <p:cNvPr id="20" name="Rounded Rectangle">
                <a:extLst>
                  <a:ext uri="{FF2B5EF4-FFF2-40B4-BE49-F238E27FC236}">
                    <a16:creationId xmlns:a16="http://schemas.microsoft.com/office/drawing/2014/main" id="{226152EC-4057-A75A-1B9C-E1897AADF42C}"/>
                  </a:ext>
                </a:extLst>
              </p:cNvPr>
              <p:cNvSpPr/>
              <p:nvPr/>
            </p:nvSpPr>
            <p:spPr>
              <a:xfrm>
                <a:off x="-924258" y="36302"/>
                <a:ext cx="519601" cy="402768"/>
              </a:xfrm>
              <a:prstGeom prst="roundRect">
                <a:avLst>
                  <a:gd name="adj" fmla="val 16667"/>
                </a:avLst>
              </a:prstGeom>
              <a:solidFill>
                <a:schemeClr val="accent4"/>
              </a:solidFill>
              <a:ln w="12700" cap="flat">
                <a:noFill/>
                <a:miter lim="400000"/>
              </a:ln>
              <a:effectLst/>
            </p:spPr>
            <p:txBody>
              <a:bodyPr wrap="square" lIns="60959" tIns="60959" rIns="60959" bIns="60959" numCol="1" anchor="ctr">
                <a:noAutofit/>
              </a:bodyPr>
              <a:lstStyle/>
              <a:p>
                <a:pPr algn="ctr">
                  <a:defRPr sz="1800" b="1">
                    <a:solidFill>
                      <a:srgbClr val="FFFFFF"/>
                    </a:solidFill>
                    <a:latin typeface="Fira Sans Extra Condensed"/>
                    <a:ea typeface="Fira Sans Extra Condensed"/>
                    <a:cs typeface="Fira Sans Extra Condensed"/>
                    <a:sym typeface="Fira Sans Extra Condensed"/>
                  </a:defRPr>
                </a:pPr>
                <a:endParaRPr sz="2400">
                  <a:latin typeface="Times New Roman" panose="02020603050405020304" pitchFamily="18" charset="0"/>
                  <a:cs typeface="Times New Roman" panose="02020603050405020304" pitchFamily="18" charset="0"/>
                </a:endParaRPr>
              </a:p>
            </p:txBody>
          </p:sp>
          <p:sp>
            <p:nvSpPr>
              <p:cNvPr id="21" name="02">
                <a:extLst>
                  <a:ext uri="{FF2B5EF4-FFF2-40B4-BE49-F238E27FC236}">
                    <a16:creationId xmlns:a16="http://schemas.microsoft.com/office/drawing/2014/main" id="{2BC2E4FB-2633-FBB5-2E1A-140CC6DC590E}"/>
                  </a:ext>
                </a:extLst>
              </p:cNvPr>
              <p:cNvSpPr txBox="1"/>
              <p:nvPr/>
            </p:nvSpPr>
            <p:spPr>
              <a:xfrm>
                <a:off x="-924258" y="-189"/>
                <a:ext cx="483342" cy="4866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3</a:t>
                </a:r>
                <a:endParaRPr sz="2400" dirty="0">
                  <a:latin typeface="Times New Roman" panose="02020603050405020304" pitchFamily="18" charset="0"/>
                  <a:cs typeface="Times New Roman" panose="02020603050405020304" pitchFamily="18" charset="0"/>
                </a:endParaRPr>
              </a:p>
            </p:txBody>
          </p:sp>
        </p:grpSp>
        <p:sp>
          <p:nvSpPr>
            <p:cNvPr id="19" name="Google Shape;2322;p45">
              <a:extLst>
                <a:ext uri="{FF2B5EF4-FFF2-40B4-BE49-F238E27FC236}">
                  <a16:creationId xmlns:a16="http://schemas.microsoft.com/office/drawing/2014/main" id="{F96B703E-2852-1D46-A84B-2250EA97C0B3}"/>
                </a:ext>
              </a:extLst>
            </p:cNvPr>
            <p:cNvSpPr txBox="1"/>
            <p:nvPr/>
          </p:nvSpPr>
          <p:spPr>
            <a:xfrm>
              <a:off x="-951915" y="304419"/>
              <a:ext cx="2057400" cy="7786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Emergency Assistance</a:t>
              </a:r>
            </a:p>
          </p:txBody>
        </p:sp>
      </p:grpSp>
      <p:sp>
        <p:nvSpPr>
          <p:cNvPr id="22" name="Google Shape;2313;p45">
            <a:extLst>
              <a:ext uri="{FF2B5EF4-FFF2-40B4-BE49-F238E27FC236}">
                <a16:creationId xmlns:a16="http://schemas.microsoft.com/office/drawing/2014/main" id="{5326075A-7FB2-7C1A-4A8C-FC4745502809}"/>
              </a:ext>
            </a:extLst>
          </p:cNvPr>
          <p:cNvSpPr/>
          <p:nvPr/>
        </p:nvSpPr>
        <p:spPr>
          <a:xfrm>
            <a:off x="4910101" y="1282599"/>
            <a:ext cx="2105416" cy="1384401"/>
          </a:xfrm>
          <a:prstGeom prst="roundRect">
            <a:avLst>
              <a:gd name="adj" fmla="val 16667"/>
            </a:avLst>
          </a:prstGeom>
          <a:solidFill>
            <a:schemeClr val="accent5">
              <a:alpha val="12548"/>
            </a:schemeClr>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grpSp>
        <p:nvGrpSpPr>
          <p:cNvPr id="23" name="Google Shape;2316;p45">
            <a:extLst>
              <a:ext uri="{FF2B5EF4-FFF2-40B4-BE49-F238E27FC236}">
                <a16:creationId xmlns:a16="http://schemas.microsoft.com/office/drawing/2014/main" id="{C78B0C71-B9C0-B54B-1D88-FF30E2EC2100}"/>
              </a:ext>
            </a:extLst>
          </p:cNvPr>
          <p:cNvGrpSpPr/>
          <p:nvPr/>
        </p:nvGrpSpPr>
        <p:grpSpPr>
          <a:xfrm>
            <a:off x="4883068" y="844078"/>
            <a:ext cx="2279732" cy="1879755"/>
            <a:chOff x="0" y="309"/>
            <a:chExt cx="2057400" cy="1409815"/>
          </a:xfrm>
        </p:grpSpPr>
        <p:grpSp>
          <p:nvGrpSpPr>
            <p:cNvPr id="24" name="Google Shape;2317;p45">
              <a:extLst>
                <a:ext uri="{FF2B5EF4-FFF2-40B4-BE49-F238E27FC236}">
                  <a16:creationId xmlns:a16="http://schemas.microsoft.com/office/drawing/2014/main" id="{2353436C-84EB-B21B-6432-7A7B8E247E71}"/>
                </a:ext>
              </a:extLst>
            </p:cNvPr>
            <p:cNvGrpSpPr/>
            <p:nvPr/>
          </p:nvGrpSpPr>
          <p:grpSpPr>
            <a:xfrm>
              <a:off x="749849" y="309"/>
              <a:ext cx="519602" cy="461633"/>
              <a:chOff x="0" y="308"/>
              <a:chExt cx="519601" cy="461632"/>
            </a:xfrm>
          </p:grpSpPr>
          <p:sp>
            <p:nvSpPr>
              <p:cNvPr id="26" name="Rounded Rectangle">
                <a:extLst>
                  <a:ext uri="{FF2B5EF4-FFF2-40B4-BE49-F238E27FC236}">
                    <a16:creationId xmlns:a16="http://schemas.microsoft.com/office/drawing/2014/main" id="{394149E3-07B9-DC96-716F-CEECFBCE8428}"/>
                  </a:ext>
                </a:extLst>
              </p:cNvPr>
              <p:cNvSpPr/>
              <p:nvPr/>
            </p:nvSpPr>
            <p:spPr>
              <a:xfrm>
                <a:off x="0" y="45424"/>
                <a:ext cx="519601" cy="371401"/>
              </a:xfrm>
              <a:prstGeom prst="roundRect">
                <a:avLst>
                  <a:gd name="adj" fmla="val 16667"/>
                </a:avLst>
              </a:prstGeom>
              <a:solidFill>
                <a:schemeClr val="accent5"/>
              </a:solidFill>
              <a:ln w="12700" cap="flat">
                <a:noFill/>
                <a:miter lim="400000"/>
              </a:ln>
              <a:effectLst/>
            </p:spPr>
            <p:txBody>
              <a:bodyPr wrap="square" lIns="60959" tIns="60959" rIns="60959" bIns="60959" numCol="1" anchor="ctr">
                <a:noAutofit/>
              </a:bodyPr>
              <a:lstStyle/>
              <a:p>
                <a:pPr algn="ctr">
                  <a:defRPr sz="1800" b="1">
                    <a:solidFill>
                      <a:srgbClr val="FFFFFF"/>
                    </a:solidFill>
                    <a:latin typeface="Fira Sans Extra Condensed"/>
                    <a:ea typeface="Fira Sans Extra Condensed"/>
                    <a:cs typeface="Fira Sans Extra Condensed"/>
                    <a:sym typeface="Fira Sans Extra Condensed"/>
                  </a:defRPr>
                </a:pPr>
                <a:endParaRPr sz="2400">
                  <a:latin typeface="Times New Roman" panose="02020603050405020304" pitchFamily="18" charset="0"/>
                  <a:cs typeface="Times New Roman" panose="02020603050405020304" pitchFamily="18" charset="0"/>
                </a:endParaRPr>
              </a:p>
            </p:txBody>
          </p:sp>
          <p:sp>
            <p:nvSpPr>
              <p:cNvPr id="27" name="03">
                <a:extLst>
                  <a:ext uri="{FF2B5EF4-FFF2-40B4-BE49-F238E27FC236}">
                    <a16:creationId xmlns:a16="http://schemas.microsoft.com/office/drawing/2014/main" id="{DF9183D3-A0D5-4C97-2451-24CF7BA4FCD8}"/>
                  </a:ext>
                </a:extLst>
              </p:cNvPr>
              <p:cNvSpPr txBox="1"/>
              <p:nvPr/>
            </p:nvSpPr>
            <p:spPr>
              <a:xfrm>
                <a:off x="18129" y="308"/>
                <a:ext cx="483342" cy="4616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4</a:t>
                </a:r>
                <a:endParaRPr sz="2400" dirty="0">
                  <a:latin typeface="Times New Roman" panose="02020603050405020304" pitchFamily="18" charset="0"/>
                  <a:cs typeface="Times New Roman" panose="02020603050405020304" pitchFamily="18" charset="0"/>
                </a:endParaRPr>
              </a:p>
            </p:txBody>
          </p:sp>
        </p:grpSp>
        <p:sp>
          <p:nvSpPr>
            <p:cNvPr id="25" name="Google Shape;2318;p45">
              <a:extLst>
                <a:ext uri="{FF2B5EF4-FFF2-40B4-BE49-F238E27FC236}">
                  <a16:creationId xmlns:a16="http://schemas.microsoft.com/office/drawing/2014/main" id="{7BCB2B64-0CB4-6314-C0DF-72E1CD962DF9}"/>
                </a:ext>
              </a:extLst>
            </p:cNvPr>
            <p:cNvSpPr txBox="1"/>
            <p:nvPr/>
          </p:nvSpPr>
          <p:spPr>
            <a:xfrm>
              <a:off x="0" y="394494"/>
              <a:ext cx="2057400" cy="10156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Environmental Impact Tracking</a:t>
              </a:r>
            </a:p>
          </p:txBody>
        </p:sp>
      </p:grpSp>
      <p:sp>
        <p:nvSpPr>
          <p:cNvPr id="28" name="Google Shape;2313;p45">
            <a:extLst>
              <a:ext uri="{FF2B5EF4-FFF2-40B4-BE49-F238E27FC236}">
                <a16:creationId xmlns:a16="http://schemas.microsoft.com/office/drawing/2014/main" id="{B933E1B5-F8CE-9009-4866-57E61F1A9AC8}"/>
              </a:ext>
            </a:extLst>
          </p:cNvPr>
          <p:cNvSpPr/>
          <p:nvPr/>
        </p:nvSpPr>
        <p:spPr>
          <a:xfrm>
            <a:off x="9024074" y="5414709"/>
            <a:ext cx="2105416" cy="1384401"/>
          </a:xfrm>
          <a:prstGeom prst="roundRect">
            <a:avLst>
              <a:gd name="adj" fmla="val 16667"/>
            </a:avLst>
          </a:prstGeom>
          <a:solidFill>
            <a:schemeClr val="accent5">
              <a:alpha val="12548"/>
            </a:schemeClr>
          </a:solidFill>
          <a:ln w="12700">
            <a:miter lim="400000"/>
          </a:ln>
        </p:spPr>
        <p:txBody>
          <a:bodyPr lIns="60959" rIns="60959" anchor="ctr"/>
          <a:lstStyle/>
          <a:p>
            <a:endParaRPr>
              <a:latin typeface="Times New Roman" panose="02020603050405020304" pitchFamily="18" charset="0"/>
              <a:cs typeface="Times New Roman" panose="02020603050405020304" pitchFamily="18" charset="0"/>
            </a:endParaRPr>
          </a:p>
        </p:txBody>
      </p:sp>
      <p:grpSp>
        <p:nvGrpSpPr>
          <p:cNvPr id="29" name="Google Shape;2316;p45">
            <a:extLst>
              <a:ext uri="{FF2B5EF4-FFF2-40B4-BE49-F238E27FC236}">
                <a16:creationId xmlns:a16="http://schemas.microsoft.com/office/drawing/2014/main" id="{1073AC3C-8FB5-BD14-461E-19DAC2D348C2}"/>
              </a:ext>
            </a:extLst>
          </p:cNvPr>
          <p:cNvGrpSpPr/>
          <p:nvPr/>
        </p:nvGrpSpPr>
        <p:grpSpPr>
          <a:xfrm>
            <a:off x="8997868" y="4994409"/>
            <a:ext cx="2279732" cy="1695088"/>
            <a:chOff x="0" y="309"/>
            <a:chExt cx="2057400" cy="1271315"/>
          </a:xfrm>
        </p:grpSpPr>
        <p:grpSp>
          <p:nvGrpSpPr>
            <p:cNvPr id="30" name="Google Shape;2317;p45">
              <a:extLst>
                <a:ext uri="{FF2B5EF4-FFF2-40B4-BE49-F238E27FC236}">
                  <a16:creationId xmlns:a16="http://schemas.microsoft.com/office/drawing/2014/main" id="{D7A7648C-F050-4749-A790-4E66C17337A8}"/>
                </a:ext>
              </a:extLst>
            </p:cNvPr>
            <p:cNvGrpSpPr/>
            <p:nvPr/>
          </p:nvGrpSpPr>
          <p:grpSpPr>
            <a:xfrm>
              <a:off x="749849" y="309"/>
              <a:ext cx="519602" cy="461633"/>
              <a:chOff x="0" y="308"/>
              <a:chExt cx="519601" cy="461632"/>
            </a:xfrm>
          </p:grpSpPr>
          <p:sp>
            <p:nvSpPr>
              <p:cNvPr id="32" name="Rounded Rectangle">
                <a:extLst>
                  <a:ext uri="{FF2B5EF4-FFF2-40B4-BE49-F238E27FC236}">
                    <a16:creationId xmlns:a16="http://schemas.microsoft.com/office/drawing/2014/main" id="{7A5844F2-1393-6F3F-984F-C21F873D3BC3}"/>
                  </a:ext>
                </a:extLst>
              </p:cNvPr>
              <p:cNvSpPr/>
              <p:nvPr/>
            </p:nvSpPr>
            <p:spPr>
              <a:xfrm>
                <a:off x="0" y="45424"/>
                <a:ext cx="519601" cy="371401"/>
              </a:xfrm>
              <a:prstGeom prst="roundRect">
                <a:avLst>
                  <a:gd name="adj" fmla="val 16667"/>
                </a:avLst>
              </a:prstGeom>
              <a:solidFill>
                <a:schemeClr val="accent5"/>
              </a:solidFill>
              <a:ln w="12700" cap="flat">
                <a:noFill/>
                <a:miter lim="400000"/>
              </a:ln>
              <a:effectLst/>
            </p:spPr>
            <p:txBody>
              <a:bodyPr wrap="square" lIns="60959" tIns="60959" rIns="60959" bIns="60959" numCol="1" anchor="ctr">
                <a:noAutofit/>
              </a:bodyPr>
              <a:lstStyle/>
              <a:p>
                <a:pPr algn="ctr">
                  <a:defRPr sz="1800" b="1">
                    <a:solidFill>
                      <a:srgbClr val="FFFFFF"/>
                    </a:solidFill>
                    <a:latin typeface="Fira Sans Extra Condensed"/>
                    <a:ea typeface="Fira Sans Extra Condensed"/>
                    <a:cs typeface="Fira Sans Extra Condensed"/>
                    <a:sym typeface="Fira Sans Extra Condensed"/>
                  </a:defRPr>
                </a:pPr>
                <a:endParaRPr sz="2400">
                  <a:latin typeface="Times New Roman" panose="02020603050405020304" pitchFamily="18" charset="0"/>
                  <a:cs typeface="Times New Roman" panose="02020603050405020304" pitchFamily="18" charset="0"/>
                </a:endParaRPr>
              </a:p>
            </p:txBody>
          </p:sp>
          <p:sp>
            <p:nvSpPr>
              <p:cNvPr id="33" name="03">
                <a:extLst>
                  <a:ext uri="{FF2B5EF4-FFF2-40B4-BE49-F238E27FC236}">
                    <a16:creationId xmlns:a16="http://schemas.microsoft.com/office/drawing/2014/main" id="{3950829E-CE45-8FF3-3306-3D118CAA26FF}"/>
                  </a:ext>
                </a:extLst>
              </p:cNvPr>
              <p:cNvSpPr txBox="1"/>
              <p:nvPr/>
            </p:nvSpPr>
            <p:spPr>
              <a:xfrm>
                <a:off x="18129" y="308"/>
                <a:ext cx="483342" cy="4616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solidFill>
                      <a:srgbClr val="FFFFFF"/>
                    </a:solidFill>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8</a:t>
                </a:r>
                <a:endParaRPr sz="2400" dirty="0">
                  <a:latin typeface="Times New Roman" panose="02020603050405020304" pitchFamily="18" charset="0"/>
                  <a:cs typeface="Times New Roman" panose="02020603050405020304" pitchFamily="18" charset="0"/>
                </a:endParaRPr>
              </a:p>
            </p:txBody>
          </p:sp>
        </p:grpSp>
        <p:sp>
          <p:nvSpPr>
            <p:cNvPr id="31" name="Google Shape;2318;p45">
              <a:extLst>
                <a:ext uri="{FF2B5EF4-FFF2-40B4-BE49-F238E27FC236}">
                  <a16:creationId xmlns:a16="http://schemas.microsoft.com/office/drawing/2014/main" id="{36A8D0BF-3940-5ADD-018C-33BFB82E9474}"/>
                </a:ext>
              </a:extLst>
            </p:cNvPr>
            <p:cNvSpPr txBox="1"/>
            <p:nvPr/>
          </p:nvSpPr>
          <p:spPr>
            <a:xfrm>
              <a:off x="0" y="532992"/>
              <a:ext cx="2057400" cy="7386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numCol="1" anchor="ctr">
              <a:spAutoFit/>
            </a:bodyPr>
            <a:lstStyle>
              <a:lvl1pPr algn="ctr">
                <a:defRPr sz="1800" b="1">
                  <a:latin typeface="Fira Sans Extra Condensed"/>
                  <a:ea typeface="Fira Sans Extra Condensed"/>
                  <a:cs typeface="Fira Sans Extra Condensed"/>
                  <a:sym typeface="Fira Sans Extra Condensed"/>
                </a:defRPr>
              </a:lvl1pPr>
            </a:lstStyle>
            <a:p>
              <a:r>
                <a:rPr lang="en-IN" sz="2400" dirty="0">
                  <a:latin typeface="Times New Roman" panose="02020603050405020304" pitchFamily="18" charset="0"/>
                  <a:cs typeface="Times New Roman" panose="02020603050405020304" pitchFamily="18" charset="0"/>
                </a:rPr>
                <a:t>Customized Notifications </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028;p50">
            <a:extLst>
              <a:ext uri="{FF2B5EF4-FFF2-40B4-BE49-F238E27FC236}">
                <a16:creationId xmlns:a16="http://schemas.microsoft.com/office/drawing/2014/main" id="{51027140-E9DF-182D-8B90-CEB01EC1CCC6}"/>
              </a:ext>
            </a:extLst>
          </p:cNvPr>
          <p:cNvGrpSpPr/>
          <p:nvPr/>
        </p:nvGrpSpPr>
        <p:grpSpPr>
          <a:xfrm>
            <a:off x="410112" y="3450293"/>
            <a:ext cx="2493544" cy="2334065"/>
            <a:chOff x="3554425" y="2517000"/>
            <a:chExt cx="1629625" cy="1525400"/>
          </a:xfrm>
        </p:grpSpPr>
        <p:sp>
          <p:nvSpPr>
            <p:cNvPr id="3" name="Google Shape;3029;p50">
              <a:extLst>
                <a:ext uri="{FF2B5EF4-FFF2-40B4-BE49-F238E27FC236}">
                  <a16:creationId xmlns:a16="http://schemas.microsoft.com/office/drawing/2014/main" id="{A458AFD9-D2F1-60A3-AB02-6A15D8C79E48}"/>
                </a:ext>
              </a:extLst>
            </p:cNvPr>
            <p:cNvSpPr/>
            <p:nvPr/>
          </p:nvSpPr>
          <p:spPr>
            <a:xfrm>
              <a:off x="4228625" y="2840650"/>
              <a:ext cx="66350" cy="67850"/>
            </a:xfrm>
            <a:custGeom>
              <a:avLst/>
              <a:gdLst/>
              <a:ahLst/>
              <a:cxnLst/>
              <a:rect l="l" t="t" r="r" b="b"/>
              <a:pathLst>
                <a:path w="2654" h="2714" extrusionOk="0">
                  <a:moveTo>
                    <a:pt x="1335" y="0"/>
                  </a:moveTo>
                  <a:lnTo>
                    <a:pt x="1016" y="1077"/>
                  </a:lnTo>
                  <a:lnTo>
                    <a:pt x="1" y="1395"/>
                  </a:lnTo>
                  <a:lnTo>
                    <a:pt x="1016" y="1653"/>
                  </a:lnTo>
                  <a:lnTo>
                    <a:pt x="1335" y="2714"/>
                  </a:lnTo>
                  <a:lnTo>
                    <a:pt x="1638" y="1653"/>
                  </a:lnTo>
                  <a:lnTo>
                    <a:pt x="2654" y="1395"/>
                  </a:lnTo>
                  <a:lnTo>
                    <a:pt x="1638" y="1077"/>
                  </a:lnTo>
                  <a:lnTo>
                    <a:pt x="1335" y="0"/>
                  </a:lnTo>
                  <a:close/>
                </a:path>
              </a:pathLst>
            </a:custGeom>
            <a:solidFill>
              <a:srgbClr val="FDB43D"/>
            </a:solidFill>
            <a:ln>
              <a:noFill/>
            </a:ln>
          </p:spPr>
          <p:txBody>
            <a:bodyPr spcFirstLastPara="1" wrap="square" lIns="121900" tIns="121900" rIns="121900" bIns="121900" anchor="ctr" anchorCtr="0">
              <a:noAutofit/>
            </a:bodyPr>
            <a:lstStyle/>
            <a:p>
              <a:pPr algn="l" rtl="0"/>
              <a:endParaRPr/>
            </a:p>
          </p:txBody>
        </p:sp>
        <p:sp>
          <p:nvSpPr>
            <p:cNvPr id="4" name="Google Shape;3030;p50">
              <a:extLst>
                <a:ext uri="{FF2B5EF4-FFF2-40B4-BE49-F238E27FC236}">
                  <a16:creationId xmlns:a16="http://schemas.microsoft.com/office/drawing/2014/main" id="{8A3239FE-5CCE-D3A6-5286-179D340583EC}"/>
                </a:ext>
              </a:extLst>
            </p:cNvPr>
            <p:cNvSpPr/>
            <p:nvPr/>
          </p:nvSpPr>
          <p:spPr>
            <a:xfrm>
              <a:off x="4651950" y="2949800"/>
              <a:ext cx="66350" cy="67850"/>
            </a:xfrm>
            <a:custGeom>
              <a:avLst/>
              <a:gdLst/>
              <a:ahLst/>
              <a:cxnLst/>
              <a:rect l="l" t="t" r="r" b="b"/>
              <a:pathLst>
                <a:path w="2654" h="2714" extrusionOk="0">
                  <a:moveTo>
                    <a:pt x="1319" y="0"/>
                  </a:moveTo>
                  <a:lnTo>
                    <a:pt x="1001" y="1076"/>
                  </a:lnTo>
                  <a:lnTo>
                    <a:pt x="1" y="1379"/>
                  </a:lnTo>
                  <a:lnTo>
                    <a:pt x="1001" y="1637"/>
                  </a:lnTo>
                  <a:lnTo>
                    <a:pt x="1319" y="2713"/>
                  </a:lnTo>
                  <a:lnTo>
                    <a:pt x="1638" y="1637"/>
                  </a:lnTo>
                  <a:lnTo>
                    <a:pt x="2653" y="1379"/>
                  </a:lnTo>
                  <a:lnTo>
                    <a:pt x="1638" y="1076"/>
                  </a:lnTo>
                  <a:lnTo>
                    <a:pt x="1319" y="0"/>
                  </a:lnTo>
                  <a:close/>
                </a:path>
              </a:pathLst>
            </a:custGeom>
            <a:solidFill>
              <a:srgbClr val="FDB43D"/>
            </a:solidFill>
            <a:ln>
              <a:noFill/>
            </a:ln>
          </p:spPr>
          <p:txBody>
            <a:bodyPr spcFirstLastPara="1" wrap="square" lIns="121900" tIns="121900" rIns="121900" bIns="121900" anchor="ctr" anchorCtr="0">
              <a:noAutofit/>
            </a:bodyPr>
            <a:lstStyle/>
            <a:p>
              <a:pPr algn="l" rtl="0"/>
              <a:endParaRPr/>
            </a:p>
          </p:txBody>
        </p:sp>
        <p:sp>
          <p:nvSpPr>
            <p:cNvPr id="5" name="Google Shape;3031;p50">
              <a:extLst>
                <a:ext uri="{FF2B5EF4-FFF2-40B4-BE49-F238E27FC236}">
                  <a16:creationId xmlns:a16="http://schemas.microsoft.com/office/drawing/2014/main" id="{C249E59B-409E-A57D-84F4-587CB6A3AB4F}"/>
                </a:ext>
              </a:extLst>
            </p:cNvPr>
            <p:cNvSpPr/>
            <p:nvPr/>
          </p:nvSpPr>
          <p:spPr>
            <a:xfrm>
              <a:off x="3942875" y="3129800"/>
              <a:ext cx="50425" cy="50425"/>
            </a:xfrm>
            <a:custGeom>
              <a:avLst/>
              <a:gdLst/>
              <a:ahLst/>
              <a:cxnLst/>
              <a:rect l="l" t="t" r="r" b="b"/>
              <a:pathLst>
                <a:path w="2017" h="2017" extrusionOk="0">
                  <a:moveTo>
                    <a:pt x="1016" y="1"/>
                  </a:moveTo>
                  <a:lnTo>
                    <a:pt x="819" y="819"/>
                  </a:lnTo>
                  <a:lnTo>
                    <a:pt x="1" y="1001"/>
                  </a:lnTo>
                  <a:lnTo>
                    <a:pt x="819" y="1259"/>
                  </a:lnTo>
                  <a:lnTo>
                    <a:pt x="1016" y="2017"/>
                  </a:lnTo>
                  <a:lnTo>
                    <a:pt x="1198" y="1259"/>
                  </a:lnTo>
                  <a:lnTo>
                    <a:pt x="2017" y="1001"/>
                  </a:lnTo>
                  <a:lnTo>
                    <a:pt x="1198" y="819"/>
                  </a:lnTo>
                  <a:lnTo>
                    <a:pt x="1016" y="1"/>
                  </a:lnTo>
                  <a:close/>
                </a:path>
              </a:pathLst>
            </a:custGeom>
            <a:solidFill>
              <a:srgbClr val="FDB43D"/>
            </a:solidFill>
            <a:ln>
              <a:noFill/>
            </a:ln>
          </p:spPr>
          <p:txBody>
            <a:bodyPr spcFirstLastPara="1" wrap="square" lIns="121900" tIns="121900" rIns="121900" bIns="121900" anchor="ctr" anchorCtr="0">
              <a:noAutofit/>
            </a:bodyPr>
            <a:lstStyle/>
            <a:p>
              <a:pPr algn="l" rtl="0"/>
              <a:endParaRPr/>
            </a:p>
          </p:txBody>
        </p:sp>
        <p:sp>
          <p:nvSpPr>
            <p:cNvPr id="6" name="Google Shape;3032;p50">
              <a:extLst>
                <a:ext uri="{FF2B5EF4-FFF2-40B4-BE49-F238E27FC236}">
                  <a16:creationId xmlns:a16="http://schemas.microsoft.com/office/drawing/2014/main" id="{3F95C07F-A2D6-8079-75AB-C6A2C593093D}"/>
                </a:ext>
              </a:extLst>
            </p:cNvPr>
            <p:cNvSpPr/>
            <p:nvPr/>
          </p:nvSpPr>
          <p:spPr>
            <a:xfrm>
              <a:off x="4053550" y="2993750"/>
              <a:ext cx="20475" cy="20875"/>
            </a:xfrm>
            <a:custGeom>
              <a:avLst/>
              <a:gdLst/>
              <a:ahLst/>
              <a:cxnLst/>
              <a:rect l="l" t="t" r="r" b="b"/>
              <a:pathLst>
                <a:path w="819" h="835" extrusionOk="0">
                  <a:moveTo>
                    <a:pt x="440" y="0"/>
                  </a:moveTo>
                  <a:lnTo>
                    <a:pt x="303" y="319"/>
                  </a:lnTo>
                  <a:lnTo>
                    <a:pt x="0" y="455"/>
                  </a:lnTo>
                  <a:lnTo>
                    <a:pt x="303" y="516"/>
                  </a:lnTo>
                  <a:lnTo>
                    <a:pt x="440" y="834"/>
                  </a:lnTo>
                  <a:lnTo>
                    <a:pt x="501" y="516"/>
                  </a:lnTo>
                  <a:lnTo>
                    <a:pt x="819" y="455"/>
                  </a:lnTo>
                  <a:lnTo>
                    <a:pt x="501" y="319"/>
                  </a:lnTo>
                  <a:lnTo>
                    <a:pt x="440" y="0"/>
                  </a:lnTo>
                  <a:close/>
                </a:path>
              </a:pathLst>
            </a:custGeom>
            <a:solidFill>
              <a:srgbClr val="FDB43D"/>
            </a:solidFill>
            <a:ln>
              <a:noFill/>
            </a:ln>
          </p:spPr>
          <p:txBody>
            <a:bodyPr spcFirstLastPara="1" wrap="square" lIns="121900" tIns="121900" rIns="121900" bIns="121900" anchor="ctr" anchorCtr="0">
              <a:noAutofit/>
            </a:bodyPr>
            <a:lstStyle/>
            <a:p>
              <a:pPr algn="l" rtl="0"/>
              <a:endParaRPr/>
            </a:p>
          </p:txBody>
        </p:sp>
        <p:sp>
          <p:nvSpPr>
            <p:cNvPr id="7" name="Google Shape;3033;p50">
              <a:extLst>
                <a:ext uri="{FF2B5EF4-FFF2-40B4-BE49-F238E27FC236}">
                  <a16:creationId xmlns:a16="http://schemas.microsoft.com/office/drawing/2014/main" id="{86D19D07-AFA9-E636-81E4-A1DFEF73447F}"/>
                </a:ext>
              </a:extLst>
            </p:cNvPr>
            <p:cNvSpPr/>
            <p:nvPr/>
          </p:nvSpPr>
          <p:spPr>
            <a:xfrm>
              <a:off x="4426075" y="2908475"/>
              <a:ext cx="20500" cy="20875"/>
            </a:xfrm>
            <a:custGeom>
              <a:avLst/>
              <a:gdLst/>
              <a:ahLst/>
              <a:cxnLst/>
              <a:rect l="l" t="t" r="r" b="b"/>
              <a:pathLst>
                <a:path w="820" h="835" extrusionOk="0">
                  <a:moveTo>
                    <a:pt x="380" y="1"/>
                  </a:moveTo>
                  <a:lnTo>
                    <a:pt x="319" y="319"/>
                  </a:lnTo>
                  <a:lnTo>
                    <a:pt x="1" y="455"/>
                  </a:lnTo>
                  <a:lnTo>
                    <a:pt x="319" y="516"/>
                  </a:lnTo>
                  <a:lnTo>
                    <a:pt x="380" y="834"/>
                  </a:lnTo>
                  <a:lnTo>
                    <a:pt x="501" y="516"/>
                  </a:lnTo>
                  <a:lnTo>
                    <a:pt x="819" y="455"/>
                  </a:lnTo>
                  <a:lnTo>
                    <a:pt x="501" y="319"/>
                  </a:lnTo>
                  <a:lnTo>
                    <a:pt x="380" y="1"/>
                  </a:lnTo>
                  <a:close/>
                </a:path>
              </a:pathLst>
            </a:custGeom>
            <a:solidFill>
              <a:srgbClr val="FDB43D"/>
            </a:solidFill>
            <a:ln>
              <a:noFill/>
            </a:ln>
          </p:spPr>
          <p:txBody>
            <a:bodyPr spcFirstLastPara="1" wrap="square" lIns="121900" tIns="121900" rIns="121900" bIns="121900" anchor="ctr" anchorCtr="0">
              <a:noAutofit/>
            </a:bodyPr>
            <a:lstStyle/>
            <a:p>
              <a:pPr algn="l" rtl="0"/>
              <a:endParaRPr/>
            </a:p>
          </p:txBody>
        </p:sp>
        <p:sp>
          <p:nvSpPr>
            <p:cNvPr id="8" name="Google Shape;3034;p50">
              <a:extLst>
                <a:ext uri="{FF2B5EF4-FFF2-40B4-BE49-F238E27FC236}">
                  <a16:creationId xmlns:a16="http://schemas.microsoft.com/office/drawing/2014/main" id="{C7C48DCE-877C-9345-F19C-042A02DFBE65}"/>
                </a:ext>
              </a:extLst>
            </p:cNvPr>
            <p:cNvSpPr/>
            <p:nvPr/>
          </p:nvSpPr>
          <p:spPr>
            <a:xfrm>
              <a:off x="4552275" y="2892950"/>
              <a:ext cx="33375" cy="32975"/>
            </a:xfrm>
            <a:custGeom>
              <a:avLst/>
              <a:gdLst/>
              <a:ahLst/>
              <a:cxnLst/>
              <a:rect l="l" t="t" r="r" b="b"/>
              <a:pathLst>
                <a:path w="1335" h="1319" extrusionOk="0">
                  <a:moveTo>
                    <a:pt x="698" y="0"/>
                  </a:moveTo>
                  <a:lnTo>
                    <a:pt x="516" y="500"/>
                  </a:lnTo>
                  <a:lnTo>
                    <a:pt x="1" y="622"/>
                  </a:lnTo>
                  <a:lnTo>
                    <a:pt x="516" y="819"/>
                  </a:lnTo>
                  <a:lnTo>
                    <a:pt x="698" y="1319"/>
                  </a:lnTo>
                  <a:lnTo>
                    <a:pt x="819" y="819"/>
                  </a:lnTo>
                  <a:lnTo>
                    <a:pt x="1335" y="622"/>
                  </a:lnTo>
                  <a:lnTo>
                    <a:pt x="819" y="500"/>
                  </a:lnTo>
                  <a:lnTo>
                    <a:pt x="698" y="0"/>
                  </a:lnTo>
                  <a:close/>
                </a:path>
              </a:pathLst>
            </a:custGeom>
            <a:solidFill>
              <a:srgbClr val="FDB43D"/>
            </a:solidFill>
            <a:ln>
              <a:noFill/>
            </a:ln>
          </p:spPr>
          <p:txBody>
            <a:bodyPr spcFirstLastPara="1" wrap="square" lIns="121900" tIns="121900" rIns="121900" bIns="121900" anchor="ctr" anchorCtr="0">
              <a:noAutofit/>
            </a:bodyPr>
            <a:lstStyle/>
            <a:p>
              <a:pPr algn="l" rtl="0"/>
              <a:endParaRPr/>
            </a:p>
          </p:txBody>
        </p:sp>
        <p:sp>
          <p:nvSpPr>
            <p:cNvPr id="9" name="Google Shape;3035;p50">
              <a:extLst>
                <a:ext uri="{FF2B5EF4-FFF2-40B4-BE49-F238E27FC236}">
                  <a16:creationId xmlns:a16="http://schemas.microsoft.com/office/drawing/2014/main" id="{DAE8EBBF-6BBD-261F-EE4B-986BAB6B0053}"/>
                </a:ext>
              </a:extLst>
            </p:cNvPr>
            <p:cNvSpPr/>
            <p:nvPr/>
          </p:nvSpPr>
          <p:spPr>
            <a:xfrm>
              <a:off x="4007700" y="3358700"/>
              <a:ext cx="107275" cy="69375"/>
            </a:xfrm>
            <a:custGeom>
              <a:avLst/>
              <a:gdLst/>
              <a:ahLst/>
              <a:cxnLst/>
              <a:rect l="l" t="t" r="r" b="b"/>
              <a:pathLst>
                <a:path w="4291" h="2775" extrusionOk="0">
                  <a:moveTo>
                    <a:pt x="0" y="1"/>
                  </a:moveTo>
                  <a:lnTo>
                    <a:pt x="0" y="1638"/>
                  </a:lnTo>
                  <a:cubicBezTo>
                    <a:pt x="0" y="2274"/>
                    <a:pt x="500" y="2775"/>
                    <a:pt x="1137" y="2775"/>
                  </a:cubicBezTo>
                  <a:lnTo>
                    <a:pt x="3153" y="2775"/>
                  </a:lnTo>
                  <a:cubicBezTo>
                    <a:pt x="3790" y="2775"/>
                    <a:pt x="4290" y="2274"/>
                    <a:pt x="4290" y="1638"/>
                  </a:cubicBezTo>
                  <a:lnTo>
                    <a:pt x="4290" y="1"/>
                  </a:ln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10" name="Google Shape;3036;p50">
              <a:extLst>
                <a:ext uri="{FF2B5EF4-FFF2-40B4-BE49-F238E27FC236}">
                  <a16:creationId xmlns:a16="http://schemas.microsoft.com/office/drawing/2014/main" id="{3FA86AB8-0669-4E95-4F89-64ECABE63941}"/>
                </a:ext>
              </a:extLst>
            </p:cNvPr>
            <p:cNvSpPr/>
            <p:nvPr/>
          </p:nvSpPr>
          <p:spPr>
            <a:xfrm>
              <a:off x="4634525" y="3358700"/>
              <a:ext cx="108775" cy="69375"/>
            </a:xfrm>
            <a:custGeom>
              <a:avLst/>
              <a:gdLst/>
              <a:ahLst/>
              <a:cxnLst/>
              <a:rect l="l" t="t" r="r" b="b"/>
              <a:pathLst>
                <a:path w="4351" h="2775" extrusionOk="0">
                  <a:moveTo>
                    <a:pt x="0" y="1"/>
                  </a:moveTo>
                  <a:lnTo>
                    <a:pt x="0" y="1638"/>
                  </a:lnTo>
                  <a:cubicBezTo>
                    <a:pt x="0" y="2274"/>
                    <a:pt x="500" y="2775"/>
                    <a:pt x="1137" y="2775"/>
                  </a:cubicBezTo>
                  <a:lnTo>
                    <a:pt x="3214" y="2775"/>
                  </a:lnTo>
                  <a:cubicBezTo>
                    <a:pt x="3851" y="2775"/>
                    <a:pt x="4351" y="2274"/>
                    <a:pt x="4351" y="1638"/>
                  </a:cubicBezTo>
                  <a:lnTo>
                    <a:pt x="4351" y="1"/>
                  </a:ln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11" name="Google Shape;3037;p50">
              <a:extLst>
                <a:ext uri="{FF2B5EF4-FFF2-40B4-BE49-F238E27FC236}">
                  <a16:creationId xmlns:a16="http://schemas.microsoft.com/office/drawing/2014/main" id="{59FAB448-473A-C554-8B67-56D837D7C119}"/>
                </a:ext>
              </a:extLst>
            </p:cNvPr>
            <p:cNvSpPr/>
            <p:nvPr/>
          </p:nvSpPr>
          <p:spPr>
            <a:xfrm>
              <a:off x="4025125" y="3357175"/>
              <a:ext cx="14050" cy="58400"/>
            </a:xfrm>
            <a:custGeom>
              <a:avLst/>
              <a:gdLst/>
              <a:ahLst/>
              <a:cxnLst/>
              <a:rect l="l" t="t" r="r" b="b"/>
              <a:pathLst>
                <a:path w="562" h="2336" extrusionOk="0">
                  <a:moveTo>
                    <a:pt x="501" y="1"/>
                  </a:moveTo>
                  <a:cubicBezTo>
                    <a:pt x="501" y="1"/>
                    <a:pt x="0" y="1001"/>
                    <a:pt x="501" y="2335"/>
                  </a:cubicBezTo>
                  <a:lnTo>
                    <a:pt x="561" y="2275"/>
                  </a:lnTo>
                  <a:cubicBezTo>
                    <a:pt x="61" y="1001"/>
                    <a:pt x="561" y="62"/>
                    <a:pt x="561" y="62"/>
                  </a:cubicBezTo>
                  <a:lnTo>
                    <a:pt x="501"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12" name="Google Shape;3038;p50">
              <a:extLst>
                <a:ext uri="{FF2B5EF4-FFF2-40B4-BE49-F238E27FC236}">
                  <a16:creationId xmlns:a16="http://schemas.microsoft.com/office/drawing/2014/main" id="{A1E053D2-55FA-3C7D-7301-52B8EF869539}"/>
                </a:ext>
              </a:extLst>
            </p:cNvPr>
            <p:cNvSpPr/>
            <p:nvPr/>
          </p:nvSpPr>
          <p:spPr>
            <a:xfrm>
              <a:off x="4051650" y="3357175"/>
              <a:ext cx="14425" cy="58400"/>
            </a:xfrm>
            <a:custGeom>
              <a:avLst/>
              <a:gdLst/>
              <a:ahLst/>
              <a:cxnLst/>
              <a:rect l="l" t="t" r="r" b="b"/>
              <a:pathLst>
                <a:path w="577" h="2336" extrusionOk="0">
                  <a:moveTo>
                    <a:pt x="455" y="1"/>
                  </a:moveTo>
                  <a:cubicBezTo>
                    <a:pt x="455" y="1"/>
                    <a:pt x="0" y="1001"/>
                    <a:pt x="455" y="2335"/>
                  </a:cubicBezTo>
                  <a:lnTo>
                    <a:pt x="577" y="2275"/>
                  </a:lnTo>
                  <a:cubicBezTo>
                    <a:pt x="76" y="1001"/>
                    <a:pt x="516" y="62"/>
                    <a:pt x="577" y="62"/>
                  </a:cubicBezTo>
                  <a:lnTo>
                    <a:pt x="455"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13" name="Google Shape;3039;p50">
              <a:extLst>
                <a:ext uri="{FF2B5EF4-FFF2-40B4-BE49-F238E27FC236}">
                  <a16:creationId xmlns:a16="http://schemas.microsoft.com/office/drawing/2014/main" id="{A29B9A57-3843-14EF-D779-6BA7DA168BDA}"/>
                </a:ext>
              </a:extLst>
            </p:cNvPr>
            <p:cNvSpPr/>
            <p:nvPr/>
          </p:nvSpPr>
          <p:spPr>
            <a:xfrm>
              <a:off x="4077050" y="3357175"/>
              <a:ext cx="14425" cy="58400"/>
            </a:xfrm>
            <a:custGeom>
              <a:avLst/>
              <a:gdLst/>
              <a:ahLst/>
              <a:cxnLst/>
              <a:rect l="l" t="t" r="r" b="b"/>
              <a:pathLst>
                <a:path w="577" h="2336" extrusionOk="0">
                  <a:moveTo>
                    <a:pt x="500" y="1"/>
                  </a:moveTo>
                  <a:cubicBezTo>
                    <a:pt x="500" y="1"/>
                    <a:pt x="0" y="1001"/>
                    <a:pt x="500" y="2335"/>
                  </a:cubicBezTo>
                  <a:lnTo>
                    <a:pt x="576" y="2275"/>
                  </a:lnTo>
                  <a:cubicBezTo>
                    <a:pt x="61" y="1001"/>
                    <a:pt x="576" y="62"/>
                    <a:pt x="576" y="62"/>
                  </a:cubicBezTo>
                  <a:lnTo>
                    <a:pt x="500"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14" name="Google Shape;3040;p50">
              <a:extLst>
                <a:ext uri="{FF2B5EF4-FFF2-40B4-BE49-F238E27FC236}">
                  <a16:creationId xmlns:a16="http://schemas.microsoft.com/office/drawing/2014/main" id="{963362B4-A77B-654A-C74A-2E92A45E2F4D}"/>
                </a:ext>
              </a:extLst>
            </p:cNvPr>
            <p:cNvSpPr/>
            <p:nvPr/>
          </p:nvSpPr>
          <p:spPr>
            <a:xfrm>
              <a:off x="4710325" y="3357175"/>
              <a:ext cx="14025" cy="58400"/>
            </a:xfrm>
            <a:custGeom>
              <a:avLst/>
              <a:gdLst/>
              <a:ahLst/>
              <a:cxnLst/>
              <a:rect l="l" t="t" r="r" b="b"/>
              <a:pathLst>
                <a:path w="561" h="2336" extrusionOk="0">
                  <a:moveTo>
                    <a:pt x="61" y="1"/>
                  </a:moveTo>
                  <a:lnTo>
                    <a:pt x="0" y="62"/>
                  </a:lnTo>
                  <a:cubicBezTo>
                    <a:pt x="0" y="62"/>
                    <a:pt x="500" y="1001"/>
                    <a:pt x="0" y="2275"/>
                  </a:cubicBezTo>
                  <a:lnTo>
                    <a:pt x="61" y="2335"/>
                  </a:lnTo>
                  <a:cubicBezTo>
                    <a:pt x="561" y="1001"/>
                    <a:pt x="61" y="1"/>
                    <a:pt x="61" y="1"/>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15" name="Google Shape;3041;p50">
              <a:extLst>
                <a:ext uri="{FF2B5EF4-FFF2-40B4-BE49-F238E27FC236}">
                  <a16:creationId xmlns:a16="http://schemas.microsoft.com/office/drawing/2014/main" id="{518B0C00-08F3-A97C-D82F-38B9A05DF4DE}"/>
                </a:ext>
              </a:extLst>
            </p:cNvPr>
            <p:cNvSpPr/>
            <p:nvPr/>
          </p:nvSpPr>
          <p:spPr>
            <a:xfrm>
              <a:off x="4684925" y="3357175"/>
              <a:ext cx="14425" cy="58400"/>
            </a:xfrm>
            <a:custGeom>
              <a:avLst/>
              <a:gdLst/>
              <a:ahLst/>
              <a:cxnLst/>
              <a:rect l="l" t="t" r="r" b="b"/>
              <a:pathLst>
                <a:path w="577" h="2336" extrusionOk="0">
                  <a:moveTo>
                    <a:pt x="61" y="1"/>
                  </a:moveTo>
                  <a:lnTo>
                    <a:pt x="0" y="62"/>
                  </a:lnTo>
                  <a:cubicBezTo>
                    <a:pt x="0" y="62"/>
                    <a:pt x="516" y="1001"/>
                    <a:pt x="0" y="2275"/>
                  </a:cubicBezTo>
                  <a:lnTo>
                    <a:pt x="61" y="2335"/>
                  </a:lnTo>
                  <a:cubicBezTo>
                    <a:pt x="576" y="1001"/>
                    <a:pt x="61" y="1"/>
                    <a:pt x="61" y="1"/>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16" name="Google Shape;3042;p50">
              <a:extLst>
                <a:ext uri="{FF2B5EF4-FFF2-40B4-BE49-F238E27FC236}">
                  <a16:creationId xmlns:a16="http://schemas.microsoft.com/office/drawing/2014/main" id="{78201582-9B33-E8D4-E0D4-BC9670B058D2}"/>
                </a:ext>
              </a:extLst>
            </p:cNvPr>
            <p:cNvSpPr/>
            <p:nvPr/>
          </p:nvSpPr>
          <p:spPr>
            <a:xfrm>
              <a:off x="4658025" y="3357175"/>
              <a:ext cx="14425" cy="58400"/>
            </a:xfrm>
            <a:custGeom>
              <a:avLst/>
              <a:gdLst/>
              <a:ahLst/>
              <a:cxnLst/>
              <a:rect l="l" t="t" r="r" b="b"/>
              <a:pathLst>
                <a:path w="577" h="2336" extrusionOk="0">
                  <a:moveTo>
                    <a:pt x="137" y="1"/>
                  </a:moveTo>
                  <a:lnTo>
                    <a:pt x="0" y="62"/>
                  </a:lnTo>
                  <a:cubicBezTo>
                    <a:pt x="76" y="62"/>
                    <a:pt x="516" y="1001"/>
                    <a:pt x="0" y="2275"/>
                  </a:cubicBezTo>
                  <a:lnTo>
                    <a:pt x="137" y="2335"/>
                  </a:lnTo>
                  <a:cubicBezTo>
                    <a:pt x="576" y="1001"/>
                    <a:pt x="137" y="1"/>
                    <a:pt x="137" y="1"/>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17" name="Google Shape;3043;p50">
              <a:extLst>
                <a:ext uri="{FF2B5EF4-FFF2-40B4-BE49-F238E27FC236}">
                  <a16:creationId xmlns:a16="http://schemas.microsoft.com/office/drawing/2014/main" id="{D3567B5C-F02E-2432-5ACE-D615E2D853C8}"/>
                </a:ext>
              </a:extLst>
            </p:cNvPr>
            <p:cNvSpPr/>
            <p:nvPr/>
          </p:nvSpPr>
          <p:spPr>
            <a:xfrm>
              <a:off x="3985325" y="2944850"/>
              <a:ext cx="778825" cy="442300"/>
            </a:xfrm>
            <a:custGeom>
              <a:avLst/>
              <a:gdLst/>
              <a:ahLst/>
              <a:cxnLst/>
              <a:rect l="l" t="t" r="r" b="b"/>
              <a:pathLst>
                <a:path w="31153" h="17692" extrusionOk="0">
                  <a:moveTo>
                    <a:pt x="8338" y="1"/>
                  </a:moveTo>
                  <a:cubicBezTo>
                    <a:pt x="7899" y="1"/>
                    <a:pt x="7459" y="198"/>
                    <a:pt x="7141" y="441"/>
                  </a:cubicBezTo>
                  <a:lnTo>
                    <a:pt x="7019" y="577"/>
                  </a:lnTo>
                  <a:lnTo>
                    <a:pt x="6822" y="759"/>
                  </a:lnTo>
                  <a:cubicBezTo>
                    <a:pt x="6762" y="895"/>
                    <a:pt x="6640" y="956"/>
                    <a:pt x="6580" y="1017"/>
                  </a:cubicBezTo>
                  <a:lnTo>
                    <a:pt x="6383" y="1198"/>
                  </a:lnTo>
                  <a:cubicBezTo>
                    <a:pt x="6383" y="1274"/>
                    <a:pt x="6322" y="1335"/>
                    <a:pt x="6322" y="1335"/>
                  </a:cubicBezTo>
                  <a:cubicBezTo>
                    <a:pt x="6201" y="1456"/>
                    <a:pt x="6140" y="1577"/>
                    <a:pt x="6004" y="1714"/>
                  </a:cubicBezTo>
                  <a:cubicBezTo>
                    <a:pt x="5943" y="1775"/>
                    <a:pt x="5882" y="1835"/>
                    <a:pt x="5882" y="1956"/>
                  </a:cubicBezTo>
                  <a:cubicBezTo>
                    <a:pt x="5761" y="2093"/>
                    <a:pt x="5685" y="2214"/>
                    <a:pt x="5625" y="2275"/>
                  </a:cubicBezTo>
                  <a:cubicBezTo>
                    <a:pt x="5564" y="2411"/>
                    <a:pt x="5503" y="2472"/>
                    <a:pt x="5443" y="2532"/>
                  </a:cubicBezTo>
                  <a:cubicBezTo>
                    <a:pt x="5382" y="2654"/>
                    <a:pt x="5306" y="2790"/>
                    <a:pt x="5246" y="2911"/>
                  </a:cubicBezTo>
                  <a:cubicBezTo>
                    <a:pt x="5246" y="2972"/>
                    <a:pt x="5185" y="2972"/>
                    <a:pt x="5185" y="3033"/>
                  </a:cubicBezTo>
                  <a:cubicBezTo>
                    <a:pt x="5124" y="3093"/>
                    <a:pt x="5124" y="3230"/>
                    <a:pt x="5064" y="3290"/>
                  </a:cubicBezTo>
                  <a:cubicBezTo>
                    <a:pt x="5003" y="3412"/>
                    <a:pt x="4927" y="3548"/>
                    <a:pt x="4867" y="3669"/>
                  </a:cubicBezTo>
                  <a:cubicBezTo>
                    <a:pt x="4745" y="3988"/>
                    <a:pt x="4624" y="4230"/>
                    <a:pt x="4488" y="4549"/>
                  </a:cubicBezTo>
                  <a:cubicBezTo>
                    <a:pt x="4245" y="5064"/>
                    <a:pt x="4109" y="5504"/>
                    <a:pt x="4048" y="5883"/>
                  </a:cubicBezTo>
                  <a:cubicBezTo>
                    <a:pt x="3987" y="5883"/>
                    <a:pt x="3987" y="5943"/>
                    <a:pt x="3987" y="5943"/>
                  </a:cubicBezTo>
                  <a:cubicBezTo>
                    <a:pt x="3927" y="6201"/>
                    <a:pt x="3866" y="6322"/>
                    <a:pt x="3866" y="6322"/>
                  </a:cubicBezTo>
                  <a:cubicBezTo>
                    <a:pt x="2472" y="6883"/>
                    <a:pt x="637" y="9036"/>
                    <a:pt x="319" y="9854"/>
                  </a:cubicBezTo>
                  <a:cubicBezTo>
                    <a:pt x="1" y="10673"/>
                    <a:pt x="258" y="14084"/>
                    <a:pt x="319" y="15539"/>
                  </a:cubicBezTo>
                  <a:cubicBezTo>
                    <a:pt x="380" y="16994"/>
                    <a:pt x="1971" y="17691"/>
                    <a:pt x="1971" y="17691"/>
                  </a:cubicBezTo>
                  <a:lnTo>
                    <a:pt x="29182" y="17691"/>
                  </a:lnTo>
                  <a:cubicBezTo>
                    <a:pt x="29182" y="17691"/>
                    <a:pt x="30774" y="16994"/>
                    <a:pt x="30834" y="15539"/>
                  </a:cubicBezTo>
                  <a:cubicBezTo>
                    <a:pt x="30956" y="14084"/>
                    <a:pt x="31153" y="10673"/>
                    <a:pt x="30834" y="9854"/>
                  </a:cubicBezTo>
                  <a:cubicBezTo>
                    <a:pt x="30516" y="9036"/>
                    <a:pt x="28742" y="6883"/>
                    <a:pt x="27287" y="6322"/>
                  </a:cubicBezTo>
                  <a:cubicBezTo>
                    <a:pt x="27287" y="6322"/>
                    <a:pt x="27226" y="6201"/>
                    <a:pt x="27166" y="5943"/>
                  </a:cubicBezTo>
                  <a:lnTo>
                    <a:pt x="27166" y="5883"/>
                  </a:lnTo>
                  <a:cubicBezTo>
                    <a:pt x="27045" y="5504"/>
                    <a:pt x="26908" y="5064"/>
                    <a:pt x="26726" y="4549"/>
                  </a:cubicBezTo>
                  <a:cubicBezTo>
                    <a:pt x="26605" y="4230"/>
                    <a:pt x="26468" y="3988"/>
                    <a:pt x="26287" y="3669"/>
                  </a:cubicBezTo>
                  <a:cubicBezTo>
                    <a:pt x="26226" y="3548"/>
                    <a:pt x="26226" y="3412"/>
                    <a:pt x="26150" y="3290"/>
                  </a:cubicBezTo>
                  <a:cubicBezTo>
                    <a:pt x="26090" y="3230"/>
                    <a:pt x="26029" y="3093"/>
                    <a:pt x="26029" y="3033"/>
                  </a:cubicBezTo>
                  <a:cubicBezTo>
                    <a:pt x="25968" y="2972"/>
                    <a:pt x="25968" y="2972"/>
                    <a:pt x="25908" y="2911"/>
                  </a:cubicBezTo>
                  <a:cubicBezTo>
                    <a:pt x="25847" y="2790"/>
                    <a:pt x="25771" y="2654"/>
                    <a:pt x="25711" y="2532"/>
                  </a:cubicBezTo>
                  <a:cubicBezTo>
                    <a:pt x="25650" y="2472"/>
                    <a:pt x="25589" y="2411"/>
                    <a:pt x="25589" y="2275"/>
                  </a:cubicBezTo>
                  <a:cubicBezTo>
                    <a:pt x="25468" y="2214"/>
                    <a:pt x="25392" y="2093"/>
                    <a:pt x="25332" y="1956"/>
                  </a:cubicBezTo>
                  <a:cubicBezTo>
                    <a:pt x="25271" y="1835"/>
                    <a:pt x="25210" y="1775"/>
                    <a:pt x="25150" y="1714"/>
                  </a:cubicBezTo>
                  <a:cubicBezTo>
                    <a:pt x="25089" y="1577"/>
                    <a:pt x="24953" y="1456"/>
                    <a:pt x="24892" y="1335"/>
                  </a:cubicBezTo>
                  <a:cubicBezTo>
                    <a:pt x="24831" y="1335"/>
                    <a:pt x="24831" y="1274"/>
                    <a:pt x="24771" y="1198"/>
                  </a:cubicBezTo>
                  <a:cubicBezTo>
                    <a:pt x="24710" y="1138"/>
                    <a:pt x="24634" y="1077"/>
                    <a:pt x="24574" y="1017"/>
                  </a:cubicBezTo>
                  <a:cubicBezTo>
                    <a:pt x="24513" y="956"/>
                    <a:pt x="24452" y="895"/>
                    <a:pt x="24392" y="759"/>
                  </a:cubicBezTo>
                  <a:cubicBezTo>
                    <a:pt x="24331" y="698"/>
                    <a:pt x="24255" y="638"/>
                    <a:pt x="24134" y="577"/>
                  </a:cubicBezTo>
                  <a:cubicBezTo>
                    <a:pt x="24134" y="516"/>
                    <a:pt x="24073" y="516"/>
                    <a:pt x="24073" y="441"/>
                  </a:cubicBezTo>
                  <a:cubicBezTo>
                    <a:pt x="23694" y="198"/>
                    <a:pt x="23255" y="1"/>
                    <a:pt x="22815" y="1"/>
                  </a:cubicBezTo>
                  <a:close/>
                </a:path>
              </a:pathLst>
            </a:custGeom>
            <a:solidFill>
              <a:srgbClr val="FC5C30"/>
            </a:solidFill>
            <a:ln>
              <a:noFill/>
            </a:ln>
          </p:spPr>
          <p:txBody>
            <a:bodyPr spcFirstLastPara="1" wrap="square" lIns="121900" tIns="121900" rIns="121900" bIns="121900" anchor="ctr" anchorCtr="0">
              <a:noAutofit/>
            </a:bodyPr>
            <a:lstStyle/>
            <a:p>
              <a:pPr algn="l" rtl="0"/>
              <a:endParaRPr/>
            </a:p>
          </p:txBody>
        </p:sp>
        <p:sp>
          <p:nvSpPr>
            <p:cNvPr id="18" name="Google Shape;3044;p50">
              <a:extLst>
                <a:ext uri="{FF2B5EF4-FFF2-40B4-BE49-F238E27FC236}">
                  <a16:creationId xmlns:a16="http://schemas.microsoft.com/office/drawing/2014/main" id="{3F3637DA-2DEE-B025-093A-C9615CCD719A}"/>
                </a:ext>
              </a:extLst>
            </p:cNvPr>
            <p:cNvSpPr/>
            <p:nvPr/>
          </p:nvSpPr>
          <p:spPr>
            <a:xfrm>
              <a:off x="3980775" y="3043025"/>
              <a:ext cx="107275" cy="66325"/>
            </a:xfrm>
            <a:custGeom>
              <a:avLst/>
              <a:gdLst/>
              <a:ahLst/>
              <a:cxnLst/>
              <a:rect l="l" t="t" r="r" b="b"/>
              <a:pathLst>
                <a:path w="4291" h="2653" extrusionOk="0">
                  <a:moveTo>
                    <a:pt x="3593" y="0"/>
                  </a:moveTo>
                  <a:cubicBezTo>
                    <a:pt x="2972" y="0"/>
                    <a:pt x="1395" y="121"/>
                    <a:pt x="698" y="500"/>
                  </a:cubicBezTo>
                  <a:cubicBezTo>
                    <a:pt x="1" y="879"/>
                    <a:pt x="258" y="1895"/>
                    <a:pt x="759" y="1895"/>
                  </a:cubicBezTo>
                  <a:cubicBezTo>
                    <a:pt x="817" y="1906"/>
                    <a:pt x="907" y="1911"/>
                    <a:pt x="1022" y="1911"/>
                  </a:cubicBezTo>
                  <a:cubicBezTo>
                    <a:pt x="1536" y="1911"/>
                    <a:pt x="2523" y="1819"/>
                    <a:pt x="3093" y="1819"/>
                  </a:cubicBezTo>
                  <a:cubicBezTo>
                    <a:pt x="3290" y="1819"/>
                    <a:pt x="3533" y="1956"/>
                    <a:pt x="3533" y="2198"/>
                  </a:cubicBezTo>
                  <a:lnTo>
                    <a:pt x="3593" y="2653"/>
                  </a:lnTo>
                  <a:lnTo>
                    <a:pt x="4048" y="2395"/>
                  </a:lnTo>
                  <a:cubicBezTo>
                    <a:pt x="4048" y="2395"/>
                    <a:pt x="4291" y="61"/>
                    <a:pt x="3593" y="0"/>
                  </a:cubicBezTo>
                  <a:close/>
                </a:path>
              </a:pathLst>
            </a:custGeom>
            <a:solidFill>
              <a:srgbClr val="C33C13"/>
            </a:solidFill>
            <a:ln>
              <a:noFill/>
            </a:ln>
          </p:spPr>
          <p:txBody>
            <a:bodyPr spcFirstLastPara="1" wrap="square" lIns="121900" tIns="121900" rIns="121900" bIns="121900" anchor="ctr" anchorCtr="0">
              <a:noAutofit/>
            </a:bodyPr>
            <a:lstStyle/>
            <a:p>
              <a:pPr algn="l" rtl="0"/>
              <a:endParaRPr/>
            </a:p>
          </p:txBody>
        </p:sp>
        <p:sp>
          <p:nvSpPr>
            <p:cNvPr id="19" name="Google Shape;3045;p50">
              <a:extLst>
                <a:ext uri="{FF2B5EF4-FFF2-40B4-BE49-F238E27FC236}">
                  <a16:creationId xmlns:a16="http://schemas.microsoft.com/office/drawing/2014/main" id="{0D605563-9212-7ED9-62DA-F11B79EE6E3F}"/>
                </a:ext>
              </a:extLst>
            </p:cNvPr>
            <p:cNvSpPr/>
            <p:nvPr/>
          </p:nvSpPr>
          <p:spPr>
            <a:xfrm>
              <a:off x="3990250" y="3292375"/>
              <a:ext cx="70900" cy="48300"/>
            </a:xfrm>
            <a:custGeom>
              <a:avLst/>
              <a:gdLst/>
              <a:ahLst/>
              <a:cxnLst/>
              <a:rect l="l" t="t" r="r" b="b"/>
              <a:pathLst>
                <a:path w="2836" h="1932" extrusionOk="0">
                  <a:moveTo>
                    <a:pt x="1" y="1"/>
                  </a:moveTo>
                  <a:lnTo>
                    <a:pt x="1" y="1"/>
                  </a:lnTo>
                  <a:cubicBezTo>
                    <a:pt x="61" y="637"/>
                    <a:pt x="122" y="1198"/>
                    <a:pt x="122" y="1638"/>
                  </a:cubicBezTo>
                  <a:lnTo>
                    <a:pt x="122" y="1774"/>
                  </a:lnTo>
                  <a:cubicBezTo>
                    <a:pt x="487" y="1890"/>
                    <a:pt x="950" y="1932"/>
                    <a:pt x="1402" y="1932"/>
                  </a:cubicBezTo>
                  <a:cubicBezTo>
                    <a:pt x="1663" y="1932"/>
                    <a:pt x="1920" y="1918"/>
                    <a:pt x="2153" y="1896"/>
                  </a:cubicBezTo>
                  <a:cubicBezTo>
                    <a:pt x="2532" y="1896"/>
                    <a:pt x="2835" y="1517"/>
                    <a:pt x="2835" y="1077"/>
                  </a:cubicBezTo>
                  <a:lnTo>
                    <a:pt x="2835" y="637"/>
                  </a:lnTo>
                  <a:cubicBezTo>
                    <a:pt x="2835" y="562"/>
                    <a:pt x="2775" y="501"/>
                    <a:pt x="2714" y="501"/>
                  </a:cubicBezTo>
                  <a:cubicBezTo>
                    <a:pt x="2418" y="532"/>
                    <a:pt x="2153" y="545"/>
                    <a:pt x="1915" y="545"/>
                  </a:cubicBezTo>
                  <a:cubicBezTo>
                    <a:pt x="631" y="545"/>
                    <a:pt x="154" y="154"/>
                    <a:pt x="1"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20" name="Google Shape;3046;p50">
              <a:extLst>
                <a:ext uri="{FF2B5EF4-FFF2-40B4-BE49-F238E27FC236}">
                  <a16:creationId xmlns:a16="http://schemas.microsoft.com/office/drawing/2014/main" id="{35F02269-4F99-7B2D-9B59-4A6D110A42CE}"/>
                </a:ext>
              </a:extLst>
            </p:cNvPr>
            <p:cNvSpPr/>
            <p:nvPr/>
          </p:nvSpPr>
          <p:spPr>
            <a:xfrm>
              <a:off x="4078550" y="3308300"/>
              <a:ext cx="82275" cy="39425"/>
            </a:xfrm>
            <a:custGeom>
              <a:avLst/>
              <a:gdLst/>
              <a:ahLst/>
              <a:cxnLst/>
              <a:rect l="l" t="t" r="r" b="b"/>
              <a:pathLst>
                <a:path w="3291" h="1577" extrusionOk="0">
                  <a:moveTo>
                    <a:pt x="1" y="0"/>
                  </a:moveTo>
                  <a:lnTo>
                    <a:pt x="137" y="758"/>
                  </a:lnTo>
                  <a:cubicBezTo>
                    <a:pt x="198" y="1198"/>
                    <a:pt x="637" y="1577"/>
                    <a:pt x="1138" y="1577"/>
                  </a:cubicBezTo>
                  <a:lnTo>
                    <a:pt x="3290" y="1577"/>
                  </a:lnTo>
                  <a:cubicBezTo>
                    <a:pt x="2472" y="1259"/>
                    <a:pt x="2593" y="0"/>
                    <a:pt x="2593" y="0"/>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21" name="Google Shape;3047;p50">
              <a:extLst>
                <a:ext uri="{FF2B5EF4-FFF2-40B4-BE49-F238E27FC236}">
                  <a16:creationId xmlns:a16="http://schemas.microsoft.com/office/drawing/2014/main" id="{5E91D460-005E-9C3C-39E4-509062488D0F}"/>
                </a:ext>
              </a:extLst>
            </p:cNvPr>
            <p:cNvSpPr/>
            <p:nvPr/>
          </p:nvSpPr>
          <p:spPr>
            <a:xfrm>
              <a:off x="4086525" y="3121850"/>
              <a:ext cx="289175" cy="85275"/>
            </a:xfrm>
            <a:custGeom>
              <a:avLst/>
              <a:gdLst/>
              <a:ahLst/>
              <a:cxnLst/>
              <a:rect l="l" t="t" r="r" b="b"/>
              <a:pathLst>
                <a:path w="11567" h="3411" extrusionOk="0">
                  <a:moveTo>
                    <a:pt x="61" y="0"/>
                  </a:moveTo>
                  <a:lnTo>
                    <a:pt x="0" y="61"/>
                  </a:lnTo>
                  <a:cubicBezTo>
                    <a:pt x="0" y="61"/>
                    <a:pt x="500" y="758"/>
                    <a:pt x="1258" y="1577"/>
                  </a:cubicBezTo>
                  <a:cubicBezTo>
                    <a:pt x="2016" y="2274"/>
                    <a:pt x="3093" y="3214"/>
                    <a:pt x="4108" y="3411"/>
                  </a:cubicBezTo>
                  <a:lnTo>
                    <a:pt x="11567" y="3411"/>
                  </a:lnTo>
                  <a:lnTo>
                    <a:pt x="11567" y="3350"/>
                  </a:lnTo>
                  <a:lnTo>
                    <a:pt x="4108" y="3350"/>
                  </a:lnTo>
                  <a:cubicBezTo>
                    <a:pt x="3093" y="3093"/>
                    <a:pt x="2016" y="2213"/>
                    <a:pt x="1334" y="1516"/>
                  </a:cubicBezTo>
                  <a:cubicBezTo>
                    <a:pt x="576" y="758"/>
                    <a:pt x="61" y="0"/>
                    <a:pt x="61"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22" name="Google Shape;3048;p50">
              <a:extLst>
                <a:ext uri="{FF2B5EF4-FFF2-40B4-BE49-F238E27FC236}">
                  <a16:creationId xmlns:a16="http://schemas.microsoft.com/office/drawing/2014/main" id="{7C333620-A132-45DC-D67A-AD29A6461D3A}"/>
                </a:ext>
              </a:extLst>
            </p:cNvPr>
            <p:cNvSpPr/>
            <p:nvPr/>
          </p:nvSpPr>
          <p:spPr>
            <a:xfrm>
              <a:off x="4662950" y="3043025"/>
              <a:ext cx="107275" cy="66325"/>
            </a:xfrm>
            <a:custGeom>
              <a:avLst/>
              <a:gdLst/>
              <a:ahLst/>
              <a:cxnLst/>
              <a:rect l="l" t="t" r="r" b="b"/>
              <a:pathLst>
                <a:path w="4291" h="2653" extrusionOk="0">
                  <a:moveTo>
                    <a:pt x="637" y="0"/>
                  </a:moveTo>
                  <a:cubicBezTo>
                    <a:pt x="0" y="61"/>
                    <a:pt x="182" y="2395"/>
                    <a:pt x="182" y="2395"/>
                  </a:cubicBezTo>
                  <a:lnTo>
                    <a:pt x="637" y="2653"/>
                  </a:lnTo>
                  <a:lnTo>
                    <a:pt x="698" y="2198"/>
                  </a:lnTo>
                  <a:cubicBezTo>
                    <a:pt x="758" y="1956"/>
                    <a:pt x="940" y="1819"/>
                    <a:pt x="1198" y="1819"/>
                  </a:cubicBezTo>
                  <a:cubicBezTo>
                    <a:pt x="1719" y="1819"/>
                    <a:pt x="2696" y="1911"/>
                    <a:pt x="3242" y="1911"/>
                  </a:cubicBezTo>
                  <a:cubicBezTo>
                    <a:pt x="3363" y="1911"/>
                    <a:pt x="3463" y="1906"/>
                    <a:pt x="3532" y="1895"/>
                  </a:cubicBezTo>
                  <a:cubicBezTo>
                    <a:pt x="3972" y="1895"/>
                    <a:pt x="4290" y="879"/>
                    <a:pt x="3593" y="500"/>
                  </a:cubicBezTo>
                  <a:cubicBezTo>
                    <a:pt x="2911" y="121"/>
                    <a:pt x="1258" y="0"/>
                    <a:pt x="637" y="0"/>
                  </a:cubicBezTo>
                  <a:close/>
                </a:path>
              </a:pathLst>
            </a:custGeom>
            <a:solidFill>
              <a:srgbClr val="C33C13"/>
            </a:solidFill>
            <a:ln>
              <a:noFill/>
            </a:ln>
          </p:spPr>
          <p:txBody>
            <a:bodyPr spcFirstLastPara="1" wrap="square" lIns="121900" tIns="121900" rIns="121900" bIns="121900" anchor="ctr" anchorCtr="0">
              <a:noAutofit/>
            </a:bodyPr>
            <a:lstStyle/>
            <a:p>
              <a:pPr algn="l" rtl="0"/>
              <a:endParaRPr/>
            </a:p>
          </p:txBody>
        </p:sp>
        <p:sp>
          <p:nvSpPr>
            <p:cNvPr id="23" name="Google Shape;3049;p50">
              <a:extLst>
                <a:ext uri="{FF2B5EF4-FFF2-40B4-BE49-F238E27FC236}">
                  <a16:creationId xmlns:a16="http://schemas.microsoft.com/office/drawing/2014/main" id="{4D383DA6-9C60-A4B7-4DD3-91AC61CD0D21}"/>
                </a:ext>
              </a:extLst>
            </p:cNvPr>
            <p:cNvSpPr/>
            <p:nvPr/>
          </p:nvSpPr>
          <p:spPr>
            <a:xfrm>
              <a:off x="4186175" y="3230600"/>
              <a:ext cx="377125" cy="66350"/>
            </a:xfrm>
            <a:custGeom>
              <a:avLst/>
              <a:gdLst/>
              <a:ahLst/>
              <a:cxnLst/>
              <a:rect l="l" t="t" r="r" b="b"/>
              <a:pathLst>
                <a:path w="15085" h="2654" extrusionOk="0">
                  <a:moveTo>
                    <a:pt x="14205" y="637"/>
                  </a:moveTo>
                  <a:cubicBezTo>
                    <a:pt x="14084" y="956"/>
                    <a:pt x="13765" y="1138"/>
                    <a:pt x="13447" y="1138"/>
                  </a:cubicBezTo>
                  <a:lnTo>
                    <a:pt x="1638" y="1138"/>
                  </a:lnTo>
                  <a:cubicBezTo>
                    <a:pt x="1320" y="1138"/>
                    <a:pt x="1001" y="956"/>
                    <a:pt x="880" y="637"/>
                  </a:cubicBezTo>
                  <a:close/>
                  <a:moveTo>
                    <a:pt x="13447" y="1593"/>
                  </a:moveTo>
                  <a:cubicBezTo>
                    <a:pt x="13265" y="1835"/>
                    <a:pt x="13008" y="2032"/>
                    <a:pt x="12689" y="2032"/>
                  </a:cubicBezTo>
                  <a:lnTo>
                    <a:pt x="2457" y="2032"/>
                  </a:lnTo>
                  <a:cubicBezTo>
                    <a:pt x="2138" y="2032"/>
                    <a:pt x="1820" y="1835"/>
                    <a:pt x="1699" y="1593"/>
                  </a:cubicBezTo>
                  <a:close/>
                  <a:moveTo>
                    <a:pt x="1" y="1"/>
                  </a:moveTo>
                  <a:cubicBezTo>
                    <a:pt x="1" y="1"/>
                    <a:pt x="183" y="2350"/>
                    <a:pt x="2199" y="2654"/>
                  </a:cubicBezTo>
                  <a:lnTo>
                    <a:pt x="12947" y="2654"/>
                  </a:lnTo>
                  <a:cubicBezTo>
                    <a:pt x="14902" y="2350"/>
                    <a:pt x="15084" y="1"/>
                    <a:pt x="15084"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24" name="Google Shape;3050;p50">
              <a:extLst>
                <a:ext uri="{FF2B5EF4-FFF2-40B4-BE49-F238E27FC236}">
                  <a16:creationId xmlns:a16="http://schemas.microsoft.com/office/drawing/2014/main" id="{32E9E8B3-ABD2-EC9B-878C-AD8F9331F2F2}"/>
                </a:ext>
              </a:extLst>
            </p:cNvPr>
            <p:cNvSpPr/>
            <p:nvPr/>
          </p:nvSpPr>
          <p:spPr>
            <a:xfrm>
              <a:off x="4171775" y="3308300"/>
              <a:ext cx="405925" cy="11025"/>
            </a:xfrm>
            <a:custGeom>
              <a:avLst/>
              <a:gdLst/>
              <a:ahLst/>
              <a:cxnLst/>
              <a:rect l="l" t="t" r="r" b="b"/>
              <a:pathLst>
                <a:path w="16237" h="441" extrusionOk="0">
                  <a:moveTo>
                    <a:pt x="1" y="0"/>
                  </a:moveTo>
                  <a:lnTo>
                    <a:pt x="441" y="440"/>
                  </a:lnTo>
                  <a:lnTo>
                    <a:pt x="15797" y="440"/>
                  </a:lnTo>
                  <a:lnTo>
                    <a:pt x="16236" y="0"/>
                  </a:ln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25" name="Google Shape;3051;p50">
              <a:extLst>
                <a:ext uri="{FF2B5EF4-FFF2-40B4-BE49-F238E27FC236}">
                  <a16:creationId xmlns:a16="http://schemas.microsoft.com/office/drawing/2014/main" id="{F091DC45-48A0-554F-58D8-DEED7B94CBE7}"/>
                </a:ext>
              </a:extLst>
            </p:cNvPr>
            <p:cNvSpPr/>
            <p:nvPr/>
          </p:nvSpPr>
          <p:spPr>
            <a:xfrm>
              <a:off x="4171775" y="3333300"/>
              <a:ext cx="405925" cy="11025"/>
            </a:xfrm>
            <a:custGeom>
              <a:avLst/>
              <a:gdLst/>
              <a:ahLst/>
              <a:cxnLst/>
              <a:rect l="l" t="t" r="r" b="b"/>
              <a:pathLst>
                <a:path w="16237" h="441" extrusionOk="0">
                  <a:moveTo>
                    <a:pt x="1" y="1"/>
                  </a:moveTo>
                  <a:lnTo>
                    <a:pt x="441" y="441"/>
                  </a:lnTo>
                  <a:lnTo>
                    <a:pt x="15797" y="441"/>
                  </a:lnTo>
                  <a:lnTo>
                    <a:pt x="16236" y="1"/>
                  </a:ln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26" name="Google Shape;3052;p50">
              <a:extLst>
                <a:ext uri="{FF2B5EF4-FFF2-40B4-BE49-F238E27FC236}">
                  <a16:creationId xmlns:a16="http://schemas.microsoft.com/office/drawing/2014/main" id="{E55C0D40-B228-7592-A6E1-09098CD705D2}"/>
                </a:ext>
              </a:extLst>
            </p:cNvPr>
            <p:cNvSpPr/>
            <p:nvPr/>
          </p:nvSpPr>
          <p:spPr>
            <a:xfrm>
              <a:off x="4688325" y="3292375"/>
              <a:ext cx="70900" cy="48300"/>
            </a:xfrm>
            <a:custGeom>
              <a:avLst/>
              <a:gdLst/>
              <a:ahLst/>
              <a:cxnLst/>
              <a:rect l="l" t="t" r="r" b="b"/>
              <a:pathLst>
                <a:path w="2836" h="1932" extrusionOk="0">
                  <a:moveTo>
                    <a:pt x="2836" y="1"/>
                  </a:moveTo>
                  <a:cubicBezTo>
                    <a:pt x="2682" y="154"/>
                    <a:pt x="2205" y="545"/>
                    <a:pt x="958" y="545"/>
                  </a:cubicBezTo>
                  <a:cubicBezTo>
                    <a:pt x="727" y="545"/>
                    <a:pt x="469" y="532"/>
                    <a:pt x="183" y="501"/>
                  </a:cubicBezTo>
                  <a:cubicBezTo>
                    <a:pt x="61" y="501"/>
                    <a:pt x="1" y="562"/>
                    <a:pt x="1" y="637"/>
                  </a:cubicBezTo>
                  <a:lnTo>
                    <a:pt x="1" y="1077"/>
                  </a:lnTo>
                  <a:cubicBezTo>
                    <a:pt x="1" y="1517"/>
                    <a:pt x="304" y="1896"/>
                    <a:pt x="759" y="1896"/>
                  </a:cubicBezTo>
                  <a:cubicBezTo>
                    <a:pt x="964" y="1918"/>
                    <a:pt x="1204" y="1932"/>
                    <a:pt x="1454" y="1932"/>
                  </a:cubicBezTo>
                  <a:cubicBezTo>
                    <a:pt x="1886" y="1932"/>
                    <a:pt x="2349" y="1890"/>
                    <a:pt x="2714" y="1774"/>
                  </a:cubicBezTo>
                  <a:lnTo>
                    <a:pt x="2714" y="1638"/>
                  </a:lnTo>
                  <a:cubicBezTo>
                    <a:pt x="2775" y="1198"/>
                    <a:pt x="2775" y="637"/>
                    <a:pt x="2836"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27" name="Google Shape;3053;p50">
              <a:extLst>
                <a:ext uri="{FF2B5EF4-FFF2-40B4-BE49-F238E27FC236}">
                  <a16:creationId xmlns:a16="http://schemas.microsoft.com/office/drawing/2014/main" id="{4A1AA73E-43EA-3553-D93A-773EF4672D3D}"/>
                </a:ext>
              </a:extLst>
            </p:cNvPr>
            <p:cNvSpPr/>
            <p:nvPr/>
          </p:nvSpPr>
          <p:spPr>
            <a:xfrm>
              <a:off x="3994800" y="3339750"/>
              <a:ext cx="761400" cy="47400"/>
            </a:xfrm>
            <a:custGeom>
              <a:avLst/>
              <a:gdLst/>
              <a:ahLst/>
              <a:cxnLst/>
              <a:rect l="l" t="t" r="r" b="b"/>
              <a:pathLst>
                <a:path w="30456" h="1896" extrusionOk="0">
                  <a:moveTo>
                    <a:pt x="1" y="1"/>
                  </a:moveTo>
                  <a:lnTo>
                    <a:pt x="1" y="1"/>
                  </a:lnTo>
                  <a:cubicBezTo>
                    <a:pt x="198" y="1259"/>
                    <a:pt x="1592" y="1895"/>
                    <a:pt x="1592" y="1895"/>
                  </a:cubicBezTo>
                  <a:lnTo>
                    <a:pt x="28803" y="1895"/>
                  </a:lnTo>
                  <a:cubicBezTo>
                    <a:pt x="28803" y="1895"/>
                    <a:pt x="30198" y="1259"/>
                    <a:pt x="30455" y="1"/>
                  </a:cubicBezTo>
                  <a:lnTo>
                    <a:pt x="30455" y="1"/>
                  </a:lnTo>
                  <a:lnTo>
                    <a:pt x="28181" y="1077"/>
                  </a:lnTo>
                  <a:lnTo>
                    <a:pt x="2274" y="1077"/>
                  </a:lnTo>
                  <a:lnTo>
                    <a:pt x="1" y="1"/>
                  </a:lnTo>
                  <a:close/>
                </a:path>
              </a:pathLst>
            </a:custGeom>
            <a:solidFill>
              <a:srgbClr val="C33C13"/>
            </a:solidFill>
            <a:ln>
              <a:noFill/>
            </a:ln>
          </p:spPr>
          <p:txBody>
            <a:bodyPr spcFirstLastPara="1" wrap="square" lIns="121900" tIns="121900" rIns="121900" bIns="121900" anchor="ctr" anchorCtr="0">
              <a:noAutofit/>
            </a:bodyPr>
            <a:lstStyle/>
            <a:p>
              <a:pPr algn="l" rtl="0"/>
              <a:endParaRPr/>
            </a:p>
          </p:txBody>
        </p:sp>
        <p:sp>
          <p:nvSpPr>
            <p:cNvPr id="28" name="Google Shape;3054;p50">
              <a:extLst>
                <a:ext uri="{FF2B5EF4-FFF2-40B4-BE49-F238E27FC236}">
                  <a16:creationId xmlns:a16="http://schemas.microsoft.com/office/drawing/2014/main" id="{5A2F8150-66B1-5CB3-1A45-AE25D9CEBA07}"/>
                </a:ext>
              </a:extLst>
            </p:cNvPr>
            <p:cNvSpPr/>
            <p:nvPr/>
          </p:nvSpPr>
          <p:spPr>
            <a:xfrm>
              <a:off x="4254025" y="3374625"/>
              <a:ext cx="242950" cy="12525"/>
            </a:xfrm>
            <a:custGeom>
              <a:avLst/>
              <a:gdLst/>
              <a:ahLst/>
              <a:cxnLst/>
              <a:rect l="l" t="t" r="r" b="b"/>
              <a:pathLst>
                <a:path w="9718" h="501" extrusionOk="0">
                  <a:moveTo>
                    <a:pt x="561" y="0"/>
                  </a:moveTo>
                  <a:lnTo>
                    <a:pt x="0" y="500"/>
                  </a:lnTo>
                  <a:lnTo>
                    <a:pt x="9717" y="500"/>
                  </a:lnTo>
                  <a:lnTo>
                    <a:pt x="9096" y="0"/>
                  </a:lnTo>
                  <a:close/>
                </a:path>
              </a:pathLst>
            </a:custGeom>
            <a:solidFill>
              <a:srgbClr val="C33C13"/>
            </a:solidFill>
            <a:ln>
              <a:noFill/>
            </a:ln>
          </p:spPr>
          <p:txBody>
            <a:bodyPr spcFirstLastPara="1" wrap="square" lIns="121900" tIns="121900" rIns="121900" bIns="121900" anchor="ctr" anchorCtr="0">
              <a:noAutofit/>
            </a:bodyPr>
            <a:lstStyle/>
            <a:p>
              <a:pPr algn="l" rtl="0"/>
              <a:endParaRPr/>
            </a:p>
          </p:txBody>
        </p:sp>
        <p:sp>
          <p:nvSpPr>
            <p:cNvPr id="29" name="Google Shape;3055;p50">
              <a:extLst>
                <a:ext uri="{FF2B5EF4-FFF2-40B4-BE49-F238E27FC236}">
                  <a16:creationId xmlns:a16="http://schemas.microsoft.com/office/drawing/2014/main" id="{ED02DB99-95A6-73C0-E02E-41D8CD82546B}"/>
                </a:ext>
              </a:extLst>
            </p:cNvPr>
            <p:cNvSpPr/>
            <p:nvPr/>
          </p:nvSpPr>
          <p:spPr>
            <a:xfrm>
              <a:off x="4590175" y="3308300"/>
              <a:ext cx="80750" cy="39425"/>
            </a:xfrm>
            <a:custGeom>
              <a:avLst/>
              <a:gdLst/>
              <a:ahLst/>
              <a:cxnLst/>
              <a:rect l="l" t="t" r="r" b="b"/>
              <a:pathLst>
                <a:path w="3230" h="1577" extrusionOk="0">
                  <a:moveTo>
                    <a:pt x="637" y="0"/>
                  </a:moveTo>
                  <a:cubicBezTo>
                    <a:pt x="637" y="0"/>
                    <a:pt x="819" y="1259"/>
                    <a:pt x="1" y="1577"/>
                  </a:cubicBezTo>
                  <a:lnTo>
                    <a:pt x="2153" y="1577"/>
                  </a:lnTo>
                  <a:cubicBezTo>
                    <a:pt x="2593" y="1577"/>
                    <a:pt x="3032" y="1198"/>
                    <a:pt x="3093" y="758"/>
                  </a:cubicBezTo>
                  <a:lnTo>
                    <a:pt x="3230" y="0"/>
                  </a:ln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30" name="Google Shape;3056;p50">
              <a:extLst>
                <a:ext uri="{FF2B5EF4-FFF2-40B4-BE49-F238E27FC236}">
                  <a16:creationId xmlns:a16="http://schemas.microsoft.com/office/drawing/2014/main" id="{9DBE3B9D-D286-97CC-094C-F6A0F61F54C2}"/>
                </a:ext>
              </a:extLst>
            </p:cNvPr>
            <p:cNvSpPr/>
            <p:nvPr/>
          </p:nvSpPr>
          <p:spPr>
            <a:xfrm>
              <a:off x="4375675" y="3121850"/>
              <a:ext cx="288800" cy="85275"/>
            </a:xfrm>
            <a:custGeom>
              <a:avLst/>
              <a:gdLst/>
              <a:ahLst/>
              <a:cxnLst/>
              <a:rect l="l" t="t" r="r" b="b"/>
              <a:pathLst>
                <a:path w="11552" h="3411" extrusionOk="0">
                  <a:moveTo>
                    <a:pt x="11491" y="0"/>
                  </a:moveTo>
                  <a:cubicBezTo>
                    <a:pt x="11491" y="0"/>
                    <a:pt x="10915" y="758"/>
                    <a:pt x="10157" y="1516"/>
                  </a:cubicBezTo>
                  <a:cubicBezTo>
                    <a:pt x="9475" y="2213"/>
                    <a:pt x="8399" y="3093"/>
                    <a:pt x="7383" y="3350"/>
                  </a:cubicBezTo>
                  <a:lnTo>
                    <a:pt x="1" y="3350"/>
                  </a:lnTo>
                  <a:lnTo>
                    <a:pt x="1" y="3411"/>
                  </a:lnTo>
                  <a:lnTo>
                    <a:pt x="7383" y="3411"/>
                  </a:lnTo>
                  <a:cubicBezTo>
                    <a:pt x="8459" y="3214"/>
                    <a:pt x="9536" y="2274"/>
                    <a:pt x="10233" y="1577"/>
                  </a:cubicBezTo>
                  <a:cubicBezTo>
                    <a:pt x="10991" y="758"/>
                    <a:pt x="11552" y="61"/>
                    <a:pt x="11552" y="61"/>
                  </a:cubicBezTo>
                  <a:lnTo>
                    <a:pt x="11491" y="0"/>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31" name="Google Shape;3057;p50">
              <a:extLst>
                <a:ext uri="{FF2B5EF4-FFF2-40B4-BE49-F238E27FC236}">
                  <a16:creationId xmlns:a16="http://schemas.microsoft.com/office/drawing/2014/main" id="{29604D99-C9DD-7437-D96D-CEE57939000F}"/>
                </a:ext>
              </a:extLst>
            </p:cNvPr>
            <p:cNvSpPr/>
            <p:nvPr/>
          </p:nvSpPr>
          <p:spPr>
            <a:xfrm>
              <a:off x="4106975" y="2955850"/>
              <a:ext cx="537050" cy="132675"/>
            </a:xfrm>
            <a:custGeom>
              <a:avLst/>
              <a:gdLst/>
              <a:ahLst/>
              <a:cxnLst/>
              <a:rect l="l" t="t" r="r" b="b"/>
              <a:pathLst>
                <a:path w="21482" h="5307" extrusionOk="0">
                  <a:moveTo>
                    <a:pt x="4048" y="1"/>
                  </a:moveTo>
                  <a:cubicBezTo>
                    <a:pt x="3609" y="1"/>
                    <a:pt x="3169" y="137"/>
                    <a:pt x="2851" y="380"/>
                  </a:cubicBezTo>
                  <a:cubicBezTo>
                    <a:pt x="440" y="2214"/>
                    <a:pt x="1" y="5306"/>
                    <a:pt x="1" y="5306"/>
                  </a:cubicBezTo>
                  <a:lnTo>
                    <a:pt x="21481" y="5306"/>
                  </a:lnTo>
                  <a:cubicBezTo>
                    <a:pt x="21481" y="5306"/>
                    <a:pt x="21042" y="2214"/>
                    <a:pt x="18631" y="380"/>
                  </a:cubicBezTo>
                  <a:cubicBezTo>
                    <a:pt x="18328" y="137"/>
                    <a:pt x="17873" y="1"/>
                    <a:pt x="17373"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32" name="Google Shape;3058;p50">
              <a:extLst>
                <a:ext uri="{FF2B5EF4-FFF2-40B4-BE49-F238E27FC236}">
                  <a16:creationId xmlns:a16="http://schemas.microsoft.com/office/drawing/2014/main" id="{0B202BDD-4DA0-32E3-9967-682A9B070258}"/>
                </a:ext>
              </a:extLst>
            </p:cNvPr>
            <p:cNvSpPr/>
            <p:nvPr/>
          </p:nvSpPr>
          <p:spPr>
            <a:xfrm>
              <a:off x="4001250" y="3055550"/>
              <a:ext cx="67850" cy="12500"/>
            </a:xfrm>
            <a:custGeom>
              <a:avLst/>
              <a:gdLst/>
              <a:ahLst/>
              <a:cxnLst/>
              <a:rect l="l" t="t" r="r" b="b"/>
              <a:pathLst>
                <a:path w="2714" h="500" extrusionOk="0">
                  <a:moveTo>
                    <a:pt x="2057" y="1"/>
                  </a:moveTo>
                  <a:cubicBezTo>
                    <a:pt x="1190" y="1"/>
                    <a:pt x="47" y="392"/>
                    <a:pt x="0" y="439"/>
                  </a:cubicBezTo>
                  <a:lnTo>
                    <a:pt x="0" y="500"/>
                  </a:lnTo>
                  <a:cubicBezTo>
                    <a:pt x="49" y="500"/>
                    <a:pt x="1283" y="98"/>
                    <a:pt x="2128" y="98"/>
                  </a:cubicBezTo>
                  <a:cubicBezTo>
                    <a:pt x="2334" y="98"/>
                    <a:pt x="2516" y="122"/>
                    <a:pt x="2653" y="181"/>
                  </a:cubicBezTo>
                  <a:lnTo>
                    <a:pt x="2714" y="121"/>
                  </a:lnTo>
                  <a:cubicBezTo>
                    <a:pt x="2542" y="35"/>
                    <a:pt x="2311" y="1"/>
                    <a:pt x="2057" y="1"/>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33" name="Google Shape;3059;p50">
              <a:extLst>
                <a:ext uri="{FF2B5EF4-FFF2-40B4-BE49-F238E27FC236}">
                  <a16:creationId xmlns:a16="http://schemas.microsoft.com/office/drawing/2014/main" id="{46245F56-0C19-B6FC-0CA5-E0E8A91C1EA1}"/>
                </a:ext>
              </a:extLst>
            </p:cNvPr>
            <p:cNvSpPr/>
            <p:nvPr/>
          </p:nvSpPr>
          <p:spPr>
            <a:xfrm>
              <a:off x="4678850" y="3055550"/>
              <a:ext cx="67875" cy="12500"/>
            </a:xfrm>
            <a:custGeom>
              <a:avLst/>
              <a:gdLst/>
              <a:ahLst/>
              <a:cxnLst/>
              <a:rect l="l" t="t" r="r" b="b"/>
              <a:pathLst>
                <a:path w="2715" h="500" extrusionOk="0">
                  <a:moveTo>
                    <a:pt x="682" y="1"/>
                  </a:moveTo>
                  <a:cubicBezTo>
                    <a:pt x="425" y="1"/>
                    <a:pt x="187" y="35"/>
                    <a:pt x="1" y="121"/>
                  </a:cubicBezTo>
                  <a:lnTo>
                    <a:pt x="62" y="181"/>
                  </a:lnTo>
                  <a:cubicBezTo>
                    <a:pt x="210" y="122"/>
                    <a:pt x="402" y="98"/>
                    <a:pt x="616" y="98"/>
                  </a:cubicBezTo>
                  <a:cubicBezTo>
                    <a:pt x="1490" y="98"/>
                    <a:pt x="2714" y="500"/>
                    <a:pt x="2714" y="500"/>
                  </a:cubicBezTo>
                  <a:lnTo>
                    <a:pt x="2714" y="439"/>
                  </a:lnTo>
                  <a:cubicBezTo>
                    <a:pt x="2667" y="392"/>
                    <a:pt x="1561" y="1"/>
                    <a:pt x="682" y="1"/>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34" name="Google Shape;3060;p50">
              <a:extLst>
                <a:ext uri="{FF2B5EF4-FFF2-40B4-BE49-F238E27FC236}">
                  <a16:creationId xmlns:a16="http://schemas.microsoft.com/office/drawing/2014/main" id="{005AE0A3-D941-130A-5433-4A00729E465A}"/>
                </a:ext>
              </a:extLst>
            </p:cNvPr>
            <p:cNvSpPr/>
            <p:nvPr/>
          </p:nvSpPr>
          <p:spPr>
            <a:xfrm>
              <a:off x="4020200" y="3213550"/>
              <a:ext cx="134175" cy="71100"/>
            </a:xfrm>
            <a:custGeom>
              <a:avLst/>
              <a:gdLst/>
              <a:ahLst/>
              <a:cxnLst/>
              <a:rect l="l" t="t" r="r" b="b"/>
              <a:pathLst>
                <a:path w="5367" h="2844" extrusionOk="0">
                  <a:moveTo>
                    <a:pt x="0" y="1"/>
                  </a:moveTo>
                  <a:lnTo>
                    <a:pt x="0" y="1"/>
                  </a:lnTo>
                  <a:cubicBezTo>
                    <a:pt x="138" y="2472"/>
                    <a:pt x="2710" y="2843"/>
                    <a:pt x="4243" y="2843"/>
                  </a:cubicBezTo>
                  <a:cubicBezTo>
                    <a:pt x="4900" y="2843"/>
                    <a:pt x="5367" y="2775"/>
                    <a:pt x="5367" y="2775"/>
                  </a:cubicBezTo>
                  <a:lnTo>
                    <a:pt x="5367" y="2335"/>
                  </a:lnTo>
                  <a:cubicBezTo>
                    <a:pt x="5367" y="1319"/>
                    <a:pt x="4669" y="501"/>
                    <a:pt x="3669" y="380"/>
                  </a:cubicBezTo>
                  <a:cubicBezTo>
                    <a:pt x="1516" y="122"/>
                    <a:pt x="0" y="1"/>
                    <a:pt x="0"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35" name="Google Shape;3061;p50">
              <a:extLst>
                <a:ext uri="{FF2B5EF4-FFF2-40B4-BE49-F238E27FC236}">
                  <a16:creationId xmlns:a16="http://schemas.microsoft.com/office/drawing/2014/main" id="{0FD21FA8-7713-759B-27FC-5FFD5F00436A}"/>
                </a:ext>
              </a:extLst>
            </p:cNvPr>
            <p:cNvSpPr/>
            <p:nvPr/>
          </p:nvSpPr>
          <p:spPr>
            <a:xfrm>
              <a:off x="4032700" y="3215075"/>
              <a:ext cx="121675" cy="49425"/>
            </a:xfrm>
            <a:custGeom>
              <a:avLst/>
              <a:gdLst/>
              <a:ahLst/>
              <a:cxnLst/>
              <a:rect l="l" t="t" r="r" b="b"/>
              <a:pathLst>
                <a:path w="4867" h="1977" extrusionOk="0">
                  <a:moveTo>
                    <a:pt x="1" y="0"/>
                  </a:moveTo>
                  <a:lnTo>
                    <a:pt x="1" y="0"/>
                  </a:lnTo>
                  <a:cubicBezTo>
                    <a:pt x="631" y="1727"/>
                    <a:pt x="2834" y="1976"/>
                    <a:pt x="4177" y="1976"/>
                  </a:cubicBezTo>
                  <a:cubicBezTo>
                    <a:pt x="4449" y="1976"/>
                    <a:pt x="4685" y="1966"/>
                    <a:pt x="4867" y="1956"/>
                  </a:cubicBezTo>
                  <a:cubicBezTo>
                    <a:pt x="4685" y="1077"/>
                    <a:pt x="4048" y="440"/>
                    <a:pt x="3169" y="319"/>
                  </a:cubicBezTo>
                  <a:cubicBezTo>
                    <a:pt x="1774" y="122"/>
                    <a:pt x="637" y="61"/>
                    <a:pt x="1" y="0"/>
                  </a:cubicBezTo>
                  <a:close/>
                </a:path>
              </a:pathLst>
            </a:custGeom>
            <a:solidFill>
              <a:srgbClr val="FDB43D"/>
            </a:solidFill>
            <a:ln>
              <a:noFill/>
            </a:ln>
          </p:spPr>
          <p:txBody>
            <a:bodyPr spcFirstLastPara="1" wrap="square" lIns="121900" tIns="121900" rIns="121900" bIns="121900" anchor="ctr" anchorCtr="0">
              <a:noAutofit/>
            </a:bodyPr>
            <a:lstStyle/>
            <a:p>
              <a:pPr algn="l" rtl="0"/>
              <a:endParaRPr/>
            </a:p>
          </p:txBody>
        </p:sp>
        <p:sp>
          <p:nvSpPr>
            <p:cNvPr id="36" name="Google Shape;3062;p50">
              <a:extLst>
                <a:ext uri="{FF2B5EF4-FFF2-40B4-BE49-F238E27FC236}">
                  <a16:creationId xmlns:a16="http://schemas.microsoft.com/office/drawing/2014/main" id="{CFA6AA74-4BDF-1630-DBB7-B25934133082}"/>
                </a:ext>
              </a:extLst>
            </p:cNvPr>
            <p:cNvSpPr/>
            <p:nvPr/>
          </p:nvSpPr>
          <p:spPr>
            <a:xfrm>
              <a:off x="4020200" y="3213550"/>
              <a:ext cx="134175" cy="67875"/>
            </a:xfrm>
            <a:custGeom>
              <a:avLst/>
              <a:gdLst/>
              <a:ahLst/>
              <a:cxnLst/>
              <a:rect l="l" t="t" r="r" b="b"/>
              <a:pathLst>
                <a:path w="5367" h="2715" extrusionOk="0">
                  <a:moveTo>
                    <a:pt x="0" y="1"/>
                  </a:moveTo>
                  <a:cubicBezTo>
                    <a:pt x="0" y="122"/>
                    <a:pt x="0" y="243"/>
                    <a:pt x="61" y="380"/>
                  </a:cubicBezTo>
                  <a:cubicBezTo>
                    <a:pt x="319" y="440"/>
                    <a:pt x="1774" y="501"/>
                    <a:pt x="3669" y="759"/>
                  </a:cubicBezTo>
                  <a:cubicBezTo>
                    <a:pt x="4669" y="880"/>
                    <a:pt x="5367" y="1698"/>
                    <a:pt x="5367" y="2714"/>
                  </a:cubicBezTo>
                  <a:lnTo>
                    <a:pt x="5367" y="2335"/>
                  </a:lnTo>
                  <a:cubicBezTo>
                    <a:pt x="5367" y="1319"/>
                    <a:pt x="4669" y="501"/>
                    <a:pt x="3669" y="380"/>
                  </a:cubicBezTo>
                  <a:cubicBezTo>
                    <a:pt x="1516" y="122"/>
                    <a:pt x="0" y="1"/>
                    <a:pt x="0" y="1"/>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37" name="Google Shape;3063;p50">
              <a:extLst>
                <a:ext uri="{FF2B5EF4-FFF2-40B4-BE49-F238E27FC236}">
                  <a16:creationId xmlns:a16="http://schemas.microsoft.com/office/drawing/2014/main" id="{AFA2904A-80FC-6F6E-5D86-C7D28128CD82}"/>
                </a:ext>
              </a:extLst>
            </p:cNvPr>
            <p:cNvSpPr/>
            <p:nvPr/>
          </p:nvSpPr>
          <p:spPr>
            <a:xfrm>
              <a:off x="4595100" y="3213550"/>
              <a:ext cx="134200" cy="71100"/>
            </a:xfrm>
            <a:custGeom>
              <a:avLst/>
              <a:gdLst/>
              <a:ahLst/>
              <a:cxnLst/>
              <a:rect l="l" t="t" r="r" b="b"/>
              <a:pathLst>
                <a:path w="5368" h="2844" extrusionOk="0">
                  <a:moveTo>
                    <a:pt x="5367" y="1"/>
                  </a:moveTo>
                  <a:cubicBezTo>
                    <a:pt x="5367" y="1"/>
                    <a:pt x="3851" y="122"/>
                    <a:pt x="1699" y="380"/>
                  </a:cubicBezTo>
                  <a:cubicBezTo>
                    <a:pt x="759" y="501"/>
                    <a:pt x="1" y="1319"/>
                    <a:pt x="1" y="2335"/>
                  </a:cubicBezTo>
                  <a:lnTo>
                    <a:pt x="1" y="2775"/>
                  </a:lnTo>
                  <a:cubicBezTo>
                    <a:pt x="1" y="2775"/>
                    <a:pt x="467" y="2843"/>
                    <a:pt x="1125" y="2843"/>
                  </a:cubicBezTo>
                  <a:cubicBezTo>
                    <a:pt x="2657" y="2843"/>
                    <a:pt x="5229" y="2472"/>
                    <a:pt x="5367"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38" name="Google Shape;3064;p50">
              <a:extLst>
                <a:ext uri="{FF2B5EF4-FFF2-40B4-BE49-F238E27FC236}">
                  <a16:creationId xmlns:a16="http://schemas.microsoft.com/office/drawing/2014/main" id="{89F88187-600A-8E9C-E7C6-6EE94E930D87}"/>
                </a:ext>
              </a:extLst>
            </p:cNvPr>
            <p:cNvSpPr/>
            <p:nvPr/>
          </p:nvSpPr>
          <p:spPr>
            <a:xfrm>
              <a:off x="4596625" y="3215075"/>
              <a:ext cx="120150" cy="49425"/>
            </a:xfrm>
            <a:custGeom>
              <a:avLst/>
              <a:gdLst/>
              <a:ahLst/>
              <a:cxnLst/>
              <a:rect l="l" t="t" r="r" b="b"/>
              <a:pathLst>
                <a:path w="4806" h="1977" extrusionOk="0">
                  <a:moveTo>
                    <a:pt x="4806" y="0"/>
                  </a:moveTo>
                  <a:cubicBezTo>
                    <a:pt x="4230" y="61"/>
                    <a:pt x="3093" y="122"/>
                    <a:pt x="1638" y="319"/>
                  </a:cubicBezTo>
                  <a:cubicBezTo>
                    <a:pt x="819" y="440"/>
                    <a:pt x="122" y="1077"/>
                    <a:pt x="0" y="1956"/>
                  </a:cubicBezTo>
                  <a:cubicBezTo>
                    <a:pt x="171" y="1966"/>
                    <a:pt x="400" y="1976"/>
                    <a:pt x="665" y="1976"/>
                  </a:cubicBezTo>
                  <a:cubicBezTo>
                    <a:pt x="1973" y="1976"/>
                    <a:pt x="4175" y="1727"/>
                    <a:pt x="4806" y="0"/>
                  </a:cubicBezTo>
                  <a:close/>
                </a:path>
              </a:pathLst>
            </a:custGeom>
            <a:solidFill>
              <a:srgbClr val="FDB43D"/>
            </a:solidFill>
            <a:ln>
              <a:noFill/>
            </a:ln>
          </p:spPr>
          <p:txBody>
            <a:bodyPr spcFirstLastPara="1" wrap="square" lIns="121900" tIns="121900" rIns="121900" bIns="121900" anchor="ctr" anchorCtr="0">
              <a:noAutofit/>
            </a:bodyPr>
            <a:lstStyle/>
            <a:p>
              <a:pPr algn="l" rtl="0"/>
              <a:endParaRPr/>
            </a:p>
          </p:txBody>
        </p:sp>
        <p:sp>
          <p:nvSpPr>
            <p:cNvPr id="39" name="Google Shape;3065;p50">
              <a:extLst>
                <a:ext uri="{FF2B5EF4-FFF2-40B4-BE49-F238E27FC236}">
                  <a16:creationId xmlns:a16="http://schemas.microsoft.com/office/drawing/2014/main" id="{D6AB3339-7BB2-AF1B-DA1F-F4C626E119D9}"/>
                </a:ext>
              </a:extLst>
            </p:cNvPr>
            <p:cNvSpPr/>
            <p:nvPr/>
          </p:nvSpPr>
          <p:spPr>
            <a:xfrm>
              <a:off x="4595100" y="3213550"/>
              <a:ext cx="134200" cy="67875"/>
            </a:xfrm>
            <a:custGeom>
              <a:avLst/>
              <a:gdLst/>
              <a:ahLst/>
              <a:cxnLst/>
              <a:rect l="l" t="t" r="r" b="b"/>
              <a:pathLst>
                <a:path w="5368" h="2715" extrusionOk="0">
                  <a:moveTo>
                    <a:pt x="5367" y="1"/>
                  </a:moveTo>
                  <a:cubicBezTo>
                    <a:pt x="5367" y="1"/>
                    <a:pt x="3851" y="122"/>
                    <a:pt x="1699" y="380"/>
                  </a:cubicBezTo>
                  <a:cubicBezTo>
                    <a:pt x="759" y="501"/>
                    <a:pt x="1" y="1319"/>
                    <a:pt x="1" y="2335"/>
                  </a:cubicBezTo>
                  <a:lnTo>
                    <a:pt x="1" y="2714"/>
                  </a:lnTo>
                  <a:cubicBezTo>
                    <a:pt x="1" y="1698"/>
                    <a:pt x="759" y="880"/>
                    <a:pt x="1699" y="759"/>
                  </a:cubicBezTo>
                  <a:cubicBezTo>
                    <a:pt x="3654" y="501"/>
                    <a:pt x="5049" y="440"/>
                    <a:pt x="5367" y="380"/>
                  </a:cubicBezTo>
                  <a:lnTo>
                    <a:pt x="5367"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40" name="Google Shape;3066;p50">
              <a:extLst>
                <a:ext uri="{FF2B5EF4-FFF2-40B4-BE49-F238E27FC236}">
                  <a16:creationId xmlns:a16="http://schemas.microsoft.com/office/drawing/2014/main" id="{B3563859-7CE2-D8E3-D44F-607215FE7F9F}"/>
                </a:ext>
              </a:extLst>
            </p:cNvPr>
            <p:cNvSpPr/>
            <p:nvPr/>
          </p:nvSpPr>
          <p:spPr>
            <a:xfrm>
              <a:off x="4189225" y="2955850"/>
              <a:ext cx="146675" cy="132675"/>
            </a:xfrm>
            <a:custGeom>
              <a:avLst/>
              <a:gdLst/>
              <a:ahLst/>
              <a:cxnLst/>
              <a:rect l="l" t="t" r="r" b="b"/>
              <a:pathLst>
                <a:path w="5867" h="5307" extrusionOk="0">
                  <a:moveTo>
                    <a:pt x="4108" y="1"/>
                  </a:moveTo>
                  <a:lnTo>
                    <a:pt x="0" y="5306"/>
                  </a:lnTo>
                  <a:lnTo>
                    <a:pt x="1834" y="5306"/>
                  </a:lnTo>
                  <a:lnTo>
                    <a:pt x="5867" y="1"/>
                  </a:ln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41" name="Google Shape;3067;p50">
              <a:extLst>
                <a:ext uri="{FF2B5EF4-FFF2-40B4-BE49-F238E27FC236}">
                  <a16:creationId xmlns:a16="http://schemas.microsoft.com/office/drawing/2014/main" id="{1E202738-A993-339D-B354-4A17514FE49A}"/>
                </a:ext>
              </a:extLst>
            </p:cNvPr>
            <p:cNvSpPr/>
            <p:nvPr/>
          </p:nvSpPr>
          <p:spPr>
            <a:xfrm>
              <a:off x="4423050" y="2955850"/>
              <a:ext cx="142150" cy="132675"/>
            </a:xfrm>
            <a:custGeom>
              <a:avLst/>
              <a:gdLst/>
              <a:ahLst/>
              <a:cxnLst/>
              <a:rect l="l" t="t" r="r" b="b"/>
              <a:pathLst>
                <a:path w="5686" h="5307" extrusionOk="0">
                  <a:moveTo>
                    <a:pt x="4033" y="1"/>
                  </a:moveTo>
                  <a:lnTo>
                    <a:pt x="0" y="5306"/>
                  </a:lnTo>
                  <a:lnTo>
                    <a:pt x="1759" y="5306"/>
                  </a:lnTo>
                  <a:lnTo>
                    <a:pt x="5685" y="198"/>
                  </a:lnTo>
                  <a:cubicBezTo>
                    <a:pt x="5427" y="76"/>
                    <a:pt x="5109" y="1"/>
                    <a:pt x="4730"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42" name="Google Shape;3068;p50">
              <a:extLst>
                <a:ext uri="{FF2B5EF4-FFF2-40B4-BE49-F238E27FC236}">
                  <a16:creationId xmlns:a16="http://schemas.microsoft.com/office/drawing/2014/main" id="{B448F071-399C-ED73-73F2-3DAA258DE988}"/>
                </a:ext>
              </a:extLst>
            </p:cNvPr>
            <p:cNvSpPr/>
            <p:nvPr/>
          </p:nvSpPr>
          <p:spPr>
            <a:xfrm>
              <a:off x="4287000" y="2955850"/>
              <a:ext cx="183450" cy="132675"/>
            </a:xfrm>
            <a:custGeom>
              <a:avLst/>
              <a:gdLst/>
              <a:ahLst/>
              <a:cxnLst/>
              <a:rect l="l" t="t" r="r" b="b"/>
              <a:pathLst>
                <a:path w="7338" h="5307" extrusionOk="0">
                  <a:moveTo>
                    <a:pt x="4108" y="1"/>
                  </a:moveTo>
                  <a:lnTo>
                    <a:pt x="0" y="5306"/>
                  </a:lnTo>
                  <a:lnTo>
                    <a:pt x="3290" y="5306"/>
                  </a:lnTo>
                  <a:lnTo>
                    <a:pt x="7337" y="1"/>
                  </a:ln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43" name="Google Shape;3069;p50">
              <a:extLst>
                <a:ext uri="{FF2B5EF4-FFF2-40B4-BE49-F238E27FC236}">
                  <a16:creationId xmlns:a16="http://schemas.microsoft.com/office/drawing/2014/main" id="{1FF7C0F3-F02D-1098-982B-87C371B31264}"/>
                </a:ext>
              </a:extLst>
            </p:cNvPr>
            <p:cNvSpPr/>
            <p:nvPr/>
          </p:nvSpPr>
          <p:spPr>
            <a:xfrm>
              <a:off x="4173300" y="3325350"/>
              <a:ext cx="404400" cy="1925"/>
            </a:xfrm>
            <a:custGeom>
              <a:avLst/>
              <a:gdLst/>
              <a:ahLst/>
              <a:cxnLst/>
              <a:rect l="l" t="t" r="r" b="b"/>
              <a:pathLst>
                <a:path w="16176" h="77" extrusionOk="0">
                  <a:moveTo>
                    <a:pt x="1" y="1"/>
                  </a:moveTo>
                  <a:lnTo>
                    <a:pt x="1" y="76"/>
                  </a:lnTo>
                  <a:lnTo>
                    <a:pt x="16175" y="76"/>
                  </a:lnTo>
                  <a:lnTo>
                    <a:pt x="16175"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44" name="Google Shape;3070;p50">
              <a:extLst>
                <a:ext uri="{FF2B5EF4-FFF2-40B4-BE49-F238E27FC236}">
                  <a16:creationId xmlns:a16="http://schemas.microsoft.com/office/drawing/2014/main" id="{6217AA8E-252C-304D-0C88-37D2FA8D0F4A}"/>
                </a:ext>
              </a:extLst>
            </p:cNvPr>
            <p:cNvSpPr/>
            <p:nvPr/>
          </p:nvSpPr>
          <p:spPr>
            <a:xfrm>
              <a:off x="3784850" y="2589750"/>
              <a:ext cx="573425" cy="454800"/>
            </a:xfrm>
            <a:custGeom>
              <a:avLst/>
              <a:gdLst/>
              <a:ahLst/>
              <a:cxnLst/>
              <a:rect l="l" t="t" r="r" b="b"/>
              <a:pathLst>
                <a:path w="22937" h="18192" extrusionOk="0">
                  <a:moveTo>
                    <a:pt x="22936" y="1"/>
                  </a:moveTo>
                  <a:cubicBezTo>
                    <a:pt x="12446" y="183"/>
                    <a:pt x="3472" y="6883"/>
                    <a:pt x="0" y="16236"/>
                  </a:cubicBezTo>
                  <a:lnTo>
                    <a:pt x="6003" y="18192"/>
                  </a:lnTo>
                  <a:cubicBezTo>
                    <a:pt x="8656" y="11370"/>
                    <a:pt x="15220" y="6504"/>
                    <a:pt x="22936" y="6307"/>
                  </a:cubicBezTo>
                  <a:lnTo>
                    <a:pt x="22936" y="1"/>
                  </a:lnTo>
                  <a:close/>
                </a:path>
              </a:pathLst>
            </a:custGeom>
            <a:solidFill>
              <a:srgbClr val="C33C13"/>
            </a:solidFill>
            <a:ln>
              <a:noFill/>
            </a:ln>
          </p:spPr>
          <p:txBody>
            <a:bodyPr spcFirstLastPara="1" wrap="square" lIns="121900" tIns="121900" rIns="121900" bIns="121900" anchor="ctr" anchorCtr="0">
              <a:noAutofit/>
            </a:bodyPr>
            <a:lstStyle/>
            <a:p>
              <a:pPr algn="l" rtl="0"/>
              <a:endParaRPr/>
            </a:p>
          </p:txBody>
        </p:sp>
        <p:sp>
          <p:nvSpPr>
            <p:cNvPr id="45" name="Google Shape;3071;p50">
              <a:extLst>
                <a:ext uri="{FF2B5EF4-FFF2-40B4-BE49-F238E27FC236}">
                  <a16:creationId xmlns:a16="http://schemas.microsoft.com/office/drawing/2014/main" id="{657ADEDA-BC40-F930-7CC5-5A4B00A292B2}"/>
                </a:ext>
              </a:extLst>
            </p:cNvPr>
            <p:cNvSpPr/>
            <p:nvPr/>
          </p:nvSpPr>
          <p:spPr>
            <a:xfrm>
              <a:off x="3746950" y="3016100"/>
              <a:ext cx="333150" cy="688250"/>
            </a:xfrm>
            <a:custGeom>
              <a:avLst/>
              <a:gdLst/>
              <a:ahLst/>
              <a:cxnLst/>
              <a:rect l="l" t="t" r="r" b="b"/>
              <a:pathLst>
                <a:path w="13326" h="27530" extrusionOk="0">
                  <a:moveTo>
                    <a:pt x="1274" y="1"/>
                  </a:moveTo>
                  <a:cubicBezTo>
                    <a:pt x="440" y="2457"/>
                    <a:pt x="1" y="5109"/>
                    <a:pt x="1" y="7823"/>
                  </a:cubicBezTo>
                  <a:cubicBezTo>
                    <a:pt x="1" y="15857"/>
                    <a:pt x="3790" y="22982"/>
                    <a:pt x="9672" y="27530"/>
                  </a:cubicBezTo>
                  <a:lnTo>
                    <a:pt x="13325" y="22421"/>
                  </a:lnTo>
                  <a:cubicBezTo>
                    <a:pt x="9035" y="19010"/>
                    <a:pt x="6322" y="13765"/>
                    <a:pt x="6322" y="7823"/>
                  </a:cubicBezTo>
                  <a:cubicBezTo>
                    <a:pt x="6322" y="5746"/>
                    <a:pt x="6640" y="3791"/>
                    <a:pt x="7262" y="1896"/>
                  </a:cubicBezTo>
                  <a:lnTo>
                    <a:pt x="1274" y="1"/>
                  </a:lnTo>
                  <a:close/>
                </a:path>
              </a:pathLst>
            </a:custGeom>
            <a:solidFill>
              <a:srgbClr val="FDB43D"/>
            </a:solidFill>
            <a:ln>
              <a:noFill/>
            </a:ln>
          </p:spPr>
          <p:txBody>
            <a:bodyPr spcFirstLastPara="1" wrap="square" lIns="121900" tIns="121900" rIns="121900" bIns="121900" anchor="ctr" anchorCtr="0">
              <a:noAutofit/>
            </a:bodyPr>
            <a:lstStyle/>
            <a:p>
              <a:pPr algn="l" rtl="0"/>
              <a:endParaRPr/>
            </a:p>
          </p:txBody>
        </p:sp>
        <p:sp>
          <p:nvSpPr>
            <p:cNvPr id="46" name="Google Shape;3072;p50">
              <a:extLst>
                <a:ext uri="{FF2B5EF4-FFF2-40B4-BE49-F238E27FC236}">
                  <a16:creationId xmlns:a16="http://schemas.microsoft.com/office/drawing/2014/main" id="{A408AC91-0AAD-94F3-AA9D-5ED1F21D3FB2}"/>
                </a:ext>
              </a:extLst>
            </p:cNvPr>
            <p:cNvSpPr/>
            <p:nvPr/>
          </p:nvSpPr>
          <p:spPr>
            <a:xfrm>
              <a:off x="4380225" y="2589750"/>
              <a:ext cx="573425" cy="454800"/>
            </a:xfrm>
            <a:custGeom>
              <a:avLst/>
              <a:gdLst/>
              <a:ahLst/>
              <a:cxnLst/>
              <a:rect l="l" t="t" r="r" b="b"/>
              <a:pathLst>
                <a:path w="22937" h="18192" extrusionOk="0">
                  <a:moveTo>
                    <a:pt x="0" y="1"/>
                  </a:moveTo>
                  <a:lnTo>
                    <a:pt x="0" y="6307"/>
                  </a:lnTo>
                  <a:cubicBezTo>
                    <a:pt x="7701" y="6504"/>
                    <a:pt x="14280" y="11370"/>
                    <a:pt x="16933" y="18192"/>
                  </a:cubicBezTo>
                  <a:lnTo>
                    <a:pt x="22936" y="16236"/>
                  </a:lnTo>
                  <a:cubicBezTo>
                    <a:pt x="19450" y="6883"/>
                    <a:pt x="10491" y="183"/>
                    <a:pt x="0" y="1"/>
                  </a:cubicBezTo>
                  <a:close/>
                </a:path>
              </a:pathLst>
            </a:custGeom>
            <a:solidFill>
              <a:srgbClr val="FC5C30"/>
            </a:solidFill>
            <a:ln>
              <a:noFill/>
            </a:ln>
          </p:spPr>
          <p:txBody>
            <a:bodyPr spcFirstLastPara="1" wrap="square" lIns="121900" tIns="121900" rIns="121900" bIns="121900" anchor="ctr" anchorCtr="0">
              <a:noAutofit/>
            </a:bodyPr>
            <a:lstStyle/>
            <a:p>
              <a:pPr algn="l" rtl="0"/>
              <a:endParaRPr/>
            </a:p>
          </p:txBody>
        </p:sp>
        <p:sp>
          <p:nvSpPr>
            <p:cNvPr id="47" name="Google Shape;3073;p50">
              <a:extLst>
                <a:ext uri="{FF2B5EF4-FFF2-40B4-BE49-F238E27FC236}">
                  <a16:creationId xmlns:a16="http://schemas.microsoft.com/office/drawing/2014/main" id="{B09506F7-E40E-BEC2-1B23-059FD4768127}"/>
                </a:ext>
              </a:extLst>
            </p:cNvPr>
            <p:cNvSpPr/>
            <p:nvPr/>
          </p:nvSpPr>
          <p:spPr>
            <a:xfrm>
              <a:off x="4004275" y="3589125"/>
              <a:ext cx="729550" cy="244825"/>
            </a:xfrm>
            <a:custGeom>
              <a:avLst/>
              <a:gdLst/>
              <a:ahLst/>
              <a:cxnLst/>
              <a:rect l="l" t="t" r="r" b="b"/>
              <a:pathLst>
                <a:path w="29182" h="9793" extrusionOk="0">
                  <a:moveTo>
                    <a:pt x="3730" y="0"/>
                  </a:moveTo>
                  <a:lnTo>
                    <a:pt x="1" y="5124"/>
                  </a:lnTo>
                  <a:cubicBezTo>
                    <a:pt x="4109" y="8095"/>
                    <a:pt x="9172" y="9793"/>
                    <a:pt x="14599" y="9793"/>
                  </a:cubicBezTo>
                  <a:cubicBezTo>
                    <a:pt x="20026" y="9793"/>
                    <a:pt x="25089" y="8095"/>
                    <a:pt x="29182" y="5124"/>
                  </a:cubicBezTo>
                  <a:lnTo>
                    <a:pt x="25468" y="0"/>
                  </a:lnTo>
                  <a:cubicBezTo>
                    <a:pt x="22436" y="2213"/>
                    <a:pt x="18646" y="3547"/>
                    <a:pt x="14599" y="3547"/>
                  </a:cubicBezTo>
                  <a:cubicBezTo>
                    <a:pt x="10551" y="3547"/>
                    <a:pt x="6762" y="2213"/>
                    <a:pt x="3730" y="0"/>
                  </a:cubicBezTo>
                  <a:close/>
                </a:path>
              </a:pathLst>
            </a:custGeom>
            <a:solidFill>
              <a:srgbClr val="E3911C"/>
            </a:solidFill>
            <a:ln>
              <a:noFill/>
            </a:ln>
          </p:spPr>
          <p:txBody>
            <a:bodyPr spcFirstLastPara="1" wrap="square" lIns="121900" tIns="121900" rIns="121900" bIns="121900" anchor="ctr" anchorCtr="0">
              <a:noAutofit/>
            </a:bodyPr>
            <a:lstStyle/>
            <a:p>
              <a:pPr algn="l" rtl="0"/>
              <a:endParaRPr/>
            </a:p>
          </p:txBody>
        </p:sp>
        <p:sp>
          <p:nvSpPr>
            <p:cNvPr id="48" name="Google Shape;3074;p50">
              <a:extLst>
                <a:ext uri="{FF2B5EF4-FFF2-40B4-BE49-F238E27FC236}">
                  <a16:creationId xmlns:a16="http://schemas.microsoft.com/office/drawing/2014/main" id="{BBE9274C-F738-1269-0756-E7A95C9F76F2}"/>
                </a:ext>
              </a:extLst>
            </p:cNvPr>
            <p:cNvSpPr/>
            <p:nvPr/>
          </p:nvSpPr>
          <p:spPr>
            <a:xfrm>
              <a:off x="4658025" y="3016100"/>
              <a:ext cx="333525" cy="688250"/>
            </a:xfrm>
            <a:custGeom>
              <a:avLst/>
              <a:gdLst/>
              <a:ahLst/>
              <a:cxnLst/>
              <a:rect l="l" t="t" r="r" b="b"/>
              <a:pathLst>
                <a:path w="13341" h="27530" extrusionOk="0">
                  <a:moveTo>
                    <a:pt x="12067" y="1"/>
                  </a:moveTo>
                  <a:lnTo>
                    <a:pt x="6064" y="1896"/>
                  </a:lnTo>
                  <a:cubicBezTo>
                    <a:pt x="6700" y="3791"/>
                    <a:pt x="7019" y="5746"/>
                    <a:pt x="7019" y="7823"/>
                  </a:cubicBezTo>
                  <a:cubicBezTo>
                    <a:pt x="7019" y="13765"/>
                    <a:pt x="4305" y="19010"/>
                    <a:pt x="0" y="22421"/>
                  </a:cubicBezTo>
                  <a:lnTo>
                    <a:pt x="3669" y="27530"/>
                  </a:lnTo>
                  <a:cubicBezTo>
                    <a:pt x="9550" y="22982"/>
                    <a:pt x="13340" y="15857"/>
                    <a:pt x="13340" y="7823"/>
                  </a:cubicBezTo>
                  <a:cubicBezTo>
                    <a:pt x="13340" y="5109"/>
                    <a:pt x="12885" y="2457"/>
                    <a:pt x="12067"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49" name="Google Shape;3075;p50">
              <a:extLst>
                <a:ext uri="{FF2B5EF4-FFF2-40B4-BE49-F238E27FC236}">
                  <a16:creationId xmlns:a16="http://schemas.microsoft.com/office/drawing/2014/main" id="{2A46D27A-A7E6-58D3-FD51-4C2DB04E0B7E}"/>
                </a:ext>
              </a:extLst>
            </p:cNvPr>
            <p:cNvSpPr/>
            <p:nvPr/>
          </p:nvSpPr>
          <p:spPr>
            <a:xfrm>
              <a:off x="4201725" y="3718725"/>
              <a:ext cx="325575" cy="323675"/>
            </a:xfrm>
            <a:custGeom>
              <a:avLst/>
              <a:gdLst/>
              <a:ahLst/>
              <a:cxnLst/>
              <a:rect l="l" t="t" r="r" b="b"/>
              <a:pathLst>
                <a:path w="13023" h="12947" extrusionOk="0">
                  <a:moveTo>
                    <a:pt x="6504" y="1"/>
                  </a:moveTo>
                  <a:cubicBezTo>
                    <a:pt x="2911" y="1"/>
                    <a:pt x="0" y="2911"/>
                    <a:pt x="0" y="6443"/>
                  </a:cubicBezTo>
                  <a:cubicBezTo>
                    <a:pt x="0" y="10036"/>
                    <a:pt x="2911" y="12946"/>
                    <a:pt x="6504" y="12946"/>
                  </a:cubicBezTo>
                  <a:cubicBezTo>
                    <a:pt x="10112" y="12946"/>
                    <a:pt x="13022" y="10036"/>
                    <a:pt x="13022" y="6443"/>
                  </a:cubicBezTo>
                  <a:cubicBezTo>
                    <a:pt x="13022" y="2911"/>
                    <a:pt x="10112" y="1"/>
                    <a:pt x="6504" y="1"/>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50" name="Google Shape;3076;p50">
              <a:extLst>
                <a:ext uri="{FF2B5EF4-FFF2-40B4-BE49-F238E27FC236}">
                  <a16:creationId xmlns:a16="http://schemas.microsoft.com/office/drawing/2014/main" id="{B04F9797-05DA-5DBF-D42E-660077AB3CDE}"/>
                </a:ext>
              </a:extLst>
            </p:cNvPr>
            <p:cNvSpPr/>
            <p:nvPr/>
          </p:nvSpPr>
          <p:spPr>
            <a:xfrm>
              <a:off x="4225600" y="3742225"/>
              <a:ext cx="277825" cy="276675"/>
            </a:xfrm>
            <a:custGeom>
              <a:avLst/>
              <a:gdLst/>
              <a:ahLst/>
              <a:cxnLst/>
              <a:rect l="l" t="t" r="r" b="b"/>
              <a:pathLst>
                <a:path w="11113" h="11067" extrusionOk="0">
                  <a:moveTo>
                    <a:pt x="5549" y="379"/>
                  </a:moveTo>
                  <a:cubicBezTo>
                    <a:pt x="8399" y="379"/>
                    <a:pt x="10733" y="2653"/>
                    <a:pt x="10733" y="5503"/>
                  </a:cubicBezTo>
                  <a:cubicBezTo>
                    <a:pt x="10733" y="8338"/>
                    <a:pt x="8399" y="10688"/>
                    <a:pt x="5549" y="10688"/>
                  </a:cubicBezTo>
                  <a:cubicBezTo>
                    <a:pt x="2714" y="10688"/>
                    <a:pt x="379" y="8338"/>
                    <a:pt x="379" y="5503"/>
                  </a:cubicBezTo>
                  <a:cubicBezTo>
                    <a:pt x="379" y="2653"/>
                    <a:pt x="2714" y="379"/>
                    <a:pt x="5549" y="379"/>
                  </a:cubicBezTo>
                  <a:close/>
                  <a:moveTo>
                    <a:pt x="5549" y="0"/>
                  </a:moveTo>
                  <a:cubicBezTo>
                    <a:pt x="2517" y="0"/>
                    <a:pt x="1" y="2471"/>
                    <a:pt x="1" y="5503"/>
                  </a:cubicBezTo>
                  <a:cubicBezTo>
                    <a:pt x="1" y="8596"/>
                    <a:pt x="2517" y="11067"/>
                    <a:pt x="5549" y="11067"/>
                  </a:cubicBezTo>
                  <a:cubicBezTo>
                    <a:pt x="8581" y="11067"/>
                    <a:pt x="11112" y="8596"/>
                    <a:pt x="11112" y="5503"/>
                  </a:cubicBezTo>
                  <a:cubicBezTo>
                    <a:pt x="11112" y="2471"/>
                    <a:pt x="8581" y="0"/>
                    <a:pt x="5549" y="0"/>
                  </a:cubicBezTo>
                  <a:close/>
                </a:path>
              </a:pathLst>
            </a:custGeom>
            <a:solidFill>
              <a:srgbClr val="E3911C"/>
            </a:solidFill>
            <a:ln>
              <a:noFill/>
            </a:ln>
          </p:spPr>
          <p:txBody>
            <a:bodyPr spcFirstLastPara="1" wrap="square" lIns="121900" tIns="121900" rIns="121900" bIns="121900" anchor="ctr" anchorCtr="0">
              <a:noAutofit/>
            </a:bodyPr>
            <a:lstStyle/>
            <a:p>
              <a:pPr algn="l" rtl="0"/>
              <a:endParaRPr/>
            </a:p>
          </p:txBody>
        </p:sp>
        <p:sp>
          <p:nvSpPr>
            <p:cNvPr id="51" name="Google Shape;3077;p50">
              <a:extLst>
                <a:ext uri="{FF2B5EF4-FFF2-40B4-BE49-F238E27FC236}">
                  <a16:creationId xmlns:a16="http://schemas.microsoft.com/office/drawing/2014/main" id="{3A823C2D-8F6A-F817-A252-FD876B09B8D5}"/>
                </a:ext>
              </a:extLst>
            </p:cNvPr>
            <p:cNvSpPr/>
            <p:nvPr/>
          </p:nvSpPr>
          <p:spPr>
            <a:xfrm>
              <a:off x="4297975" y="3813475"/>
              <a:ext cx="132675" cy="132650"/>
            </a:xfrm>
            <a:custGeom>
              <a:avLst/>
              <a:gdLst/>
              <a:ahLst/>
              <a:cxnLst/>
              <a:rect l="l" t="t" r="r" b="b"/>
              <a:pathLst>
                <a:path w="5307" h="5306" extrusionOk="0">
                  <a:moveTo>
                    <a:pt x="2532" y="637"/>
                  </a:moveTo>
                  <a:lnTo>
                    <a:pt x="2472" y="1395"/>
                  </a:lnTo>
                  <a:cubicBezTo>
                    <a:pt x="2411" y="1577"/>
                    <a:pt x="2351" y="1774"/>
                    <a:pt x="2154" y="1895"/>
                  </a:cubicBezTo>
                  <a:cubicBezTo>
                    <a:pt x="2093" y="1895"/>
                    <a:pt x="2093" y="1956"/>
                    <a:pt x="2093" y="1956"/>
                  </a:cubicBezTo>
                  <a:cubicBezTo>
                    <a:pt x="1950" y="2044"/>
                    <a:pt x="1816" y="2107"/>
                    <a:pt x="1678" y="2107"/>
                  </a:cubicBezTo>
                  <a:cubicBezTo>
                    <a:pt x="1625" y="2107"/>
                    <a:pt x="1571" y="2098"/>
                    <a:pt x="1517" y="2077"/>
                  </a:cubicBezTo>
                  <a:lnTo>
                    <a:pt x="759" y="1956"/>
                  </a:lnTo>
                  <a:cubicBezTo>
                    <a:pt x="1077" y="1198"/>
                    <a:pt x="1714" y="698"/>
                    <a:pt x="2532" y="637"/>
                  </a:cubicBezTo>
                  <a:close/>
                  <a:moveTo>
                    <a:pt x="2790" y="637"/>
                  </a:moveTo>
                  <a:lnTo>
                    <a:pt x="2790" y="637"/>
                  </a:lnTo>
                  <a:cubicBezTo>
                    <a:pt x="3609" y="698"/>
                    <a:pt x="4245" y="1198"/>
                    <a:pt x="4549" y="1956"/>
                  </a:cubicBezTo>
                  <a:lnTo>
                    <a:pt x="3791" y="2077"/>
                  </a:lnTo>
                  <a:cubicBezTo>
                    <a:pt x="3740" y="2098"/>
                    <a:pt x="3689" y="2107"/>
                    <a:pt x="3637" y="2107"/>
                  </a:cubicBezTo>
                  <a:cubicBezTo>
                    <a:pt x="3501" y="2107"/>
                    <a:pt x="3361" y="2044"/>
                    <a:pt x="3230" y="1956"/>
                  </a:cubicBezTo>
                  <a:cubicBezTo>
                    <a:pt x="3230" y="1956"/>
                    <a:pt x="3230" y="1895"/>
                    <a:pt x="3169" y="1895"/>
                  </a:cubicBezTo>
                  <a:cubicBezTo>
                    <a:pt x="3033" y="1774"/>
                    <a:pt x="2911" y="1577"/>
                    <a:pt x="2851" y="1395"/>
                  </a:cubicBezTo>
                  <a:lnTo>
                    <a:pt x="2790" y="637"/>
                  </a:lnTo>
                  <a:close/>
                  <a:moveTo>
                    <a:pt x="2654" y="2214"/>
                  </a:moveTo>
                  <a:cubicBezTo>
                    <a:pt x="2911" y="2214"/>
                    <a:pt x="3109" y="2395"/>
                    <a:pt x="3109" y="2653"/>
                  </a:cubicBezTo>
                  <a:cubicBezTo>
                    <a:pt x="3109" y="2911"/>
                    <a:pt x="2911" y="3093"/>
                    <a:pt x="2654" y="3093"/>
                  </a:cubicBezTo>
                  <a:cubicBezTo>
                    <a:pt x="2411" y="3093"/>
                    <a:pt x="2214" y="2911"/>
                    <a:pt x="2214" y="2653"/>
                  </a:cubicBezTo>
                  <a:cubicBezTo>
                    <a:pt x="2214" y="2395"/>
                    <a:pt x="2411" y="2214"/>
                    <a:pt x="2654" y="2214"/>
                  </a:cubicBezTo>
                  <a:close/>
                  <a:moveTo>
                    <a:pt x="698" y="2153"/>
                  </a:moveTo>
                  <a:lnTo>
                    <a:pt x="1396" y="2456"/>
                  </a:lnTo>
                  <a:cubicBezTo>
                    <a:pt x="1593" y="2593"/>
                    <a:pt x="1714" y="2714"/>
                    <a:pt x="1775" y="2911"/>
                  </a:cubicBezTo>
                  <a:lnTo>
                    <a:pt x="1775" y="3032"/>
                  </a:lnTo>
                  <a:cubicBezTo>
                    <a:pt x="1835" y="3214"/>
                    <a:pt x="1835" y="3411"/>
                    <a:pt x="1775" y="3593"/>
                  </a:cubicBezTo>
                  <a:lnTo>
                    <a:pt x="1396" y="4230"/>
                  </a:lnTo>
                  <a:cubicBezTo>
                    <a:pt x="956" y="3851"/>
                    <a:pt x="638" y="3290"/>
                    <a:pt x="638" y="2653"/>
                  </a:cubicBezTo>
                  <a:cubicBezTo>
                    <a:pt x="638" y="2532"/>
                    <a:pt x="638" y="2335"/>
                    <a:pt x="698" y="2153"/>
                  </a:cubicBezTo>
                  <a:close/>
                  <a:moveTo>
                    <a:pt x="4624" y="2153"/>
                  </a:moveTo>
                  <a:cubicBezTo>
                    <a:pt x="4685" y="2335"/>
                    <a:pt x="4685" y="2532"/>
                    <a:pt x="4685" y="2653"/>
                  </a:cubicBezTo>
                  <a:cubicBezTo>
                    <a:pt x="4685" y="3290"/>
                    <a:pt x="4427" y="3851"/>
                    <a:pt x="3927" y="4230"/>
                  </a:cubicBezTo>
                  <a:lnTo>
                    <a:pt x="3609" y="3593"/>
                  </a:lnTo>
                  <a:cubicBezTo>
                    <a:pt x="3488" y="3411"/>
                    <a:pt x="3488" y="3214"/>
                    <a:pt x="3548" y="3032"/>
                  </a:cubicBezTo>
                  <a:lnTo>
                    <a:pt x="3548" y="2911"/>
                  </a:lnTo>
                  <a:cubicBezTo>
                    <a:pt x="3609" y="2714"/>
                    <a:pt x="3730" y="2593"/>
                    <a:pt x="3927" y="2456"/>
                  </a:cubicBezTo>
                  <a:lnTo>
                    <a:pt x="4624" y="2153"/>
                  </a:lnTo>
                  <a:close/>
                  <a:moveTo>
                    <a:pt x="2730" y="3593"/>
                  </a:moveTo>
                  <a:cubicBezTo>
                    <a:pt x="2911" y="3593"/>
                    <a:pt x="3109" y="3669"/>
                    <a:pt x="3230" y="3851"/>
                  </a:cubicBezTo>
                  <a:cubicBezTo>
                    <a:pt x="3412" y="4048"/>
                    <a:pt x="3730" y="4351"/>
                    <a:pt x="3730" y="4351"/>
                  </a:cubicBezTo>
                  <a:cubicBezTo>
                    <a:pt x="3412" y="4609"/>
                    <a:pt x="3033" y="4669"/>
                    <a:pt x="2654" y="4669"/>
                  </a:cubicBezTo>
                  <a:cubicBezTo>
                    <a:pt x="2275" y="4669"/>
                    <a:pt x="1896" y="4609"/>
                    <a:pt x="1593" y="4351"/>
                  </a:cubicBezTo>
                  <a:lnTo>
                    <a:pt x="2093" y="3851"/>
                  </a:lnTo>
                  <a:cubicBezTo>
                    <a:pt x="2214" y="3669"/>
                    <a:pt x="2411" y="3593"/>
                    <a:pt x="2654" y="3593"/>
                  </a:cubicBezTo>
                  <a:close/>
                  <a:moveTo>
                    <a:pt x="2654" y="0"/>
                  </a:moveTo>
                  <a:cubicBezTo>
                    <a:pt x="1214" y="0"/>
                    <a:pt x="1" y="1198"/>
                    <a:pt x="1" y="2653"/>
                  </a:cubicBezTo>
                  <a:cubicBezTo>
                    <a:pt x="1" y="4108"/>
                    <a:pt x="1214" y="5306"/>
                    <a:pt x="2654" y="5306"/>
                  </a:cubicBezTo>
                  <a:cubicBezTo>
                    <a:pt x="4109" y="5306"/>
                    <a:pt x="5307" y="4108"/>
                    <a:pt x="5307" y="2653"/>
                  </a:cubicBezTo>
                  <a:cubicBezTo>
                    <a:pt x="5307" y="1198"/>
                    <a:pt x="4109" y="0"/>
                    <a:pt x="2654" y="0"/>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52" name="Google Shape;3078;p50">
              <a:extLst>
                <a:ext uri="{FF2B5EF4-FFF2-40B4-BE49-F238E27FC236}">
                  <a16:creationId xmlns:a16="http://schemas.microsoft.com/office/drawing/2014/main" id="{8E8BC73F-C5A3-3A07-DCF8-DF9C3943E71B}"/>
                </a:ext>
              </a:extLst>
            </p:cNvPr>
            <p:cNvSpPr/>
            <p:nvPr/>
          </p:nvSpPr>
          <p:spPr>
            <a:xfrm>
              <a:off x="4358250" y="3873350"/>
              <a:ext cx="12525" cy="14425"/>
            </a:xfrm>
            <a:custGeom>
              <a:avLst/>
              <a:gdLst/>
              <a:ahLst/>
              <a:cxnLst/>
              <a:rect l="l" t="t" r="r" b="b"/>
              <a:pathLst>
                <a:path w="501" h="577" extrusionOk="0">
                  <a:moveTo>
                    <a:pt x="243" y="0"/>
                  </a:moveTo>
                  <a:cubicBezTo>
                    <a:pt x="121" y="0"/>
                    <a:pt x="0" y="137"/>
                    <a:pt x="0" y="258"/>
                  </a:cubicBezTo>
                  <a:cubicBezTo>
                    <a:pt x="0" y="440"/>
                    <a:pt x="121" y="577"/>
                    <a:pt x="243" y="577"/>
                  </a:cubicBezTo>
                  <a:cubicBezTo>
                    <a:pt x="379" y="577"/>
                    <a:pt x="500" y="440"/>
                    <a:pt x="500" y="258"/>
                  </a:cubicBezTo>
                  <a:cubicBezTo>
                    <a:pt x="500" y="137"/>
                    <a:pt x="379" y="0"/>
                    <a:pt x="243" y="0"/>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53" name="Google Shape;3079;p50">
              <a:extLst>
                <a:ext uri="{FF2B5EF4-FFF2-40B4-BE49-F238E27FC236}">
                  <a16:creationId xmlns:a16="http://schemas.microsoft.com/office/drawing/2014/main" id="{46948F20-C922-B1AE-DC29-89D66978EB54}"/>
                </a:ext>
              </a:extLst>
            </p:cNvPr>
            <p:cNvSpPr/>
            <p:nvPr/>
          </p:nvSpPr>
          <p:spPr>
            <a:xfrm>
              <a:off x="4285475" y="3802475"/>
              <a:ext cx="158075" cy="156175"/>
            </a:xfrm>
            <a:custGeom>
              <a:avLst/>
              <a:gdLst/>
              <a:ahLst/>
              <a:cxnLst/>
              <a:rect l="l" t="t" r="r" b="b"/>
              <a:pathLst>
                <a:path w="6323" h="6247" extrusionOk="0">
                  <a:moveTo>
                    <a:pt x="3154" y="183"/>
                  </a:moveTo>
                  <a:cubicBezTo>
                    <a:pt x="4745" y="183"/>
                    <a:pt x="6064" y="1517"/>
                    <a:pt x="6064" y="3093"/>
                  </a:cubicBezTo>
                  <a:cubicBezTo>
                    <a:pt x="6064" y="4730"/>
                    <a:pt x="4745" y="6004"/>
                    <a:pt x="3154" y="6004"/>
                  </a:cubicBezTo>
                  <a:cubicBezTo>
                    <a:pt x="1577" y="6004"/>
                    <a:pt x="258" y="4730"/>
                    <a:pt x="258" y="3093"/>
                  </a:cubicBezTo>
                  <a:cubicBezTo>
                    <a:pt x="258" y="1517"/>
                    <a:pt x="1577" y="183"/>
                    <a:pt x="3154" y="183"/>
                  </a:cubicBezTo>
                  <a:close/>
                  <a:moveTo>
                    <a:pt x="3154" y="1"/>
                  </a:moveTo>
                  <a:cubicBezTo>
                    <a:pt x="1456" y="1"/>
                    <a:pt x="1" y="1380"/>
                    <a:pt x="1" y="3093"/>
                  </a:cubicBezTo>
                  <a:cubicBezTo>
                    <a:pt x="1" y="4867"/>
                    <a:pt x="1456" y="6246"/>
                    <a:pt x="3154" y="6246"/>
                  </a:cubicBezTo>
                  <a:cubicBezTo>
                    <a:pt x="4867" y="6246"/>
                    <a:pt x="6322" y="4867"/>
                    <a:pt x="6322" y="3093"/>
                  </a:cubicBezTo>
                  <a:cubicBezTo>
                    <a:pt x="6322" y="1380"/>
                    <a:pt x="4867" y="1"/>
                    <a:pt x="3154"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54" name="Google Shape;3080;p50">
              <a:extLst>
                <a:ext uri="{FF2B5EF4-FFF2-40B4-BE49-F238E27FC236}">
                  <a16:creationId xmlns:a16="http://schemas.microsoft.com/office/drawing/2014/main" id="{BC59F24C-0BC3-216A-977C-7A949A4E1F11}"/>
                </a:ext>
              </a:extLst>
            </p:cNvPr>
            <p:cNvSpPr/>
            <p:nvPr/>
          </p:nvSpPr>
          <p:spPr>
            <a:xfrm>
              <a:off x="3824250" y="2517000"/>
              <a:ext cx="324075" cy="323675"/>
            </a:xfrm>
            <a:custGeom>
              <a:avLst/>
              <a:gdLst/>
              <a:ahLst/>
              <a:cxnLst/>
              <a:rect l="l" t="t" r="r" b="b"/>
              <a:pathLst>
                <a:path w="12963" h="12947" extrusionOk="0">
                  <a:moveTo>
                    <a:pt x="6519" y="0"/>
                  </a:moveTo>
                  <a:cubicBezTo>
                    <a:pt x="2912" y="0"/>
                    <a:pt x="1" y="2911"/>
                    <a:pt x="1" y="6504"/>
                  </a:cubicBezTo>
                  <a:cubicBezTo>
                    <a:pt x="1" y="10051"/>
                    <a:pt x="2912" y="12946"/>
                    <a:pt x="6519" y="12946"/>
                  </a:cubicBezTo>
                  <a:cubicBezTo>
                    <a:pt x="10051" y="12946"/>
                    <a:pt x="12962" y="10051"/>
                    <a:pt x="12962" y="6504"/>
                  </a:cubicBezTo>
                  <a:cubicBezTo>
                    <a:pt x="12962" y="2911"/>
                    <a:pt x="10051" y="0"/>
                    <a:pt x="6519"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55" name="Google Shape;3081;p50">
              <a:extLst>
                <a:ext uri="{FF2B5EF4-FFF2-40B4-BE49-F238E27FC236}">
                  <a16:creationId xmlns:a16="http://schemas.microsoft.com/office/drawing/2014/main" id="{2F5D2ACD-CC85-8967-D13D-54BF4CE2F497}"/>
                </a:ext>
              </a:extLst>
            </p:cNvPr>
            <p:cNvSpPr/>
            <p:nvPr/>
          </p:nvSpPr>
          <p:spPr>
            <a:xfrm>
              <a:off x="3848150" y="2540875"/>
              <a:ext cx="276300" cy="276300"/>
            </a:xfrm>
            <a:custGeom>
              <a:avLst/>
              <a:gdLst/>
              <a:ahLst/>
              <a:cxnLst/>
              <a:rect l="l" t="t" r="r" b="b"/>
              <a:pathLst>
                <a:path w="11052" h="11052" extrusionOk="0">
                  <a:moveTo>
                    <a:pt x="5563" y="379"/>
                  </a:moveTo>
                  <a:cubicBezTo>
                    <a:pt x="8398" y="379"/>
                    <a:pt x="10672" y="2714"/>
                    <a:pt x="10672" y="5549"/>
                  </a:cubicBezTo>
                  <a:cubicBezTo>
                    <a:pt x="10672" y="8399"/>
                    <a:pt x="8398" y="10672"/>
                    <a:pt x="5563" y="10672"/>
                  </a:cubicBezTo>
                  <a:cubicBezTo>
                    <a:pt x="2653" y="10672"/>
                    <a:pt x="379" y="8399"/>
                    <a:pt x="379" y="5549"/>
                  </a:cubicBezTo>
                  <a:cubicBezTo>
                    <a:pt x="379" y="2714"/>
                    <a:pt x="2653" y="379"/>
                    <a:pt x="5563" y="379"/>
                  </a:cubicBezTo>
                  <a:close/>
                  <a:moveTo>
                    <a:pt x="5563" y="0"/>
                  </a:moveTo>
                  <a:cubicBezTo>
                    <a:pt x="2456" y="0"/>
                    <a:pt x="0" y="2456"/>
                    <a:pt x="0" y="5549"/>
                  </a:cubicBezTo>
                  <a:cubicBezTo>
                    <a:pt x="0" y="8580"/>
                    <a:pt x="2456" y="11051"/>
                    <a:pt x="5563" y="11051"/>
                  </a:cubicBezTo>
                  <a:cubicBezTo>
                    <a:pt x="8595" y="11051"/>
                    <a:pt x="11051" y="8580"/>
                    <a:pt x="11051" y="5549"/>
                  </a:cubicBezTo>
                  <a:cubicBezTo>
                    <a:pt x="11051" y="2456"/>
                    <a:pt x="8595" y="0"/>
                    <a:pt x="5563" y="0"/>
                  </a:cubicBezTo>
                  <a:close/>
                </a:path>
              </a:pathLst>
            </a:custGeom>
            <a:solidFill>
              <a:srgbClr val="C33C13"/>
            </a:solidFill>
            <a:ln>
              <a:noFill/>
            </a:ln>
          </p:spPr>
          <p:txBody>
            <a:bodyPr spcFirstLastPara="1" wrap="square" lIns="121900" tIns="121900" rIns="121900" bIns="121900" anchor="ctr" anchorCtr="0">
              <a:noAutofit/>
            </a:bodyPr>
            <a:lstStyle/>
            <a:p>
              <a:pPr algn="l" rtl="0"/>
              <a:endParaRPr/>
            </a:p>
          </p:txBody>
        </p:sp>
        <p:sp>
          <p:nvSpPr>
            <p:cNvPr id="56" name="Google Shape;3082;p50">
              <a:extLst>
                <a:ext uri="{FF2B5EF4-FFF2-40B4-BE49-F238E27FC236}">
                  <a16:creationId xmlns:a16="http://schemas.microsoft.com/office/drawing/2014/main" id="{19EAF46E-393E-A95A-9BC2-E8496F0073A8}"/>
                </a:ext>
              </a:extLst>
            </p:cNvPr>
            <p:cNvSpPr/>
            <p:nvPr/>
          </p:nvSpPr>
          <p:spPr>
            <a:xfrm>
              <a:off x="3949325" y="2641675"/>
              <a:ext cx="73925" cy="75825"/>
            </a:xfrm>
            <a:custGeom>
              <a:avLst/>
              <a:gdLst/>
              <a:ahLst/>
              <a:cxnLst/>
              <a:rect l="l" t="t" r="r" b="b"/>
              <a:pathLst>
                <a:path w="2957" h="3033" extrusionOk="0">
                  <a:moveTo>
                    <a:pt x="1516" y="698"/>
                  </a:moveTo>
                  <a:cubicBezTo>
                    <a:pt x="1956" y="698"/>
                    <a:pt x="2335" y="1077"/>
                    <a:pt x="2335" y="1517"/>
                  </a:cubicBezTo>
                  <a:cubicBezTo>
                    <a:pt x="2335" y="1956"/>
                    <a:pt x="1956" y="2335"/>
                    <a:pt x="1516" y="2335"/>
                  </a:cubicBezTo>
                  <a:cubicBezTo>
                    <a:pt x="1001" y="2335"/>
                    <a:pt x="622" y="1956"/>
                    <a:pt x="622" y="1517"/>
                  </a:cubicBezTo>
                  <a:cubicBezTo>
                    <a:pt x="622" y="1077"/>
                    <a:pt x="1001" y="698"/>
                    <a:pt x="1516" y="698"/>
                  </a:cubicBezTo>
                  <a:close/>
                  <a:moveTo>
                    <a:pt x="1516" y="1"/>
                  </a:moveTo>
                  <a:cubicBezTo>
                    <a:pt x="622" y="1"/>
                    <a:pt x="0" y="698"/>
                    <a:pt x="0" y="1517"/>
                  </a:cubicBezTo>
                  <a:cubicBezTo>
                    <a:pt x="0" y="2335"/>
                    <a:pt x="622" y="3033"/>
                    <a:pt x="1516" y="3033"/>
                  </a:cubicBezTo>
                  <a:cubicBezTo>
                    <a:pt x="2335" y="3033"/>
                    <a:pt x="2957" y="2335"/>
                    <a:pt x="2957" y="1517"/>
                  </a:cubicBezTo>
                  <a:cubicBezTo>
                    <a:pt x="2957" y="698"/>
                    <a:pt x="2335" y="1"/>
                    <a:pt x="1516"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57" name="Google Shape;3083;p50">
              <a:extLst>
                <a:ext uri="{FF2B5EF4-FFF2-40B4-BE49-F238E27FC236}">
                  <a16:creationId xmlns:a16="http://schemas.microsoft.com/office/drawing/2014/main" id="{14069C67-F7A1-BD84-0AF0-8E94813BC230}"/>
                </a:ext>
              </a:extLst>
            </p:cNvPr>
            <p:cNvSpPr/>
            <p:nvPr/>
          </p:nvSpPr>
          <p:spPr>
            <a:xfrm>
              <a:off x="3922425" y="2611750"/>
              <a:ext cx="127725" cy="135700"/>
            </a:xfrm>
            <a:custGeom>
              <a:avLst/>
              <a:gdLst/>
              <a:ahLst/>
              <a:cxnLst/>
              <a:rect l="l" t="t" r="r" b="b"/>
              <a:pathLst>
                <a:path w="5109" h="5428" extrusionOk="0">
                  <a:moveTo>
                    <a:pt x="2592" y="1137"/>
                  </a:moveTo>
                  <a:cubicBezTo>
                    <a:pt x="3411" y="1137"/>
                    <a:pt x="4108" y="1834"/>
                    <a:pt x="4108" y="2714"/>
                  </a:cubicBezTo>
                  <a:cubicBezTo>
                    <a:pt x="4108" y="3532"/>
                    <a:pt x="3411" y="4290"/>
                    <a:pt x="2592" y="4290"/>
                  </a:cubicBezTo>
                  <a:cubicBezTo>
                    <a:pt x="1698" y="4290"/>
                    <a:pt x="1001" y="3532"/>
                    <a:pt x="1001" y="2714"/>
                  </a:cubicBezTo>
                  <a:cubicBezTo>
                    <a:pt x="1001" y="1834"/>
                    <a:pt x="1698" y="1137"/>
                    <a:pt x="2592" y="1137"/>
                  </a:cubicBezTo>
                  <a:close/>
                  <a:moveTo>
                    <a:pt x="2213" y="0"/>
                  </a:moveTo>
                  <a:cubicBezTo>
                    <a:pt x="2077" y="0"/>
                    <a:pt x="2016" y="61"/>
                    <a:pt x="1956" y="121"/>
                  </a:cubicBezTo>
                  <a:lnTo>
                    <a:pt x="1834" y="1016"/>
                  </a:lnTo>
                  <a:cubicBezTo>
                    <a:pt x="1698" y="1076"/>
                    <a:pt x="1577" y="1137"/>
                    <a:pt x="1455" y="1198"/>
                  </a:cubicBezTo>
                  <a:lnTo>
                    <a:pt x="622" y="955"/>
                  </a:lnTo>
                  <a:cubicBezTo>
                    <a:pt x="604" y="933"/>
                    <a:pt x="580" y="923"/>
                    <a:pt x="554" y="923"/>
                  </a:cubicBezTo>
                  <a:cubicBezTo>
                    <a:pt x="494" y="923"/>
                    <a:pt x="422" y="973"/>
                    <a:pt x="379" y="1016"/>
                  </a:cubicBezTo>
                  <a:lnTo>
                    <a:pt x="0" y="1637"/>
                  </a:lnTo>
                  <a:cubicBezTo>
                    <a:pt x="0" y="1774"/>
                    <a:pt x="0" y="1895"/>
                    <a:pt x="61" y="1956"/>
                  </a:cubicBezTo>
                  <a:lnTo>
                    <a:pt x="758" y="2532"/>
                  </a:lnTo>
                  <a:cubicBezTo>
                    <a:pt x="698" y="2592"/>
                    <a:pt x="698" y="2653"/>
                    <a:pt x="698" y="2714"/>
                  </a:cubicBezTo>
                  <a:cubicBezTo>
                    <a:pt x="698" y="2774"/>
                    <a:pt x="698" y="2850"/>
                    <a:pt x="758" y="2911"/>
                  </a:cubicBezTo>
                  <a:lnTo>
                    <a:pt x="61" y="3472"/>
                  </a:lnTo>
                  <a:cubicBezTo>
                    <a:pt x="0" y="3532"/>
                    <a:pt x="0" y="3669"/>
                    <a:pt x="0" y="3729"/>
                  </a:cubicBezTo>
                  <a:lnTo>
                    <a:pt x="379" y="4366"/>
                  </a:lnTo>
                  <a:cubicBezTo>
                    <a:pt x="440" y="4487"/>
                    <a:pt x="561" y="4487"/>
                    <a:pt x="622" y="4487"/>
                  </a:cubicBezTo>
                  <a:lnTo>
                    <a:pt x="1455" y="4169"/>
                  </a:lnTo>
                  <a:cubicBezTo>
                    <a:pt x="1577" y="4290"/>
                    <a:pt x="1698" y="4366"/>
                    <a:pt x="1834" y="4427"/>
                  </a:cubicBezTo>
                  <a:lnTo>
                    <a:pt x="1956" y="5245"/>
                  </a:lnTo>
                  <a:cubicBezTo>
                    <a:pt x="2016" y="5366"/>
                    <a:pt x="2077" y="5427"/>
                    <a:pt x="2213" y="5427"/>
                  </a:cubicBezTo>
                  <a:lnTo>
                    <a:pt x="2896" y="5427"/>
                  </a:lnTo>
                  <a:cubicBezTo>
                    <a:pt x="3032" y="5427"/>
                    <a:pt x="3093" y="5366"/>
                    <a:pt x="3153" y="5245"/>
                  </a:cubicBezTo>
                  <a:lnTo>
                    <a:pt x="3275" y="4427"/>
                  </a:lnTo>
                  <a:cubicBezTo>
                    <a:pt x="3411" y="4366"/>
                    <a:pt x="3532" y="4290"/>
                    <a:pt x="3654" y="4169"/>
                  </a:cubicBezTo>
                  <a:lnTo>
                    <a:pt x="4487" y="4487"/>
                  </a:lnTo>
                  <a:cubicBezTo>
                    <a:pt x="4548" y="4487"/>
                    <a:pt x="4669" y="4487"/>
                    <a:pt x="4730" y="4366"/>
                  </a:cubicBezTo>
                  <a:lnTo>
                    <a:pt x="5109" y="3729"/>
                  </a:lnTo>
                  <a:cubicBezTo>
                    <a:pt x="5109" y="3669"/>
                    <a:pt x="5109" y="3532"/>
                    <a:pt x="5048" y="3472"/>
                  </a:cubicBezTo>
                  <a:lnTo>
                    <a:pt x="4351" y="2911"/>
                  </a:lnTo>
                  <a:cubicBezTo>
                    <a:pt x="4412" y="2850"/>
                    <a:pt x="4412" y="2774"/>
                    <a:pt x="4412" y="2714"/>
                  </a:cubicBezTo>
                  <a:cubicBezTo>
                    <a:pt x="4412" y="2653"/>
                    <a:pt x="4412" y="2592"/>
                    <a:pt x="4351" y="2532"/>
                  </a:cubicBezTo>
                  <a:lnTo>
                    <a:pt x="5048" y="1956"/>
                  </a:lnTo>
                  <a:cubicBezTo>
                    <a:pt x="5109" y="1895"/>
                    <a:pt x="5109" y="1774"/>
                    <a:pt x="5109" y="1637"/>
                  </a:cubicBezTo>
                  <a:lnTo>
                    <a:pt x="4730" y="1016"/>
                  </a:lnTo>
                  <a:cubicBezTo>
                    <a:pt x="4687" y="973"/>
                    <a:pt x="4615" y="923"/>
                    <a:pt x="4555" y="923"/>
                  </a:cubicBezTo>
                  <a:cubicBezTo>
                    <a:pt x="4529" y="923"/>
                    <a:pt x="4505" y="933"/>
                    <a:pt x="4487" y="955"/>
                  </a:cubicBezTo>
                  <a:lnTo>
                    <a:pt x="3654" y="1198"/>
                  </a:lnTo>
                  <a:cubicBezTo>
                    <a:pt x="3532" y="1137"/>
                    <a:pt x="3411" y="1076"/>
                    <a:pt x="3275" y="1016"/>
                  </a:cubicBezTo>
                  <a:lnTo>
                    <a:pt x="3153" y="121"/>
                  </a:lnTo>
                  <a:cubicBezTo>
                    <a:pt x="3093" y="61"/>
                    <a:pt x="3032" y="0"/>
                    <a:pt x="2896" y="0"/>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58" name="Google Shape;3084;p50">
              <a:extLst>
                <a:ext uri="{FF2B5EF4-FFF2-40B4-BE49-F238E27FC236}">
                  <a16:creationId xmlns:a16="http://schemas.microsoft.com/office/drawing/2014/main" id="{F5362CA5-7A0B-B516-0417-087C33037A87}"/>
                </a:ext>
              </a:extLst>
            </p:cNvPr>
            <p:cNvSpPr/>
            <p:nvPr/>
          </p:nvSpPr>
          <p:spPr>
            <a:xfrm>
              <a:off x="4590175" y="2517000"/>
              <a:ext cx="323675" cy="323675"/>
            </a:xfrm>
            <a:custGeom>
              <a:avLst/>
              <a:gdLst/>
              <a:ahLst/>
              <a:cxnLst/>
              <a:rect l="l" t="t" r="r" b="b"/>
              <a:pathLst>
                <a:path w="12947" h="12947" extrusionOk="0">
                  <a:moveTo>
                    <a:pt x="6443" y="0"/>
                  </a:moveTo>
                  <a:cubicBezTo>
                    <a:pt x="2911" y="0"/>
                    <a:pt x="1" y="2911"/>
                    <a:pt x="1" y="6504"/>
                  </a:cubicBezTo>
                  <a:cubicBezTo>
                    <a:pt x="1" y="10051"/>
                    <a:pt x="2911" y="12946"/>
                    <a:pt x="6443" y="12946"/>
                  </a:cubicBezTo>
                  <a:cubicBezTo>
                    <a:pt x="10051" y="12946"/>
                    <a:pt x="12947" y="10051"/>
                    <a:pt x="12947" y="6504"/>
                  </a:cubicBezTo>
                  <a:cubicBezTo>
                    <a:pt x="12947" y="2911"/>
                    <a:pt x="10051" y="0"/>
                    <a:pt x="6443" y="0"/>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59" name="Google Shape;3085;p50">
              <a:extLst>
                <a:ext uri="{FF2B5EF4-FFF2-40B4-BE49-F238E27FC236}">
                  <a16:creationId xmlns:a16="http://schemas.microsoft.com/office/drawing/2014/main" id="{E9282207-5629-FE65-CBCF-72F5AA828A13}"/>
                </a:ext>
              </a:extLst>
            </p:cNvPr>
            <p:cNvSpPr/>
            <p:nvPr/>
          </p:nvSpPr>
          <p:spPr>
            <a:xfrm>
              <a:off x="4614050" y="2540875"/>
              <a:ext cx="276300" cy="276300"/>
            </a:xfrm>
            <a:custGeom>
              <a:avLst/>
              <a:gdLst/>
              <a:ahLst/>
              <a:cxnLst/>
              <a:rect l="l" t="t" r="r" b="b"/>
              <a:pathLst>
                <a:path w="11052" h="11052" extrusionOk="0">
                  <a:moveTo>
                    <a:pt x="5488" y="379"/>
                  </a:moveTo>
                  <a:cubicBezTo>
                    <a:pt x="8399" y="379"/>
                    <a:pt x="10673" y="2714"/>
                    <a:pt x="10673" y="5549"/>
                  </a:cubicBezTo>
                  <a:cubicBezTo>
                    <a:pt x="10673" y="8399"/>
                    <a:pt x="8399" y="10672"/>
                    <a:pt x="5488" y="10672"/>
                  </a:cubicBezTo>
                  <a:cubicBezTo>
                    <a:pt x="2654" y="10672"/>
                    <a:pt x="380" y="8399"/>
                    <a:pt x="380" y="5549"/>
                  </a:cubicBezTo>
                  <a:cubicBezTo>
                    <a:pt x="380" y="2714"/>
                    <a:pt x="2654" y="379"/>
                    <a:pt x="5488" y="379"/>
                  </a:cubicBezTo>
                  <a:close/>
                  <a:moveTo>
                    <a:pt x="5488" y="0"/>
                  </a:moveTo>
                  <a:cubicBezTo>
                    <a:pt x="2456" y="0"/>
                    <a:pt x="1" y="2456"/>
                    <a:pt x="1" y="5549"/>
                  </a:cubicBezTo>
                  <a:cubicBezTo>
                    <a:pt x="1" y="8580"/>
                    <a:pt x="2456" y="11051"/>
                    <a:pt x="5488" y="11051"/>
                  </a:cubicBezTo>
                  <a:cubicBezTo>
                    <a:pt x="8581" y="11051"/>
                    <a:pt x="11052" y="8580"/>
                    <a:pt x="11052" y="5549"/>
                  </a:cubicBezTo>
                  <a:cubicBezTo>
                    <a:pt x="11052" y="2456"/>
                    <a:pt x="8581" y="0"/>
                    <a:pt x="5488" y="0"/>
                  </a:cubicBezTo>
                  <a:close/>
                </a:path>
              </a:pathLst>
            </a:custGeom>
            <a:solidFill>
              <a:srgbClr val="FC5C30"/>
            </a:solidFill>
            <a:ln>
              <a:noFill/>
            </a:ln>
          </p:spPr>
          <p:txBody>
            <a:bodyPr spcFirstLastPara="1" wrap="square" lIns="121900" tIns="121900" rIns="121900" bIns="121900" anchor="ctr" anchorCtr="0">
              <a:noAutofit/>
            </a:bodyPr>
            <a:lstStyle/>
            <a:p>
              <a:pPr algn="l" rtl="0"/>
              <a:endParaRPr/>
            </a:p>
          </p:txBody>
        </p:sp>
        <p:sp>
          <p:nvSpPr>
            <p:cNvPr id="60" name="Google Shape;3086;p50">
              <a:extLst>
                <a:ext uri="{FF2B5EF4-FFF2-40B4-BE49-F238E27FC236}">
                  <a16:creationId xmlns:a16="http://schemas.microsoft.com/office/drawing/2014/main" id="{12A5284D-7167-0890-3BA3-503C5BCD5E8C}"/>
                </a:ext>
              </a:extLst>
            </p:cNvPr>
            <p:cNvSpPr/>
            <p:nvPr/>
          </p:nvSpPr>
          <p:spPr>
            <a:xfrm>
              <a:off x="4659900" y="2595825"/>
              <a:ext cx="180050" cy="175775"/>
            </a:xfrm>
            <a:custGeom>
              <a:avLst/>
              <a:gdLst/>
              <a:ahLst/>
              <a:cxnLst/>
              <a:rect l="l" t="t" r="r" b="b"/>
              <a:pathLst>
                <a:path w="7202" h="7031" extrusionOk="0">
                  <a:moveTo>
                    <a:pt x="2017" y="1456"/>
                  </a:moveTo>
                  <a:lnTo>
                    <a:pt x="5610" y="5064"/>
                  </a:lnTo>
                  <a:lnTo>
                    <a:pt x="5489" y="5185"/>
                  </a:lnTo>
                  <a:lnTo>
                    <a:pt x="1896" y="1592"/>
                  </a:lnTo>
                  <a:lnTo>
                    <a:pt x="2017" y="1456"/>
                  </a:lnTo>
                  <a:close/>
                  <a:moveTo>
                    <a:pt x="1820" y="1713"/>
                  </a:moveTo>
                  <a:lnTo>
                    <a:pt x="5367" y="5246"/>
                  </a:lnTo>
                  <a:lnTo>
                    <a:pt x="5170" y="5503"/>
                  </a:lnTo>
                  <a:lnTo>
                    <a:pt x="1577" y="1895"/>
                  </a:lnTo>
                  <a:lnTo>
                    <a:pt x="1820" y="1713"/>
                  </a:lnTo>
                  <a:close/>
                  <a:moveTo>
                    <a:pt x="6246" y="5306"/>
                  </a:moveTo>
                  <a:lnTo>
                    <a:pt x="6307" y="5382"/>
                  </a:lnTo>
                  <a:cubicBezTo>
                    <a:pt x="6368" y="5382"/>
                    <a:pt x="6368" y="5382"/>
                    <a:pt x="6368" y="5443"/>
                  </a:cubicBezTo>
                  <a:cubicBezTo>
                    <a:pt x="6406" y="5412"/>
                    <a:pt x="6425" y="5397"/>
                    <a:pt x="6442" y="5397"/>
                  </a:cubicBezTo>
                  <a:cubicBezTo>
                    <a:pt x="6459" y="5397"/>
                    <a:pt x="6474" y="5412"/>
                    <a:pt x="6504" y="5443"/>
                  </a:cubicBezTo>
                  <a:lnTo>
                    <a:pt x="6565" y="5443"/>
                  </a:lnTo>
                  <a:lnTo>
                    <a:pt x="6565" y="5564"/>
                  </a:lnTo>
                  <a:lnTo>
                    <a:pt x="6625" y="5564"/>
                  </a:lnTo>
                  <a:lnTo>
                    <a:pt x="6686" y="5624"/>
                  </a:lnTo>
                  <a:lnTo>
                    <a:pt x="6686" y="5761"/>
                  </a:lnTo>
                  <a:cubicBezTo>
                    <a:pt x="6747" y="5761"/>
                    <a:pt x="6747" y="5761"/>
                    <a:pt x="6747" y="5822"/>
                  </a:cubicBezTo>
                  <a:lnTo>
                    <a:pt x="6747" y="5882"/>
                  </a:lnTo>
                  <a:cubicBezTo>
                    <a:pt x="6823" y="5882"/>
                    <a:pt x="6747" y="5943"/>
                    <a:pt x="6747" y="5943"/>
                  </a:cubicBezTo>
                  <a:cubicBezTo>
                    <a:pt x="6747" y="6003"/>
                    <a:pt x="6823" y="6003"/>
                    <a:pt x="6823" y="6003"/>
                  </a:cubicBezTo>
                  <a:lnTo>
                    <a:pt x="6823" y="6140"/>
                  </a:lnTo>
                  <a:lnTo>
                    <a:pt x="6747" y="6201"/>
                  </a:lnTo>
                  <a:lnTo>
                    <a:pt x="6747" y="6261"/>
                  </a:lnTo>
                  <a:lnTo>
                    <a:pt x="6686" y="6322"/>
                  </a:lnTo>
                  <a:cubicBezTo>
                    <a:pt x="6686" y="6382"/>
                    <a:pt x="6686" y="6382"/>
                    <a:pt x="6625" y="6382"/>
                  </a:cubicBezTo>
                  <a:lnTo>
                    <a:pt x="6625" y="6443"/>
                  </a:lnTo>
                  <a:lnTo>
                    <a:pt x="6565" y="6519"/>
                  </a:lnTo>
                  <a:cubicBezTo>
                    <a:pt x="6565" y="6549"/>
                    <a:pt x="6550" y="6564"/>
                    <a:pt x="6535" y="6564"/>
                  </a:cubicBezTo>
                  <a:cubicBezTo>
                    <a:pt x="6519" y="6564"/>
                    <a:pt x="6504" y="6549"/>
                    <a:pt x="6504" y="6519"/>
                  </a:cubicBezTo>
                  <a:lnTo>
                    <a:pt x="6444" y="6519"/>
                  </a:lnTo>
                  <a:lnTo>
                    <a:pt x="6444" y="6580"/>
                  </a:lnTo>
                  <a:lnTo>
                    <a:pt x="6444" y="6640"/>
                  </a:lnTo>
                  <a:lnTo>
                    <a:pt x="6368" y="6640"/>
                  </a:lnTo>
                  <a:cubicBezTo>
                    <a:pt x="6348" y="6660"/>
                    <a:pt x="6334" y="6667"/>
                    <a:pt x="6323" y="6667"/>
                  </a:cubicBezTo>
                  <a:cubicBezTo>
                    <a:pt x="6300" y="6667"/>
                    <a:pt x="6287" y="6640"/>
                    <a:pt x="6246" y="6640"/>
                  </a:cubicBezTo>
                  <a:cubicBezTo>
                    <a:pt x="6246" y="6701"/>
                    <a:pt x="6246" y="6701"/>
                    <a:pt x="6186" y="6701"/>
                  </a:cubicBezTo>
                  <a:lnTo>
                    <a:pt x="6125" y="6701"/>
                  </a:lnTo>
                  <a:cubicBezTo>
                    <a:pt x="6065" y="6701"/>
                    <a:pt x="6065" y="6701"/>
                    <a:pt x="6065" y="6640"/>
                  </a:cubicBezTo>
                  <a:lnTo>
                    <a:pt x="5989" y="6640"/>
                  </a:lnTo>
                  <a:cubicBezTo>
                    <a:pt x="5989" y="6701"/>
                    <a:pt x="5989" y="6701"/>
                    <a:pt x="5928" y="6701"/>
                  </a:cubicBezTo>
                  <a:lnTo>
                    <a:pt x="5867" y="6701"/>
                  </a:lnTo>
                  <a:cubicBezTo>
                    <a:pt x="5867" y="6640"/>
                    <a:pt x="5807" y="6640"/>
                    <a:pt x="5807" y="6580"/>
                  </a:cubicBezTo>
                  <a:cubicBezTo>
                    <a:pt x="5807" y="6610"/>
                    <a:pt x="5792" y="6625"/>
                    <a:pt x="5777" y="6625"/>
                  </a:cubicBezTo>
                  <a:cubicBezTo>
                    <a:pt x="5761" y="6625"/>
                    <a:pt x="5746" y="6610"/>
                    <a:pt x="5746" y="6580"/>
                  </a:cubicBezTo>
                  <a:lnTo>
                    <a:pt x="5686" y="6580"/>
                  </a:lnTo>
                  <a:cubicBezTo>
                    <a:pt x="5610" y="6519"/>
                    <a:pt x="5610" y="6519"/>
                    <a:pt x="5610" y="6443"/>
                  </a:cubicBezTo>
                  <a:lnTo>
                    <a:pt x="5549" y="6443"/>
                  </a:lnTo>
                  <a:lnTo>
                    <a:pt x="5489" y="6382"/>
                  </a:lnTo>
                  <a:lnTo>
                    <a:pt x="5489" y="6322"/>
                  </a:lnTo>
                  <a:lnTo>
                    <a:pt x="5549" y="6261"/>
                  </a:lnTo>
                  <a:lnTo>
                    <a:pt x="5489" y="6261"/>
                  </a:lnTo>
                  <a:cubicBezTo>
                    <a:pt x="5489" y="6261"/>
                    <a:pt x="5428" y="6261"/>
                    <a:pt x="5428" y="6201"/>
                  </a:cubicBezTo>
                  <a:lnTo>
                    <a:pt x="5428" y="6140"/>
                  </a:lnTo>
                  <a:lnTo>
                    <a:pt x="5428" y="6064"/>
                  </a:lnTo>
                  <a:lnTo>
                    <a:pt x="5428" y="6003"/>
                  </a:lnTo>
                  <a:lnTo>
                    <a:pt x="5428" y="5882"/>
                  </a:lnTo>
                  <a:lnTo>
                    <a:pt x="5489" y="5822"/>
                  </a:lnTo>
                  <a:cubicBezTo>
                    <a:pt x="5428" y="5822"/>
                    <a:pt x="5428" y="5761"/>
                    <a:pt x="5428" y="5761"/>
                  </a:cubicBezTo>
                  <a:lnTo>
                    <a:pt x="5489" y="5685"/>
                  </a:lnTo>
                  <a:cubicBezTo>
                    <a:pt x="5489" y="5624"/>
                    <a:pt x="5549" y="5624"/>
                    <a:pt x="5549" y="5624"/>
                  </a:cubicBezTo>
                  <a:lnTo>
                    <a:pt x="5549" y="5564"/>
                  </a:lnTo>
                  <a:lnTo>
                    <a:pt x="5610" y="5503"/>
                  </a:lnTo>
                  <a:cubicBezTo>
                    <a:pt x="5648" y="5473"/>
                    <a:pt x="5667" y="5458"/>
                    <a:pt x="5684" y="5458"/>
                  </a:cubicBezTo>
                  <a:cubicBezTo>
                    <a:pt x="5701" y="5458"/>
                    <a:pt x="5716" y="5473"/>
                    <a:pt x="5746" y="5503"/>
                  </a:cubicBezTo>
                  <a:lnTo>
                    <a:pt x="5746" y="5443"/>
                  </a:lnTo>
                  <a:lnTo>
                    <a:pt x="5746" y="5382"/>
                  </a:lnTo>
                  <a:lnTo>
                    <a:pt x="5928" y="5382"/>
                  </a:lnTo>
                  <a:cubicBezTo>
                    <a:pt x="5928" y="5306"/>
                    <a:pt x="5989" y="5306"/>
                    <a:pt x="5989" y="5306"/>
                  </a:cubicBezTo>
                  <a:lnTo>
                    <a:pt x="6065" y="5306"/>
                  </a:lnTo>
                  <a:cubicBezTo>
                    <a:pt x="6125" y="5306"/>
                    <a:pt x="6125" y="5306"/>
                    <a:pt x="6125" y="5382"/>
                  </a:cubicBezTo>
                  <a:lnTo>
                    <a:pt x="6186" y="5382"/>
                  </a:lnTo>
                  <a:cubicBezTo>
                    <a:pt x="6186" y="5306"/>
                    <a:pt x="6186" y="5306"/>
                    <a:pt x="6246" y="5306"/>
                  </a:cubicBezTo>
                  <a:close/>
                  <a:moveTo>
                    <a:pt x="562" y="0"/>
                  </a:moveTo>
                  <a:lnTo>
                    <a:pt x="1198" y="637"/>
                  </a:lnTo>
                  <a:cubicBezTo>
                    <a:pt x="1320" y="834"/>
                    <a:pt x="1320" y="1077"/>
                    <a:pt x="1198" y="1213"/>
                  </a:cubicBezTo>
                  <a:cubicBezTo>
                    <a:pt x="1100" y="1304"/>
                    <a:pt x="990" y="1350"/>
                    <a:pt x="888" y="1350"/>
                  </a:cubicBezTo>
                  <a:cubicBezTo>
                    <a:pt x="785" y="1350"/>
                    <a:pt x="691" y="1304"/>
                    <a:pt x="622" y="1213"/>
                  </a:cubicBezTo>
                  <a:lnTo>
                    <a:pt x="62" y="637"/>
                  </a:lnTo>
                  <a:lnTo>
                    <a:pt x="1" y="698"/>
                  </a:lnTo>
                  <a:lnTo>
                    <a:pt x="304" y="1516"/>
                  </a:lnTo>
                  <a:cubicBezTo>
                    <a:pt x="380" y="1713"/>
                    <a:pt x="501" y="1895"/>
                    <a:pt x="759" y="1971"/>
                  </a:cubicBezTo>
                  <a:lnTo>
                    <a:pt x="1380" y="1971"/>
                  </a:lnTo>
                  <a:lnTo>
                    <a:pt x="5110" y="5761"/>
                  </a:lnTo>
                  <a:cubicBezTo>
                    <a:pt x="5049" y="6064"/>
                    <a:pt x="5110" y="6443"/>
                    <a:pt x="5367" y="6701"/>
                  </a:cubicBezTo>
                  <a:cubicBezTo>
                    <a:pt x="5587" y="6921"/>
                    <a:pt x="5856" y="7030"/>
                    <a:pt x="6118" y="7030"/>
                  </a:cubicBezTo>
                  <a:cubicBezTo>
                    <a:pt x="6379" y="7030"/>
                    <a:pt x="6633" y="6921"/>
                    <a:pt x="6823" y="6701"/>
                  </a:cubicBezTo>
                  <a:cubicBezTo>
                    <a:pt x="7202" y="6322"/>
                    <a:pt x="7202" y="5685"/>
                    <a:pt x="6823" y="5306"/>
                  </a:cubicBezTo>
                  <a:cubicBezTo>
                    <a:pt x="6635" y="5130"/>
                    <a:pt x="6384" y="5009"/>
                    <a:pt x="6114" y="5009"/>
                  </a:cubicBezTo>
                  <a:cubicBezTo>
                    <a:pt x="6014" y="5009"/>
                    <a:pt x="5910" y="5026"/>
                    <a:pt x="5807" y="5064"/>
                  </a:cubicBezTo>
                  <a:lnTo>
                    <a:pt x="2017" y="1213"/>
                  </a:lnTo>
                  <a:lnTo>
                    <a:pt x="1896" y="455"/>
                  </a:lnTo>
                  <a:cubicBezTo>
                    <a:pt x="1820" y="258"/>
                    <a:pt x="1577" y="76"/>
                    <a:pt x="1320" y="76"/>
                  </a:cubicBezTo>
                  <a:lnTo>
                    <a:pt x="622" y="0"/>
                  </a:ln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61" name="Google Shape;3087;p50">
              <a:extLst>
                <a:ext uri="{FF2B5EF4-FFF2-40B4-BE49-F238E27FC236}">
                  <a16:creationId xmlns:a16="http://schemas.microsoft.com/office/drawing/2014/main" id="{18F4C014-F838-166F-9B61-3E0CBAB580E3}"/>
                </a:ext>
              </a:extLst>
            </p:cNvPr>
            <p:cNvSpPr/>
            <p:nvPr/>
          </p:nvSpPr>
          <p:spPr>
            <a:xfrm>
              <a:off x="3554425" y="3216575"/>
              <a:ext cx="323675" cy="323675"/>
            </a:xfrm>
            <a:custGeom>
              <a:avLst/>
              <a:gdLst/>
              <a:ahLst/>
              <a:cxnLst/>
              <a:rect l="l" t="t" r="r" b="b"/>
              <a:pathLst>
                <a:path w="12947" h="12947" extrusionOk="0">
                  <a:moveTo>
                    <a:pt x="6443" y="1"/>
                  </a:moveTo>
                  <a:cubicBezTo>
                    <a:pt x="2911" y="1"/>
                    <a:pt x="1" y="2911"/>
                    <a:pt x="1" y="6504"/>
                  </a:cubicBezTo>
                  <a:cubicBezTo>
                    <a:pt x="1" y="10036"/>
                    <a:pt x="2911" y="12947"/>
                    <a:pt x="6443" y="12947"/>
                  </a:cubicBezTo>
                  <a:cubicBezTo>
                    <a:pt x="10036" y="12947"/>
                    <a:pt x="12947" y="10036"/>
                    <a:pt x="12947" y="6504"/>
                  </a:cubicBezTo>
                  <a:cubicBezTo>
                    <a:pt x="12947" y="2911"/>
                    <a:pt x="10036" y="1"/>
                    <a:pt x="6443" y="1"/>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62" name="Google Shape;3088;p50">
              <a:extLst>
                <a:ext uri="{FF2B5EF4-FFF2-40B4-BE49-F238E27FC236}">
                  <a16:creationId xmlns:a16="http://schemas.microsoft.com/office/drawing/2014/main" id="{0F243270-0BCD-BCB0-37BA-8429221BA34F}"/>
                </a:ext>
              </a:extLst>
            </p:cNvPr>
            <p:cNvSpPr/>
            <p:nvPr/>
          </p:nvSpPr>
          <p:spPr>
            <a:xfrm>
              <a:off x="3577925" y="3240075"/>
              <a:ext cx="276675" cy="276675"/>
            </a:xfrm>
            <a:custGeom>
              <a:avLst/>
              <a:gdLst/>
              <a:ahLst/>
              <a:cxnLst/>
              <a:rect l="l" t="t" r="r" b="b"/>
              <a:pathLst>
                <a:path w="11067" h="11067" extrusionOk="0">
                  <a:moveTo>
                    <a:pt x="5503" y="380"/>
                  </a:moveTo>
                  <a:cubicBezTo>
                    <a:pt x="8338" y="380"/>
                    <a:pt x="10688" y="2729"/>
                    <a:pt x="10688" y="5564"/>
                  </a:cubicBezTo>
                  <a:cubicBezTo>
                    <a:pt x="10688" y="8414"/>
                    <a:pt x="8338" y="10688"/>
                    <a:pt x="5503" y="10688"/>
                  </a:cubicBezTo>
                  <a:cubicBezTo>
                    <a:pt x="2653" y="10688"/>
                    <a:pt x="380" y="8414"/>
                    <a:pt x="380" y="5564"/>
                  </a:cubicBezTo>
                  <a:cubicBezTo>
                    <a:pt x="380" y="2729"/>
                    <a:pt x="2653" y="380"/>
                    <a:pt x="5503" y="380"/>
                  </a:cubicBezTo>
                  <a:close/>
                  <a:moveTo>
                    <a:pt x="5503" y="1"/>
                  </a:moveTo>
                  <a:cubicBezTo>
                    <a:pt x="2471" y="1"/>
                    <a:pt x="1" y="2472"/>
                    <a:pt x="1" y="5564"/>
                  </a:cubicBezTo>
                  <a:cubicBezTo>
                    <a:pt x="1" y="8596"/>
                    <a:pt x="2471" y="11067"/>
                    <a:pt x="5503" y="11067"/>
                  </a:cubicBezTo>
                  <a:cubicBezTo>
                    <a:pt x="8596" y="11067"/>
                    <a:pt x="11067" y="8596"/>
                    <a:pt x="11067" y="5564"/>
                  </a:cubicBezTo>
                  <a:cubicBezTo>
                    <a:pt x="11067" y="2472"/>
                    <a:pt x="8596" y="1"/>
                    <a:pt x="5503" y="1"/>
                  </a:cubicBezTo>
                  <a:close/>
                </a:path>
              </a:pathLst>
            </a:custGeom>
            <a:solidFill>
              <a:srgbClr val="FDB43D"/>
            </a:solidFill>
            <a:ln>
              <a:noFill/>
            </a:ln>
          </p:spPr>
          <p:txBody>
            <a:bodyPr spcFirstLastPara="1" wrap="square" lIns="121900" tIns="121900" rIns="121900" bIns="121900" anchor="ctr" anchorCtr="0">
              <a:noAutofit/>
            </a:bodyPr>
            <a:lstStyle/>
            <a:p>
              <a:pPr algn="l" rtl="0"/>
              <a:endParaRPr/>
            </a:p>
          </p:txBody>
        </p:sp>
        <p:sp>
          <p:nvSpPr>
            <p:cNvPr id="63" name="Google Shape;3089;p50">
              <a:extLst>
                <a:ext uri="{FF2B5EF4-FFF2-40B4-BE49-F238E27FC236}">
                  <a16:creationId xmlns:a16="http://schemas.microsoft.com/office/drawing/2014/main" id="{AF6B8ABC-1062-184A-EBB5-A7DDEDC0A343}"/>
                </a:ext>
              </a:extLst>
            </p:cNvPr>
            <p:cNvSpPr/>
            <p:nvPr/>
          </p:nvSpPr>
          <p:spPr>
            <a:xfrm>
              <a:off x="3649175" y="3311325"/>
              <a:ext cx="134175" cy="134175"/>
            </a:xfrm>
            <a:custGeom>
              <a:avLst/>
              <a:gdLst/>
              <a:ahLst/>
              <a:cxnLst/>
              <a:rect l="l" t="t" r="r" b="b"/>
              <a:pathLst>
                <a:path w="5367" h="5367" extrusionOk="0">
                  <a:moveTo>
                    <a:pt x="2653" y="698"/>
                  </a:moveTo>
                  <a:cubicBezTo>
                    <a:pt x="3472" y="698"/>
                    <a:pt x="4230" y="1198"/>
                    <a:pt x="4548" y="1896"/>
                  </a:cubicBezTo>
                  <a:lnTo>
                    <a:pt x="819" y="1896"/>
                  </a:lnTo>
                  <a:cubicBezTo>
                    <a:pt x="1137" y="1198"/>
                    <a:pt x="1835" y="698"/>
                    <a:pt x="2653" y="698"/>
                  </a:cubicBezTo>
                  <a:close/>
                  <a:moveTo>
                    <a:pt x="2653" y="2153"/>
                  </a:moveTo>
                  <a:cubicBezTo>
                    <a:pt x="2972" y="2153"/>
                    <a:pt x="3214" y="2396"/>
                    <a:pt x="3214" y="2714"/>
                  </a:cubicBezTo>
                  <a:cubicBezTo>
                    <a:pt x="3214" y="3032"/>
                    <a:pt x="2972" y="3214"/>
                    <a:pt x="2653" y="3214"/>
                  </a:cubicBezTo>
                  <a:cubicBezTo>
                    <a:pt x="2335" y="3214"/>
                    <a:pt x="2153" y="3032"/>
                    <a:pt x="2153" y="2714"/>
                  </a:cubicBezTo>
                  <a:cubicBezTo>
                    <a:pt x="2153" y="2396"/>
                    <a:pt x="2335" y="2153"/>
                    <a:pt x="2653" y="2153"/>
                  </a:cubicBezTo>
                  <a:close/>
                  <a:moveTo>
                    <a:pt x="698" y="3154"/>
                  </a:moveTo>
                  <a:cubicBezTo>
                    <a:pt x="1516" y="3154"/>
                    <a:pt x="2214" y="3851"/>
                    <a:pt x="2214" y="4670"/>
                  </a:cubicBezTo>
                  <a:cubicBezTo>
                    <a:pt x="1456" y="4488"/>
                    <a:pt x="880" y="3912"/>
                    <a:pt x="698" y="3154"/>
                  </a:cubicBezTo>
                  <a:close/>
                  <a:moveTo>
                    <a:pt x="4669" y="3154"/>
                  </a:moveTo>
                  <a:cubicBezTo>
                    <a:pt x="4488" y="3912"/>
                    <a:pt x="3851" y="4488"/>
                    <a:pt x="3093" y="4670"/>
                  </a:cubicBezTo>
                  <a:cubicBezTo>
                    <a:pt x="3093" y="3851"/>
                    <a:pt x="3790" y="3154"/>
                    <a:pt x="4669" y="3154"/>
                  </a:cubicBezTo>
                  <a:close/>
                  <a:moveTo>
                    <a:pt x="2653" y="1"/>
                  </a:moveTo>
                  <a:cubicBezTo>
                    <a:pt x="1198" y="1"/>
                    <a:pt x="0" y="1198"/>
                    <a:pt x="0" y="2714"/>
                  </a:cubicBezTo>
                  <a:cubicBezTo>
                    <a:pt x="0" y="4169"/>
                    <a:pt x="1198" y="5367"/>
                    <a:pt x="2653" y="5367"/>
                  </a:cubicBezTo>
                  <a:cubicBezTo>
                    <a:pt x="4169" y="5367"/>
                    <a:pt x="5367" y="4169"/>
                    <a:pt x="5367" y="2714"/>
                  </a:cubicBezTo>
                  <a:cubicBezTo>
                    <a:pt x="5367" y="2456"/>
                    <a:pt x="5306" y="2214"/>
                    <a:pt x="5306" y="1956"/>
                  </a:cubicBezTo>
                  <a:lnTo>
                    <a:pt x="5306" y="1896"/>
                  </a:lnTo>
                  <a:lnTo>
                    <a:pt x="5246" y="1896"/>
                  </a:lnTo>
                  <a:cubicBezTo>
                    <a:pt x="4927" y="819"/>
                    <a:pt x="3851" y="1"/>
                    <a:pt x="2653"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64" name="Google Shape;3090;p50">
              <a:extLst>
                <a:ext uri="{FF2B5EF4-FFF2-40B4-BE49-F238E27FC236}">
                  <a16:creationId xmlns:a16="http://schemas.microsoft.com/office/drawing/2014/main" id="{30337CC2-2382-DEBC-9237-C0E792868B2C}"/>
                </a:ext>
              </a:extLst>
            </p:cNvPr>
            <p:cNvSpPr/>
            <p:nvPr/>
          </p:nvSpPr>
          <p:spPr>
            <a:xfrm>
              <a:off x="3707525" y="3371200"/>
              <a:ext cx="15950" cy="15950"/>
            </a:xfrm>
            <a:custGeom>
              <a:avLst/>
              <a:gdLst/>
              <a:ahLst/>
              <a:cxnLst/>
              <a:rect l="l" t="t" r="r" b="b"/>
              <a:pathLst>
                <a:path w="638" h="638" extrusionOk="0">
                  <a:moveTo>
                    <a:pt x="319" y="1"/>
                  </a:moveTo>
                  <a:cubicBezTo>
                    <a:pt x="198" y="1"/>
                    <a:pt x="1" y="137"/>
                    <a:pt x="1" y="319"/>
                  </a:cubicBezTo>
                  <a:cubicBezTo>
                    <a:pt x="1" y="516"/>
                    <a:pt x="198" y="637"/>
                    <a:pt x="319" y="637"/>
                  </a:cubicBezTo>
                  <a:cubicBezTo>
                    <a:pt x="501" y="637"/>
                    <a:pt x="638" y="516"/>
                    <a:pt x="638" y="319"/>
                  </a:cubicBezTo>
                  <a:cubicBezTo>
                    <a:pt x="638" y="137"/>
                    <a:pt x="501" y="1"/>
                    <a:pt x="319"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65" name="Google Shape;3091;p50">
              <a:extLst>
                <a:ext uri="{FF2B5EF4-FFF2-40B4-BE49-F238E27FC236}">
                  <a16:creationId xmlns:a16="http://schemas.microsoft.com/office/drawing/2014/main" id="{91FE9695-9D50-6454-713B-8F3B4656F8BC}"/>
                </a:ext>
              </a:extLst>
            </p:cNvPr>
            <p:cNvSpPr/>
            <p:nvPr/>
          </p:nvSpPr>
          <p:spPr>
            <a:xfrm>
              <a:off x="4860400" y="3216575"/>
              <a:ext cx="323650" cy="323675"/>
            </a:xfrm>
            <a:custGeom>
              <a:avLst/>
              <a:gdLst/>
              <a:ahLst/>
              <a:cxnLst/>
              <a:rect l="l" t="t" r="r" b="b"/>
              <a:pathLst>
                <a:path w="12946" h="12947" extrusionOk="0">
                  <a:moveTo>
                    <a:pt x="6503" y="1"/>
                  </a:moveTo>
                  <a:cubicBezTo>
                    <a:pt x="2895" y="1"/>
                    <a:pt x="0" y="2911"/>
                    <a:pt x="0" y="6504"/>
                  </a:cubicBezTo>
                  <a:cubicBezTo>
                    <a:pt x="0" y="10036"/>
                    <a:pt x="2895" y="12947"/>
                    <a:pt x="6503" y="12947"/>
                  </a:cubicBezTo>
                  <a:cubicBezTo>
                    <a:pt x="10035" y="12947"/>
                    <a:pt x="12946" y="10036"/>
                    <a:pt x="12946" y="6504"/>
                  </a:cubicBezTo>
                  <a:cubicBezTo>
                    <a:pt x="12946" y="2911"/>
                    <a:pt x="10035" y="1"/>
                    <a:pt x="6503" y="1"/>
                  </a:cubicBez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66" name="Google Shape;3092;p50">
              <a:extLst>
                <a:ext uri="{FF2B5EF4-FFF2-40B4-BE49-F238E27FC236}">
                  <a16:creationId xmlns:a16="http://schemas.microsoft.com/office/drawing/2014/main" id="{2D20CDC0-981C-3235-D641-E77A0A37E8EE}"/>
                </a:ext>
              </a:extLst>
            </p:cNvPr>
            <p:cNvSpPr/>
            <p:nvPr/>
          </p:nvSpPr>
          <p:spPr>
            <a:xfrm>
              <a:off x="4883875" y="3240075"/>
              <a:ext cx="276300" cy="276675"/>
            </a:xfrm>
            <a:custGeom>
              <a:avLst/>
              <a:gdLst/>
              <a:ahLst/>
              <a:cxnLst/>
              <a:rect l="l" t="t" r="r" b="b"/>
              <a:pathLst>
                <a:path w="11052" h="11067" extrusionOk="0">
                  <a:moveTo>
                    <a:pt x="5564" y="380"/>
                  </a:moveTo>
                  <a:cubicBezTo>
                    <a:pt x="8399" y="380"/>
                    <a:pt x="10673" y="2729"/>
                    <a:pt x="10673" y="5564"/>
                  </a:cubicBezTo>
                  <a:cubicBezTo>
                    <a:pt x="10673" y="8414"/>
                    <a:pt x="8399" y="10688"/>
                    <a:pt x="5564" y="10688"/>
                  </a:cubicBezTo>
                  <a:cubicBezTo>
                    <a:pt x="2714" y="10688"/>
                    <a:pt x="380" y="8414"/>
                    <a:pt x="380" y="5564"/>
                  </a:cubicBezTo>
                  <a:cubicBezTo>
                    <a:pt x="380" y="2729"/>
                    <a:pt x="2714" y="380"/>
                    <a:pt x="5564" y="380"/>
                  </a:cubicBezTo>
                  <a:close/>
                  <a:moveTo>
                    <a:pt x="5564" y="1"/>
                  </a:moveTo>
                  <a:cubicBezTo>
                    <a:pt x="2472" y="1"/>
                    <a:pt x="1" y="2472"/>
                    <a:pt x="1" y="5564"/>
                  </a:cubicBezTo>
                  <a:cubicBezTo>
                    <a:pt x="1" y="8596"/>
                    <a:pt x="2472" y="11067"/>
                    <a:pt x="5564" y="11067"/>
                  </a:cubicBezTo>
                  <a:cubicBezTo>
                    <a:pt x="8596" y="11067"/>
                    <a:pt x="11052" y="8596"/>
                    <a:pt x="11052" y="5564"/>
                  </a:cubicBezTo>
                  <a:cubicBezTo>
                    <a:pt x="11052" y="2472"/>
                    <a:pt x="8596" y="1"/>
                    <a:pt x="5564"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sp>
          <p:nvSpPr>
            <p:cNvPr id="67" name="Google Shape;3093;p50">
              <a:extLst>
                <a:ext uri="{FF2B5EF4-FFF2-40B4-BE49-F238E27FC236}">
                  <a16:creationId xmlns:a16="http://schemas.microsoft.com/office/drawing/2014/main" id="{871A0D40-17B4-E68F-B435-72B40DAE3AA8}"/>
                </a:ext>
              </a:extLst>
            </p:cNvPr>
            <p:cNvSpPr/>
            <p:nvPr/>
          </p:nvSpPr>
          <p:spPr>
            <a:xfrm>
              <a:off x="4974075" y="3287450"/>
              <a:ext cx="110325" cy="173975"/>
            </a:xfrm>
            <a:custGeom>
              <a:avLst/>
              <a:gdLst/>
              <a:ahLst/>
              <a:cxnLst/>
              <a:rect l="l" t="t" r="r" b="b"/>
              <a:pathLst>
                <a:path w="4413" h="6959" extrusionOk="0">
                  <a:moveTo>
                    <a:pt x="2664" y="1769"/>
                  </a:moveTo>
                  <a:cubicBezTo>
                    <a:pt x="2709" y="1769"/>
                    <a:pt x="2752" y="1789"/>
                    <a:pt x="2775" y="1835"/>
                  </a:cubicBezTo>
                  <a:lnTo>
                    <a:pt x="3730" y="3411"/>
                  </a:lnTo>
                  <a:cubicBezTo>
                    <a:pt x="3791" y="3487"/>
                    <a:pt x="3730" y="3609"/>
                    <a:pt x="3594" y="3609"/>
                  </a:cubicBezTo>
                  <a:lnTo>
                    <a:pt x="2896" y="3609"/>
                  </a:lnTo>
                  <a:cubicBezTo>
                    <a:pt x="2714" y="3609"/>
                    <a:pt x="2517" y="3411"/>
                    <a:pt x="2517" y="3230"/>
                  </a:cubicBezTo>
                  <a:lnTo>
                    <a:pt x="2517" y="1896"/>
                  </a:lnTo>
                  <a:cubicBezTo>
                    <a:pt x="2517" y="1821"/>
                    <a:pt x="2593" y="1769"/>
                    <a:pt x="2664" y="1769"/>
                  </a:cubicBezTo>
                  <a:close/>
                  <a:moveTo>
                    <a:pt x="1638" y="3987"/>
                  </a:moveTo>
                  <a:cubicBezTo>
                    <a:pt x="1638" y="3987"/>
                    <a:pt x="3275" y="6261"/>
                    <a:pt x="1638" y="6261"/>
                  </a:cubicBezTo>
                  <a:cubicBezTo>
                    <a:pt x="1" y="6261"/>
                    <a:pt x="1638" y="3987"/>
                    <a:pt x="1638" y="3987"/>
                  </a:cubicBezTo>
                  <a:close/>
                  <a:moveTo>
                    <a:pt x="622" y="1"/>
                  </a:moveTo>
                  <a:cubicBezTo>
                    <a:pt x="562" y="1"/>
                    <a:pt x="562" y="76"/>
                    <a:pt x="562" y="137"/>
                  </a:cubicBezTo>
                  <a:lnTo>
                    <a:pt x="562" y="258"/>
                  </a:lnTo>
                  <a:cubicBezTo>
                    <a:pt x="440" y="258"/>
                    <a:pt x="380" y="319"/>
                    <a:pt x="380" y="380"/>
                  </a:cubicBezTo>
                  <a:lnTo>
                    <a:pt x="380" y="516"/>
                  </a:lnTo>
                  <a:cubicBezTo>
                    <a:pt x="319" y="516"/>
                    <a:pt x="319" y="577"/>
                    <a:pt x="319" y="577"/>
                  </a:cubicBezTo>
                  <a:lnTo>
                    <a:pt x="319" y="637"/>
                  </a:lnTo>
                  <a:lnTo>
                    <a:pt x="243" y="698"/>
                  </a:lnTo>
                  <a:cubicBezTo>
                    <a:pt x="122" y="759"/>
                    <a:pt x="61" y="895"/>
                    <a:pt x="61" y="1016"/>
                  </a:cubicBezTo>
                  <a:lnTo>
                    <a:pt x="61" y="6640"/>
                  </a:lnTo>
                  <a:cubicBezTo>
                    <a:pt x="61" y="6822"/>
                    <a:pt x="183" y="6959"/>
                    <a:pt x="380" y="6959"/>
                  </a:cubicBezTo>
                  <a:lnTo>
                    <a:pt x="4109" y="6959"/>
                  </a:lnTo>
                  <a:cubicBezTo>
                    <a:pt x="4291" y="6959"/>
                    <a:pt x="4412" y="6822"/>
                    <a:pt x="4412" y="6640"/>
                  </a:cubicBezTo>
                  <a:lnTo>
                    <a:pt x="4412" y="3866"/>
                  </a:lnTo>
                  <a:lnTo>
                    <a:pt x="4412" y="3790"/>
                  </a:lnTo>
                  <a:lnTo>
                    <a:pt x="4352" y="3730"/>
                  </a:lnTo>
                  <a:lnTo>
                    <a:pt x="2775" y="895"/>
                  </a:lnTo>
                  <a:cubicBezTo>
                    <a:pt x="2775" y="759"/>
                    <a:pt x="2654" y="698"/>
                    <a:pt x="2517" y="698"/>
                  </a:cubicBezTo>
                  <a:lnTo>
                    <a:pt x="1896" y="698"/>
                  </a:lnTo>
                  <a:cubicBezTo>
                    <a:pt x="1835" y="698"/>
                    <a:pt x="1759" y="637"/>
                    <a:pt x="1759" y="577"/>
                  </a:cubicBezTo>
                  <a:cubicBezTo>
                    <a:pt x="1759" y="577"/>
                    <a:pt x="1759" y="516"/>
                    <a:pt x="1699" y="516"/>
                  </a:cubicBezTo>
                  <a:lnTo>
                    <a:pt x="1699" y="380"/>
                  </a:lnTo>
                  <a:cubicBezTo>
                    <a:pt x="1699" y="319"/>
                    <a:pt x="1638" y="258"/>
                    <a:pt x="1577" y="258"/>
                  </a:cubicBezTo>
                  <a:lnTo>
                    <a:pt x="1577" y="137"/>
                  </a:lnTo>
                  <a:cubicBezTo>
                    <a:pt x="1577" y="76"/>
                    <a:pt x="1517" y="1"/>
                    <a:pt x="1456" y="1"/>
                  </a:cubicBezTo>
                  <a:close/>
                </a:path>
              </a:pathLst>
            </a:custGeom>
            <a:solidFill>
              <a:srgbClr val="2A2E3F"/>
            </a:solidFill>
            <a:ln>
              <a:noFill/>
            </a:ln>
          </p:spPr>
          <p:txBody>
            <a:bodyPr spcFirstLastPara="1" wrap="square" lIns="121900" tIns="121900" rIns="121900" bIns="121900" anchor="ctr" anchorCtr="0">
              <a:noAutofit/>
            </a:bodyPr>
            <a:lstStyle/>
            <a:p>
              <a:pPr algn="l" rtl="0"/>
              <a:endParaRPr/>
            </a:p>
          </p:txBody>
        </p:sp>
      </p:grpSp>
      <p:sp>
        <p:nvSpPr>
          <p:cNvPr id="71" name="TextBox 70">
            <a:extLst>
              <a:ext uri="{FF2B5EF4-FFF2-40B4-BE49-F238E27FC236}">
                <a16:creationId xmlns:a16="http://schemas.microsoft.com/office/drawing/2014/main" id="{F6DDA3CF-C75D-6911-5DA1-39EE7849D7D7}"/>
              </a:ext>
            </a:extLst>
          </p:cNvPr>
          <p:cNvSpPr txBox="1"/>
          <p:nvPr/>
        </p:nvSpPr>
        <p:spPr>
          <a:xfrm>
            <a:off x="0" y="277416"/>
            <a:ext cx="12192000" cy="748988"/>
          </a:xfrm>
          <a:prstGeom prst="rect">
            <a:avLst/>
          </a:prstGeom>
          <a:noFill/>
        </p:spPr>
        <p:txBody>
          <a:bodyPr wrap="square">
            <a:spAutoFit/>
          </a:bodyPr>
          <a:lstStyle/>
          <a:p>
            <a:pPr algn="ctr"/>
            <a:r>
              <a:rPr lang="en-IN" sz="4267" b="1" u="sng" dirty="0">
                <a:solidFill>
                  <a:srgbClr val="C00000"/>
                </a:solidFill>
                <a:latin typeface="Times New Roman" panose="02020603050405020304" pitchFamily="18" charset="0"/>
                <a:cs typeface="Times New Roman" panose="02020603050405020304" pitchFamily="18" charset="0"/>
              </a:rPr>
              <a:t>Proposed </a:t>
            </a:r>
            <a:r>
              <a:rPr lang="en-IN" sz="4267" b="1" u="sng" dirty="0">
                <a:solidFill>
                  <a:srgbClr val="002060"/>
                </a:solidFill>
                <a:latin typeface="Times New Roman" panose="02020603050405020304" pitchFamily="18" charset="0"/>
                <a:cs typeface="Times New Roman" panose="02020603050405020304" pitchFamily="18" charset="0"/>
              </a:rPr>
              <a:t>Workplan Timeline</a:t>
            </a:r>
          </a:p>
        </p:txBody>
      </p:sp>
      <p:graphicFrame>
        <p:nvGraphicFramePr>
          <p:cNvPr id="72" name="Table 71">
            <a:extLst>
              <a:ext uri="{FF2B5EF4-FFF2-40B4-BE49-F238E27FC236}">
                <a16:creationId xmlns:a16="http://schemas.microsoft.com/office/drawing/2014/main" id="{33FC4610-9D8F-B080-8E6C-FF4E8B0EE3C9}"/>
              </a:ext>
            </a:extLst>
          </p:cNvPr>
          <p:cNvGraphicFramePr>
            <a:graphicFrameLocks noGrp="1"/>
          </p:cNvGraphicFramePr>
          <p:nvPr>
            <p:extLst>
              <p:ext uri="{D42A27DB-BD31-4B8C-83A1-F6EECF244321}">
                <p14:modId xmlns:p14="http://schemas.microsoft.com/office/powerpoint/2010/main" val="1024888333"/>
              </p:ext>
            </p:extLst>
          </p:nvPr>
        </p:nvGraphicFramePr>
        <p:xfrm>
          <a:off x="3124200" y="1832610"/>
          <a:ext cx="8037406" cy="4339590"/>
        </p:xfrm>
        <a:graphic>
          <a:graphicData uri="http://schemas.openxmlformats.org/drawingml/2006/table">
            <a:tbl>
              <a:tblPr firstRow="1" firstCol="1" bandRow="1"/>
              <a:tblGrid>
                <a:gridCol w="2875044">
                  <a:extLst>
                    <a:ext uri="{9D8B030D-6E8A-4147-A177-3AD203B41FA5}">
                      <a16:colId xmlns:a16="http://schemas.microsoft.com/office/drawing/2014/main" val="1438145179"/>
                    </a:ext>
                  </a:extLst>
                </a:gridCol>
                <a:gridCol w="931720">
                  <a:extLst>
                    <a:ext uri="{9D8B030D-6E8A-4147-A177-3AD203B41FA5}">
                      <a16:colId xmlns:a16="http://schemas.microsoft.com/office/drawing/2014/main" val="3556981899"/>
                    </a:ext>
                  </a:extLst>
                </a:gridCol>
                <a:gridCol w="908080">
                  <a:extLst>
                    <a:ext uri="{9D8B030D-6E8A-4147-A177-3AD203B41FA5}">
                      <a16:colId xmlns:a16="http://schemas.microsoft.com/office/drawing/2014/main" val="1001956028"/>
                    </a:ext>
                  </a:extLst>
                </a:gridCol>
                <a:gridCol w="1082137">
                  <a:extLst>
                    <a:ext uri="{9D8B030D-6E8A-4147-A177-3AD203B41FA5}">
                      <a16:colId xmlns:a16="http://schemas.microsoft.com/office/drawing/2014/main" val="3921941557"/>
                    </a:ext>
                  </a:extLst>
                </a:gridCol>
                <a:gridCol w="1033184">
                  <a:extLst>
                    <a:ext uri="{9D8B030D-6E8A-4147-A177-3AD203B41FA5}">
                      <a16:colId xmlns:a16="http://schemas.microsoft.com/office/drawing/2014/main" val="4168923256"/>
                    </a:ext>
                  </a:extLst>
                </a:gridCol>
                <a:gridCol w="1207241">
                  <a:extLst>
                    <a:ext uri="{9D8B030D-6E8A-4147-A177-3AD203B41FA5}">
                      <a16:colId xmlns:a16="http://schemas.microsoft.com/office/drawing/2014/main" val="360322790"/>
                    </a:ext>
                  </a:extLst>
                </a:gridCol>
              </a:tblGrid>
              <a:tr h="284480">
                <a:tc rowSpan="2">
                  <a:txBody>
                    <a:bodyPr/>
                    <a:lstStyle/>
                    <a:p>
                      <a:pPr algn="ctr"/>
                      <a:r>
                        <a:rPr lang="en-US" sz="1900" b="1" dirty="0">
                          <a:solidFill>
                            <a:srgbClr val="002060"/>
                          </a:solidFill>
                          <a:effectLst/>
                          <a:latin typeface="Times New Roman" panose="02020603050405020304" pitchFamily="18" charset="0"/>
                          <a:cs typeface="Times New Roman" panose="02020603050405020304" pitchFamily="18" charset="0"/>
                        </a:rPr>
                        <a:t>Activities</a:t>
                      </a:r>
                      <a:endParaRPr lang="en-IN" sz="19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gridSpan="5">
                  <a:txBody>
                    <a:bodyPr/>
                    <a:lstStyle/>
                    <a:p>
                      <a:pPr algn="ctr"/>
                      <a:r>
                        <a:rPr lang="en-US" sz="1900" b="1">
                          <a:solidFill>
                            <a:srgbClr val="002060"/>
                          </a:solidFill>
                          <a:effectLst/>
                          <a:latin typeface="Times New Roman" panose="02020603050405020304" pitchFamily="18" charset="0"/>
                          <a:cs typeface="Times New Roman" panose="02020603050405020304" pitchFamily="18" charset="0"/>
                        </a:rPr>
                        <a:t>Weeks</a:t>
                      </a:r>
                      <a:endParaRPr lang="en-IN" sz="19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72466145"/>
                  </a:ext>
                </a:extLst>
              </a:tr>
              <a:tr h="284480">
                <a:tc vMerge="1">
                  <a:txBody>
                    <a:bodyPr/>
                    <a:lstStyle/>
                    <a:p>
                      <a:endParaRPr lang="en-IN"/>
                    </a:p>
                  </a:txBody>
                  <a:tcPr/>
                </a:tc>
                <a:tc>
                  <a:txBody>
                    <a:bodyPr/>
                    <a:lstStyle/>
                    <a:p>
                      <a:pPr algn="ctr"/>
                      <a:r>
                        <a:rPr lang="en-US" sz="1900" b="1" dirty="0">
                          <a:solidFill>
                            <a:srgbClr val="002060"/>
                          </a:solidFill>
                          <a:effectLst/>
                          <a:latin typeface="Times New Roman" panose="02020603050405020304" pitchFamily="18" charset="0"/>
                          <a:cs typeface="Times New Roman" panose="02020603050405020304" pitchFamily="18" charset="0"/>
                        </a:rPr>
                        <a:t>1 - 2</a:t>
                      </a:r>
                      <a:endParaRPr lang="en-IN" sz="19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900" b="1" dirty="0">
                          <a:solidFill>
                            <a:srgbClr val="002060"/>
                          </a:solidFill>
                          <a:effectLst/>
                          <a:latin typeface="Times New Roman" panose="02020603050405020304" pitchFamily="18" charset="0"/>
                          <a:cs typeface="Times New Roman" panose="02020603050405020304" pitchFamily="18" charset="0"/>
                        </a:rPr>
                        <a:t>2-4</a:t>
                      </a:r>
                      <a:endParaRPr lang="en-IN" sz="19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900" b="1" dirty="0">
                          <a:solidFill>
                            <a:srgbClr val="002060"/>
                          </a:solidFill>
                          <a:effectLst/>
                          <a:latin typeface="Times New Roman" panose="02020603050405020304" pitchFamily="18" charset="0"/>
                          <a:cs typeface="Times New Roman" panose="02020603050405020304" pitchFamily="18" charset="0"/>
                        </a:rPr>
                        <a:t>4-6</a:t>
                      </a:r>
                      <a:endParaRPr lang="en-IN" sz="19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900" b="1" dirty="0">
                          <a:solidFill>
                            <a:srgbClr val="002060"/>
                          </a:solidFill>
                          <a:effectLst/>
                          <a:latin typeface="Times New Roman" panose="02020603050405020304" pitchFamily="18" charset="0"/>
                          <a:cs typeface="Times New Roman" panose="02020603050405020304" pitchFamily="18" charset="0"/>
                        </a:rPr>
                        <a:t>6-8</a:t>
                      </a:r>
                      <a:endParaRPr lang="en-IN" sz="19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900" b="1" dirty="0">
                          <a:solidFill>
                            <a:srgbClr val="002060"/>
                          </a:solidFill>
                          <a:effectLst/>
                          <a:latin typeface="Times New Roman" panose="02020603050405020304" pitchFamily="18" charset="0"/>
                          <a:cs typeface="Times New Roman" panose="02020603050405020304" pitchFamily="18" charset="0"/>
                        </a:rPr>
                        <a:t>8-10</a:t>
                      </a:r>
                      <a:endParaRPr lang="en-IN" sz="19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451141354"/>
                  </a:ext>
                </a:extLst>
              </a:tr>
              <a:tr h="1053423">
                <a:tc>
                  <a:txBody>
                    <a:bodyPr/>
                    <a:lstStyle/>
                    <a:p>
                      <a:pPr algn="ctr">
                        <a:lnSpc>
                          <a:spcPct val="150000"/>
                        </a:lnSpc>
                      </a:pPr>
                      <a:r>
                        <a:rPr lang="en-US" sz="1600" b="1">
                          <a:effectLst/>
                          <a:latin typeface="Times New Roman" panose="02020603050405020304" pitchFamily="18" charset="0"/>
                          <a:cs typeface="Times New Roman" panose="02020603050405020304" pitchFamily="18" charset="0"/>
                        </a:rPr>
                        <a:t>Literature</a:t>
                      </a:r>
                      <a:r>
                        <a:rPr lang="en-US" sz="1600" b="1" spc="-10">
                          <a:effectLst/>
                          <a:latin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cs typeface="Times New Roman" panose="02020603050405020304" pitchFamily="18" charset="0"/>
                        </a:rPr>
                        <a:t>survey &amp; Procurement of components required for the projects</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dirty="0">
                          <a:solidFill>
                            <a:srgbClr val="002060"/>
                          </a:solidFill>
                          <a:effectLst/>
                          <a:latin typeface="Times New Roman" panose="02020603050405020304" pitchFamily="18" charset="0"/>
                          <a:cs typeface="Times New Roman" panose="02020603050405020304" pitchFamily="18" charset="0"/>
                        </a:rPr>
                        <a:t> </a:t>
                      </a:r>
                      <a:endParaRPr lang="en-IN" sz="1600" b="1" dirty="0">
                        <a:solidFill>
                          <a:srgbClr val="002060"/>
                        </a:solidFill>
                        <a:effectLst/>
                        <a:latin typeface="Times New Roman" panose="02020603050405020304" pitchFamily="18" charset="0"/>
                        <a:cs typeface="Times New Roman" panose="02020603050405020304" pitchFamily="18" charset="0"/>
                      </a:endParaRPr>
                    </a:p>
                    <a:p>
                      <a:pPr algn="l"/>
                      <a:r>
                        <a:rPr lang="en-US" sz="1600" b="1" dirty="0">
                          <a:solidFill>
                            <a:srgbClr val="002060"/>
                          </a:solidFill>
                          <a:effectLst/>
                          <a:latin typeface="Times New Roman" panose="02020603050405020304" pitchFamily="18" charset="0"/>
                          <a:cs typeface="Times New Roman" panose="02020603050405020304" pitchFamily="18" charset="0"/>
                        </a:rPr>
                        <a:t> </a:t>
                      </a:r>
                      <a:endParaRPr lang="en-IN" sz="1600" b="1" dirty="0">
                        <a:solidFill>
                          <a:srgbClr val="002060"/>
                        </a:solidFill>
                        <a:highlight>
                          <a:srgbClr val="00FF00"/>
                        </a:highlight>
                        <a:latin typeface="Times New Roman" panose="02020603050405020304" pitchFamily="18" charset="0"/>
                        <a:cs typeface="Times New Roman" panose="02020603050405020304" pitchFamily="18" charset="0"/>
                      </a:endParaRPr>
                    </a:p>
                    <a:p>
                      <a:pPr algn="l"/>
                      <a:r>
                        <a:rPr lang="en-US" sz="1600" b="1" dirty="0">
                          <a:solidFill>
                            <a:srgbClr val="002060"/>
                          </a:solidFill>
                          <a:highlight>
                            <a:srgbClr val="00FF00"/>
                          </a:highlight>
                          <a:latin typeface="Times New Roman" panose="02020603050405020304" pitchFamily="18" charset="0"/>
                          <a:cs typeface="Times New Roman" panose="02020603050405020304" pitchFamily="18" charset="0"/>
                        </a:rPr>
                        <a:t> </a:t>
                      </a:r>
                      <a:endParaRPr lang="en-IN" sz="1600" b="1" dirty="0">
                        <a:solidFill>
                          <a:srgbClr val="002060"/>
                        </a:solidFill>
                        <a:highlight>
                          <a:srgbClr val="00FF00"/>
                        </a:highlight>
                        <a:latin typeface="Times New Roman" panose="02020603050405020304" pitchFamily="18" charset="0"/>
                        <a:cs typeface="Times New Roman" panose="02020603050405020304" pitchFamily="18" charset="0"/>
                      </a:endParaRPr>
                    </a:p>
                  </a:txBody>
                  <a:tcPr marT="0" marB="0">
                    <a:solidFill>
                      <a:schemeClr val="tx2">
                        <a:lumMod val="75000"/>
                      </a:schemeClr>
                    </a:solidFill>
                  </a:tcPr>
                </a:tc>
                <a:tc>
                  <a:txBody>
                    <a:bodyPr/>
                    <a:lstStyle/>
                    <a:p>
                      <a:pPr algn="ctr"/>
                      <a:r>
                        <a:rPr lang="en-US" sz="1600" b="1" dirty="0">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3265417999"/>
                  </a:ext>
                </a:extLst>
              </a:tr>
              <a:tr h="687663">
                <a:tc>
                  <a:txBody>
                    <a:bodyPr/>
                    <a:lstStyle/>
                    <a:p>
                      <a:pPr algn="ctr">
                        <a:lnSpc>
                          <a:spcPct val="150000"/>
                        </a:lnSpc>
                      </a:pPr>
                      <a:r>
                        <a:rPr lang="en-US" sz="1600" b="1">
                          <a:effectLst/>
                          <a:latin typeface="Times New Roman" panose="02020603050405020304" pitchFamily="18" charset="0"/>
                          <a:cs typeface="Times New Roman" panose="02020603050405020304" pitchFamily="18" charset="0"/>
                        </a:rPr>
                        <a:t>Development of necessary software programming</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dirty="0">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solidFill>
                      <a:schemeClr val="tx2">
                        <a:lumMod val="75000"/>
                      </a:schemeClr>
                    </a:solidFill>
                  </a:tcPr>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2113011174"/>
                  </a:ext>
                </a:extLst>
              </a:tr>
              <a:tr h="321903">
                <a:tc>
                  <a:txBody>
                    <a:bodyPr/>
                    <a:lstStyle/>
                    <a:p>
                      <a:pPr algn="ctr">
                        <a:lnSpc>
                          <a:spcPct val="150000"/>
                        </a:lnSpc>
                      </a:pPr>
                      <a:r>
                        <a:rPr lang="en-US" sz="1600" b="1">
                          <a:effectLst/>
                          <a:latin typeface="Times New Roman" panose="02020603050405020304" pitchFamily="18" charset="0"/>
                          <a:cs typeface="Times New Roman" panose="02020603050405020304" pitchFamily="18" charset="0"/>
                        </a:rPr>
                        <a:t>Flow diagram design</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dirty="0">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solidFill>
                      <a:srgbClr val="0070C0"/>
                    </a:solidFill>
                  </a:tcPr>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1961342062"/>
                  </a:ext>
                </a:extLst>
              </a:tr>
              <a:tr h="321903">
                <a:tc>
                  <a:txBody>
                    <a:bodyPr/>
                    <a:lstStyle/>
                    <a:p>
                      <a:pPr algn="ctr">
                        <a:lnSpc>
                          <a:spcPct val="150000"/>
                        </a:lnSpc>
                      </a:pPr>
                      <a:r>
                        <a:rPr lang="en-US" sz="1600" b="1">
                          <a:effectLst/>
                          <a:latin typeface="Times New Roman" panose="02020603050405020304" pitchFamily="18" charset="0"/>
                          <a:cs typeface="Times New Roman" panose="02020603050405020304" pitchFamily="18" charset="0"/>
                        </a:rPr>
                        <a:t>Developing a Proposed Model</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dirty="0">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solidFill>
                      <a:srgbClr val="0070C0"/>
                    </a:solidFill>
                  </a:tcPr>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1874748941"/>
                  </a:ext>
                </a:extLst>
              </a:tr>
              <a:tr h="687663">
                <a:tc>
                  <a:txBody>
                    <a:bodyPr/>
                    <a:lstStyle/>
                    <a:p>
                      <a:pPr algn="ctr">
                        <a:lnSpc>
                          <a:spcPct val="150000"/>
                        </a:lnSpc>
                      </a:pPr>
                      <a:r>
                        <a:rPr lang="en-US" sz="1600" b="1">
                          <a:effectLst/>
                          <a:latin typeface="Times New Roman" panose="02020603050405020304" pitchFamily="18" charset="0"/>
                          <a:cs typeface="Times New Roman" panose="02020603050405020304" pitchFamily="18" charset="0"/>
                        </a:rPr>
                        <a:t>Testing and Performance evaluation</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dirty="0">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solidFill>
                      <a:srgbClr val="0070C0"/>
                    </a:solidFill>
                  </a:tcPr>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559919852"/>
                  </a:ext>
                </a:extLst>
              </a:tr>
              <a:tr h="687663">
                <a:tc>
                  <a:txBody>
                    <a:bodyPr/>
                    <a:lstStyle/>
                    <a:p>
                      <a:pPr algn="ctr">
                        <a:lnSpc>
                          <a:spcPct val="150000"/>
                        </a:lnSpc>
                      </a:pPr>
                      <a:r>
                        <a:rPr lang="en-US" sz="1600" b="1">
                          <a:effectLst/>
                          <a:latin typeface="Times New Roman" panose="02020603050405020304" pitchFamily="18" charset="0"/>
                          <a:cs typeface="Times New Roman" panose="02020603050405020304" pitchFamily="18" charset="0"/>
                        </a:rPr>
                        <a:t>Project Validation Documentation</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a:effectLst/>
                          <a:latin typeface="Times New Roman" panose="02020603050405020304" pitchFamily="18" charset="0"/>
                          <a:cs typeface="Times New Roman" panose="02020603050405020304" pitchFamily="18" charset="0"/>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tc>
                <a:tc>
                  <a:txBody>
                    <a:bodyPr/>
                    <a:lstStyle/>
                    <a:p>
                      <a:pPr algn="ctr"/>
                      <a:r>
                        <a:rPr lang="en-US" sz="1600" b="1" dirty="0">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solidFill>
                      <a:srgbClr val="0070C0"/>
                    </a:solidFill>
                  </a:tcPr>
                </a:tc>
                <a:extLst>
                  <a:ext uri="{0D108BD9-81ED-4DB2-BD59-A6C34878D82A}">
                    <a16:rowId xmlns:a16="http://schemas.microsoft.com/office/drawing/2014/main" val="768206757"/>
                  </a:ext>
                </a:extLst>
              </a:tr>
            </a:tbl>
          </a:graphicData>
        </a:graphic>
      </p:graphicFrame>
    </p:spTree>
    <p:extLst>
      <p:ext uri="{BB962C8B-B14F-4D97-AF65-F5344CB8AC3E}">
        <p14:creationId xmlns:p14="http://schemas.microsoft.com/office/powerpoint/2010/main" val="9603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11226"/>
            <a:ext cx="12191999" cy="893770"/>
          </a:xfrm>
          <a:prstGeom prst="rect">
            <a:avLst/>
          </a:prstGeom>
        </p:spPr>
        <p:txBody>
          <a:bodyPr vert="horz" wrap="square" lIns="0" tIns="214566" rIns="0" bIns="0" rtlCol="0">
            <a:spAutoFit/>
          </a:bodyPr>
          <a:lstStyle/>
          <a:p>
            <a:pPr marL="165100" algn="ctr">
              <a:lnSpc>
                <a:spcPct val="100000"/>
              </a:lnSpc>
              <a:spcBef>
                <a:spcPts val="130"/>
              </a:spcBef>
            </a:pPr>
            <a:r>
              <a:rPr lang="en-US" b="1" dirty="0">
                <a:solidFill>
                  <a:srgbClr val="C00000"/>
                </a:solidFill>
                <a:latin typeface="Times New Roman" panose="02020603050405020304" pitchFamily="18" charset="0"/>
                <a:cs typeface="Times New Roman" panose="02020603050405020304" pitchFamily="18" charset="0"/>
              </a:rPr>
              <a:t>Results and </a:t>
            </a:r>
            <a:r>
              <a:rPr lang="en-US" b="1" dirty="0">
                <a:solidFill>
                  <a:srgbClr val="002060"/>
                </a:solidFill>
                <a:latin typeface="Times New Roman" panose="02020603050405020304" pitchFamily="18" charset="0"/>
                <a:cs typeface="Times New Roman" panose="02020603050405020304" pitchFamily="18" charset="0"/>
              </a:rPr>
              <a:t>Discussions</a:t>
            </a:r>
            <a:endParaRPr b="1" spc="-10" dirty="0">
              <a:solidFill>
                <a:srgbClr val="002060"/>
              </a:solidFill>
            </a:endParaRPr>
          </a:p>
        </p:txBody>
      </p:sp>
      <p:sp>
        <p:nvSpPr>
          <p:cNvPr id="3" name="object 3"/>
          <p:cNvSpPr txBox="1"/>
          <p:nvPr/>
        </p:nvSpPr>
        <p:spPr>
          <a:xfrm>
            <a:off x="917575" y="1794255"/>
            <a:ext cx="10185400" cy="3220497"/>
          </a:xfrm>
          <a:prstGeom prst="rect">
            <a:avLst/>
          </a:prstGeom>
        </p:spPr>
        <p:txBody>
          <a:bodyPr vert="horz" wrap="square" lIns="0" tIns="48895" rIns="0" bIns="0" rtlCol="0">
            <a:spAutoFit/>
          </a:bodyPr>
          <a:lstStyle/>
          <a:p>
            <a:pPr marL="12065" marR="5080" algn="just">
              <a:lnSpc>
                <a:spcPct val="92200"/>
              </a:lnSpc>
              <a:spcBef>
                <a:spcPts val="385"/>
              </a:spcBef>
              <a:tabLst>
                <a:tab pos="241300" algn="l"/>
                <a:tab pos="6822440" algn="l"/>
              </a:tabLst>
            </a:pP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In conclusion, </a:t>
            </a:r>
            <a:r>
              <a:rPr lang="en-US" sz="28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SmartCarpool</a:t>
            </a: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Connect has successfully redefined shared mobility by seamlessly integrating dynamic carpooling with a car rental marketplace. Despite challenges faced during development, the platform has achieved significant user adoption and positive feedback. With continuous innovation and integration of future technologies, </a:t>
            </a:r>
            <a:r>
              <a:rPr lang="en-US" sz="28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SmartCarpool</a:t>
            </a: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Connect is poised to evolve and meet the ever-changing needs of users in the dynamic landscape of shared mobility.</a:t>
            </a:r>
            <a:endParaRPr sz="2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72E3D7-9BFA-9768-4EF8-2697BCFC0E49}"/>
              </a:ext>
            </a:extLst>
          </p:cNvPr>
          <p:cNvSpPr txBox="1"/>
          <p:nvPr/>
        </p:nvSpPr>
        <p:spPr>
          <a:xfrm>
            <a:off x="0" y="1228397"/>
            <a:ext cx="12344400" cy="4401205"/>
          </a:xfrm>
          <a:prstGeom prst="rect">
            <a:avLst/>
          </a:prstGeom>
          <a:noFill/>
        </p:spPr>
        <p:txBody>
          <a:bodyPr wrap="square">
            <a:spAutoFit/>
          </a:bodyPr>
          <a:lstStyle/>
          <a:p>
            <a:pPr algn="just"/>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1. Literature Survey and Research Analysis</a:t>
            </a:r>
          </a:p>
          <a:p>
            <a:pPr algn="just"/>
            <a:r>
              <a:rPr lang="en-IN" sz="2800" dirty="0">
                <a:latin typeface="Times New Roman" panose="02020603050405020304" pitchFamily="18" charset="0"/>
                <a:cs typeface="Times New Roman" panose="02020603050405020304" pitchFamily="18" charset="0"/>
              </a:rPr>
              <a:t>   Conducted an in-depth review of existing literature and research to inform the development of </a:t>
            </a:r>
            <a:r>
              <a:rPr lang="en-IN" sz="2800" dirty="0" err="1">
                <a:latin typeface="Times New Roman" panose="02020603050405020304" pitchFamily="18" charset="0"/>
                <a:cs typeface="Times New Roman" panose="02020603050405020304" pitchFamily="18" charset="0"/>
              </a:rPr>
              <a:t>SmartCarpool</a:t>
            </a:r>
            <a:r>
              <a:rPr lang="en-IN" sz="2800" dirty="0">
                <a:latin typeface="Times New Roman" panose="02020603050405020304" pitchFamily="18" charset="0"/>
                <a:cs typeface="Times New Roman" panose="02020603050405020304" pitchFamily="18" charset="0"/>
              </a:rPr>
              <a:t> Connect, ensuring alignment with current industry trends and best practices.</a:t>
            </a:r>
          </a:p>
          <a:p>
            <a:pPr algn="just"/>
            <a:r>
              <a:rPr lang="en-IN" sz="2800" b="1" dirty="0">
                <a:latin typeface="Times New Roman" panose="02020603050405020304" pitchFamily="18" charset="0"/>
                <a:cs typeface="Times New Roman" panose="02020603050405020304" pitchFamily="18" charset="0"/>
              </a:rPr>
              <a:t>2. Software Implementation:</a:t>
            </a:r>
          </a:p>
          <a:p>
            <a:pPr algn="just"/>
            <a:r>
              <a:rPr lang="en-IN" sz="2800" dirty="0">
                <a:latin typeface="Times New Roman" panose="02020603050405020304" pitchFamily="18" charset="0"/>
                <a:cs typeface="Times New Roman" panose="02020603050405020304" pitchFamily="18" charset="0"/>
              </a:rPr>
              <a:t>   Implemented advanced algorithms and robust software architecture to optimize real-time ride-sharing, user authentication, secure transactions, and background checks within the </a:t>
            </a:r>
            <a:r>
              <a:rPr lang="en-IN" sz="2800" dirty="0" err="1">
                <a:latin typeface="Times New Roman" panose="02020603050405020304" pitchFamily="18" charset="0"/>
                <a:cs typeface="Times New Roman" panose="02020603050405020304" pitchFamily="18" charset="0"/>
              </a:rPr>
              <a:t>SmartCarpool</a:t>
            </a:r>
            <a:r>
              <a:rPr lang="en-IN" sz="2800" dirty="0">
                <a:latin typeface="Times New Roman" panose="02020603050405020304" pitchFamily="18" charset="0"/>
                <a:cs typeface="Times New Roman" panose="02020603050405020304" pitchFamily="18" charset="0"/>
              </a:rPr>
              <a:t> Connect platform.</a:t>
            </a:r>
          </a:p>
          <a:p>
            <a:pPr algn="just"/>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EAE847-D235-4664-8333-CEE99B2A25B4}"/>
              </a:ext>
            </a:extLst>
          </p:cNvPr>
          <p:cNvSpPr txBox="1"/>
          <p:nvPr/>
        </p:nvSpPr>
        <p:spPr>
          <a:xfrm>
            <a:off x="0" y="533400"/>
            <a:ext cx="12192000" cy="707886"/>
          </a:xfrm>
          <a:prstGeom prst="rect">
            <a:avLst/>
          </a:prstGeom>
          <a:noFill/>
        </p:spPr>
        <p:txBody>
          <a:bodyPr wrap="square" rtlCol="0">
            <a:spAutoFit/>
          </a:bodyPr>
          <a:lstStyle/>
          <a:p>
            <a:pPr algn="ctr"/>
            <a:r>
              <a:rPr lang="en-IN" sz="4000" b="1" dirty="0">
                <a:solidFill>
                  <a:srgbClr val="C00000"/>
                </a:solidFill>
                <a:latin typeface="Times New Roman" panose="02020603050405020304" pitchFamily="18" charset="0"/>
                <a:cs typeface="Times New Roman" panose="02020603050405020304" pitchFamily="18" charset="0"/>
              </a:rPr>
              <a:t>Learning </a:t>
            </a:r>
            <a:r>
              <a:rPr lang="en-IN" sz="4000" b="1" dirty="0">
                <a:solidFill>
                  <a:srgbClr val="002060"/>
                </a:solidFill>
                <a:latin typeface="Times New Roman" panose="02020603050405020304" pitchFamily="18" charset="0"/>
                <a:cs typeface="Times New Roman" panose="02020603050405020304" pitchFamily="18" charset="0"/>
              </a:rPr>
              <a:t>outcomes </a:t>
            </a:r>
          </a:p>
        </p:txBody>
      </p:sp>
      <p:sp>
        <p:nvSpPr>
          <p:cNvPr id="5" name="TextBox 4">
            <a:extLst>
              <a:ext uri="{FF2B5EF4-FFF2-40B4-BE49-F238E27FC236}">
                <a16:creationId xmlns:a16="http://schemas.microsoft.com/office/drawing/2014/main" id="{00173464-8B70-327B-8EC0-2660433D1A7D}"/>
              </a:ext>
            </a:extLst>
          </p:cNvPr>
          <p:cNvSpPr txBox="1"/>
          <p:nvPr/>
        </p:nvSpPr>
        <p:spPr>
          <a:xfrm>
            <a:off x="9448800" y="6324600"/>
            <a:ext cx="1938351" cy="461665"/>
          </a:xfrm>
          <a:prstGeom prst="rect">
            <a:avLst/>
          </a:prstGeom>
          <a:noFill/>
        </p:spPr>
        <p:txBody>
          <a:bodyPr wrap="none" rtlCol="0">
            <a:spAutoFit/>
          </a:bodyPr>
          <a:lstStyle/>
          <a:p>
            <a:r>
              <a:rPr lang="en-IN" sz="2400" b="1" dirty="0">
                <a:solidFill>
                  <a:srgbClr val="C00000"/>
                </a:solidFill>
                <a:latin typeface="Times New Roman" panose="02020603050405020304" pitchFamily="18" charset="0"/>
                <a:cs typeface="Times New Roman" panose="02020603050405020304" pitchFamily="18" charset="0"/>
              </a:rPr>
              <a:t>Continue …..</a:t>
            </a:r>
          </a:p>
        </p:txBody>
      </p:sp>
    </p:spTree>
    <p:extLst>
      <p:ext uri="{BB962C8B-B14F-4D97-AF65-F5344CB8AC3E}">
        <p14:creationId xmlns:p14="http://schemas.microsoft.com/office/powerpoint/2010/main" val="103615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D8E7C3-C2E2-200C-CD89-6D067BDDE8FF}"/>
              </a:ext>
            </a:extLst>
          </p:cNvPr>
          <p:cNvSpPr txBox="1"/>
          <p:nvPr/>
        </p:nvSpPr>
        <p:spPr>
          <a:xfrm>
            <a:off x="1088231" y="1600200"/>
            <a:ext cx="10015537" cy="4114800"/>
          </a:xfrm>
          <a:prstGeom prst="rect">
            <a:avLst/>
          </a:prstGeom>
          <a:noFill/>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3. Teamwork</a:t>
            </a:r>
          </a:p>
          <a:p>
            <a:pPr algn="just"/>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Throughout the project we worked as  a team and each person contributed their research findings and knowledge to other team members </a:t>
            </a:r>
          </a:p>
          <a:p>
            <a:pPr algn="just"/>
            <a:r>
              <a:rPr lang="en-IN" sz="2800" b="1" dirty="0">
                <a:latin typeface="Times New Roman" panose="02020603050405020304" pitchFamily="18" charset="0"/>
                <a:cs typeface="Times New Roman" panose="02020603050405020304" pitchFamily="18" charset="0"/>
              </a:rPr>
              <a:t>4. Product Development</a:t>
            </a:r>
          </a:p>
          <a:p>
            <a:pPr algn="just"/>
            <a:r>
              <a:rPr lang="en-IN" sz="2800" dirty="0">
                <a:latin typeface="Times New Roman" panose="02020603050405020304" pitchFamily="18" charset="0"/>
                <a:cs typeface="Times New Roman" panose="02020603050405020304" pitchFamily="18" charset="0"/>
              </a:rPr>
              <a:t>   Iteratively developed and refined </a:t>
            </a:r>
            <a:r>
              <a:rPr lang="en-IN" sz="2800" dirty="0" err="1">
                <a:latin typeface="Times New Roman" panose="02020603050405020304" pitchFamily="18" charset="0"/>
                <a:cs typeface="Times New Roman" panose="02020603050405020304" pitchFamily="18" charset="0"/>
              </a:rPr>
              <a:t>SmartCarpool</a:t>
            </a:r>
            <a:r>
              <a:rPr lang="en-IN" sz="2800" dirty="0">
                <a:latin typeface="Times New Roman" panose="02020603050405020304" pitchFamily="18" charset="0"/>
                <a:cs typeface="Times New Roman" panose="02020603050405020304" pitchFamily="18" charset="0"/>
              </a:rPr>
              <a:t> Connect based on user feedback and market validation, prioritizing features and enhancements to deliver maximum value to stakeholders while ensuring a seamless user experience</a:t>
            </a:r>
            <a:endParaRPr lang="en-IN" sz="2800" dirty="0"/>
          </a:p>
        </p:txBody>
      </p:sp>
    </p:spTree>
    <p:extLst>
      <p:ext uri="{BB962C8B-B14F-4D97-AF65-F5344CB8AC3E}">
        <p14:creationId xmlns:p14="http://schemas.microsoft.com/office/powerpoint/2010/main" val="330645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41"/>
          <p:cNvSpPr txBox="1">
            <a:spLocks noGrp="1"/>
          </p:cNvSpPr>
          <p:nvPr>
            <p:ph type="title"/>
          </p:nvPr>
        </p:nvSpPr>
        <p:spPr>
          <a:xfrm>
            <a:off x="5486400" y="1429184"/>
            <a:ext cx="6114396" cy="1073600"/>
          </a:xfrm>
          <a:prstGeom prst="rect">
            <a:avLst/>
          </a:prstGeom>
        </p:spPr>
        <p:txBody>
          <a:bodyPr spcFirstLastPara="1" wrap="square" lIns="121900" tIns="121900" rIns="121900" bIns="121900" anchor="b" anchorCtr="0">
            <a:noAutofit/>
          </a:bodyPr>
          <a:lstStyle/>
          <a:p>
            <a:r>
              <a:rPr lang="en-US" altLang="ko-KR" sz="4400" b="1" dirty="0">
                <a:solidFill>
                  <a:schemeClr val="accent2">
                    <a:lumMod val="75000"/>
                  </a:schemeClr>
                </a:solidFill>
                <a:latin typeface="Times New Roman" panose="02020603050405020304" pitchFamily="18" charset="0"/>
                <a:cs typeface="Times New Roman" panose="02020603050405020304" pitchFamily="18" charset="0"/>
              </a:rPr>
              <a:t>Glimpses </a:t>
            </a:r>
            <a:r>
              <a:rPr lang="en-US" altLang="ko-KR" sz="4400" b="1" dirty="0">
                <a:solidFill>
                  <a:srgbClr val="002060"/>
                </a:solidFill>
                <a:latin typeface="Times New Roman" panose="02020603050405020304" pitchFamily="18" charset="0"/>
                <a:cs typeface="Times New Roman" panose="02020603050405020304" pitchFamily="18" charset="0"/>
              </a:rPr>
              <a:t>Proposed Algorithm</a:t>
            </a:r>
            <a:r>
              <a:rPr lang="en-US" altLang="ko-KR" sz="4400" b="1" dirty="0">
                <a:solidFill>
                  <a:schemeClr val="accent2">
                    <a:lumMod val="75000"/>
                  </a:schemeClr>
                </a:solidFill>
                <a:latin typeface="Times New Roman" panose="02020603050405020304" pitchFamily="18" charset="0"/>
                <a:cs typeface="Times New Roman" panose="02020603050405020304" pitchFamily="18" charset="0"/>
              </a:rPr>
              <a:t> </a:t>
            </a:r>
            <a:endParaRPr dirty="0"/>
          </a:p>
        </p:txBody>
      </p:sp>
      <p:sp>
        <p:nvSpPr>
          <p:cNvPr id="1334" name="Google Shape;1334;p41"/>
          <p:cNvSpPr/>
          <p:nvPr/>
        </p:nvSpPr>
        <p:spPr>
          <a:xfrm>
            <a:off x="2166033" y="1197069"/>
            <a:ext cx="2319551" cy="3730155"/>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121900" tIns="121900" rIns="121900" bIns="121900" anchor="ctr" anchorCtr="0">
            <a:noAutofit/>
          </a:bodyPr>
          <a:lstStyle/>
          <a:p>
            <a:pPr algn="l" rtl="0"/>
            <a:endParaRPr/>
          </a:p>
        </p:txBody>
      </p:sp>
      <p:grpSp>
        <p:nvGrpSpPr>
          <p:cNvPr id="1335" name="Google Shape;1335;p41"/>
          <p:cNvGrpSpPr/>
          <p:nvPr/>
        </p:nvGrpSpPr>
        <p:grpSpPr>
          <a:xfrm>
            <a:off x="2166144" y="953702"/>
            <a:ext cx="2438289" cy="4171319"/>
            <a:chOff x="5186401" y="494525"/>
            <a:chExt cx="1834973" cy="3724678"/>
          </a:xfrm>
        </p:grpSpPr>
        <p:sp>
          <p:nvSpPr>
            <p:cNvPr id="1336" name="Google Shape;1336;p41"/>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6"/>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l" rtl="0"/>
              <a:endParaRPr dirty="0"/>
            </a:p>
          </p:txBody>
        </p:sp>
        <p:sp>
          <p:nvSpPr>
            <p:cNvPr id="1337" name="Google Shape;1337;p41"/>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6"/>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l" rtl="0"/>
              <a:endParaRPr/>
            </a:p>
          </p:txBody>
        </p:sp>
      </p:grpSp>
      <p:pic>
        <p:nvPicPr>
          <p:cNvPr id="1338" name="Google Shape;1338;p41"/>
          <p:cNvPicPr preferRelativeResize="0"/>
          <p:nvPr/>
        </p:nvPicPr>
        <p:blipFill rotWithShape="1">
          <a:blip r:embed="rId3">
            <a:alphaModFix/>
          </a:blip>
          <a:srcRect l="48814" r="21705"/>
          <a:stretch/>
        </p:blipFill>
        <p:spPr>
          <a:xfrm>
            <a:off x="2274339" y="1185765"/>
            <a:ext cx="2211861" cy="3557024"/>
          </a:xfrm>
          <a:prstGeom prst="rect">
            <a:avLst/>
          </a:prstGeom>
          <a:noFill/>
          <a:ln w="9525" cap="flat" cmpd="sng">
            <a:solidFill>
              <a:schemeClr val="accent1"/>
            </a:solidFill>
            <a:prstDash val="solid"/>
            <a:round/>
            <a:headEnd type="none" w="sm" len="sm"/>
            <a:tailEnd type="none" w="sm" len="sm"/>
          </a:ln>
        </p:spPr>
      </p:pic>
      <p:sp>
        <p:nvSpPr>
          <p:cNvPr id="1339" name="Google Shape;1339;p41"/>
          <p:cNvSpPr/>
          <p:nvPr/>
        </p:nvSpPr>
        <p:spPr>
          <a:xfrm>
            <a:off x="6701767" y="6449301"/>
            <a:ext cx="4241795" cy="23339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121900" tIns="121900" rIns="121900" bIns="121900" anchor="ctr" anchorCtr="0">
            <a:noAutofit/>
          </a:bodyPr>
          <a:lstStyle/>
          <a:p>
            <a:pPr algn="l" rtl="0"/>
            <a:endParaRPr/>
          </a:p>
        </p:txBody>
      </p:sp>
      <p:grpSp>
        <p:nvGrpSpPr>
          <p:cNvPr id="1340" name="Google Shape;1340;p41"/>
          <p:cNvGrpSpPr/>
          <p:nvPr/>
        </p:nvGrpSpPr>
        <p:grpSpPr>
          <a:xfrm>
            <a:off x="6697787" y="5125021"/>
            <a:ext cx="4378919" cy="1557692"/>
            <a:chOff x="2536050" y="2210275"/>
            <a:chExt cx="5672175" cy="2017737"/>
          </a:xfrm>
        </p:grpSpPr>
        <p:sp>
          <p:nvSpPr>
            <p:cNvPr id="1341" name="Google Shape;1341;p41"/>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121900" tIns="121900" rIns="121900" bIns="121900" anchor="ctr" anchorCtr="0">
              <a:noAutofit/>
            </a:bodyPr>
            <a:lstStyle/>
            <a:p>
              <a:pPr algn="l" rtl="0"/>
              <a:endParaRPr/>
            </a:p>
          </p:txBody>
        </p:sp>
        <p:sp>
          <p:nvSpPr>
            <p:cNvPr id="1342" name="Google Shape;1342;p41"/>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121900" tIns="121900" rIns="121900" bIns="121900" anchor="ctr" anchorCtr="0">
              <a:noAutofit/>
            </a:bodyPr>
            <a:lstStyle/>
            <a:p>
              <a:pPr algn="l" rtl="0"/>
              <a:endParaRPr/>
            </a:p>
          </p:txBody>
        </p:sp>
        <p:sp>
          <p:nvSpPr>
            <p:cNvPr id="1343" name="Google Shape;1343;p41"/>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44" name="Google Shape;1344;p41"/>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121900" tIns="121900" rIns="121900" bIns="121900" anchor="ctr" anchorCtr="0">
              <a:noAutofit/>
            </a:bodyPr>
            <a:lstStyle/>
            <a:p>
              <a:pPr algn="l" rtl="0"/>
              <a:endParaRPr/>
            </a:p>
          </p:txBody>
        </p:sp>
        <p:sp>
          <p:nvSpPr>
            <p:cNvPr id="1345" name="Google Shape;1345;p41"/>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46" name="Google Shape;1346;p41"/>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47" name="Google Shape;1347;p41"/>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121900" tIns="121900" rIns="121900" bIns="121900" anchor="ctr" anchorCtr="0">
              <a:noAutofit/>
            </a:bodyPr>
            <a:lstStyle/>
            <a:p>
              <a:pPr algn="l" rtl="0"/>
              <a:endParaRPr/>
            </a:p>
          </p:txBody>
        </p:sp>
        <p:sp>
          <p:nvSpPr>
            <p:cNvPr id="1348" name="Google Shape;1348;p41"/>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49" name="Google Shape;1349;p41"/>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50" name="Google Shape;1350;p41"/>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51" name="Google Shape;1351;p41"/>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52" name="Google Shape;1352;p41"/>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53" name="Google Shape;1353;p41"/>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54" name="Google Shape;1354;p41"/>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55" name="Google Shape;1355;p41"/>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56" name="Google Shape;1356;p41"/>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57" name="Google Shape;1357;p41"/>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58" name="Google Shape;1358;p41"/>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1359" name="Google Shape;1359;p41"/>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accent1"/>
            </a:solidFill>
            <a:ln>
              <a:noFill/>
            </a:ln>
          </p:spPr>
          <p:txBody>
            <a:bodyPr spcFirstLastPara="1" wrap="square" lIns="121900" tIns="121900" rIns="121900" bIns="121900" anchor="ctr" anchorCtr="0">
              <a:noAutofit/>
            </a:bodyPr>
            <a:lstStyle/>
            <a:p>
              <a:pPr algn="l" rtl="0"/>
              <a:endParaRPr/>
            </a:p>
          </p:txBody>
        </p:sp>
        <p:sp>
          <p:nvSpPr>
            <p:cNvPr id="1360" name="Google Shape;1360;p41"/>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1361" name="Google Shape;1361;p41"/>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121900" tIns="121900" rIns="121900" bIns="121900" anchor="ctr" anchorCtr="0">
              <a:noAutofit/>
            </a:bodyPr>
            <a:lstStyle/>
            <a:p>
              <a:pPr algn="l" rtl="0"/>
              <a:endParaRPr/>
            </a:p>
          </p:txBody>
        </p:sp>
      </p:grpSp>
      <p:sp>
        <p:nvSpPr>
          <p:cNvPr id="1362" name="Google Shape;1362;p41"/>
          <p:cNvSpPr/>
          <p:nvPr/>
        </p:nvSpPr>
        <p:spPr>
          <a:xfrm rot="10800000">
            <a:off x="7075417" y="5195398"/>
            <a:ext cx="236403" cy="233417"/>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121900" tIns="121900" rIns="121900" bIns="121900" anchor="ctr" anchorCtr="0">
            <a:noAutofit/>
          </a:bodyPr>
          <a:lstStyle/>
          <a:p>
            <a:pPr algn="l" rtl="0"/>
            <a:endParaRPr/>
          </a:p>
        </p:txBody>
      </p:sp>
      <p:sp>
        <p:nvSpPr>
          <p:cNvPr id="1363" name="Google Shape;1363;p41"/>
          <p:cNvSpPr/>
          <p:nvPr/>
        </p:nvSpPr>
        <p:spPr>
          <a:xfrm rot="10800000">
            <a:off x="6642717" y="4890661"/>
            <a:ext cx="337059" cy="33277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121900" tIns="121900" rIns="121900" bIns="121900" anchor="ctr" anchorCtr="0">
            <a:noAutofit/>
          </a:bodyPr>
          <a:lstStyle/>
          <a:p>
            <a:pPr algn="l" rtl="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11226"/>
            <a:ext cx="12191999" cy="893770"/>
          </a:xfrm>
          <a:prstGeom prst="rect">
            <a:avLst/>
          </a:prstGeom>
        </p:spPr>
        <p:txBody>
          <a:bodyPr vert="horz" wrap="square" lIns="0" tIns="214566" rIns="0" bIns="0" rtlCol="0">
            <a:spAutoFit/>
          </a:bodyPr>
          <a:lstStyle/>
          <a:p>
            <a:pPr marL="165100" algn="ctr">
              <a:lnSpc>
                <a:spcPct val="100000"/>
              </a:lnSpc>
              <a:spcBef>
                <a:spcPts val="130"/>
              </a:spcBef>
            </a:pPr>
            <a:r>
              <a:rPr b="1" dirty="0">
                <a:solidFill>
                  <a:srgbClr val="002060"/>
                </a:solidFill>
                <a:latin typeface="Times New Roman" panose="02020603050405020304" pitchFamily="18" charset="0"/>
                <a:cs typeface="Times New Roman" panose="02020603050405020304" pitchFamily="18" charset="0"/>
              </a:rPr>
              <a:t>Future</a:t>
            </a:r>
            <a:r>
              <a:rPr b="1" spc="-125" dirty="0">
                <a:latin typeface="Times New Roman" panose="02020603050405020304" pitchFamily="18" charset="0"/>
                <a:cs typeface="Times New Roman" panose="02020603050405020304" pitchFamily="18" charset="0"/>
              </a:rPr>
              <a:t> </a:t>
            </a:r>
            <a:r>
              <a:rPr b="1" spc="-10" dirty="0">
                <a:solidFill>
                  <a:srgbClr val="C00000"/>
                </a:solidFill>
                <a:latin typeface="Times New Roman" panose="02020603050405020304" pitchFamily="18" charset="0"/>
                <a:cs typeface="Times New Roman" panose="02020603050405020304" pitchFamily="18" charset="0"/>
              </a:rPr>
              <a:t>vision</a:t>
            </a:r>
          </a:p>
        </p:txBody>
      </p:sp>
      <p:sp>
        <p:nvSpPr>
          <p:cNvPr id="4" name="object 4"/>
          <p:cNvSpPr txBox="1">
            <a:spLocks noGrp="1"/>
          </p:cNvSpPr>
          <p:nvPr>
            <p:ph type="body" idx="1"/>
          </p:nvPr>
        </p:nvSpPr>
        <p:spPr>
          <a:xfrm>
            <a:off x="1143000" y="1524000"/>
            <a:ext cx="9982200" cy="4359527"/>
          </a:xfrm>
          <a:prstGeom prst="rect">
            <a:avLst/>
          </a:prstGeom>
        </p:spPr>
        <p:txBody>
          <a:bodyPr vert="horz" wrap="square" lIns="0" tIns="50165" rIns="0" bIns="0" rtlCol="0">
            <a:spAutoFit/>
          </a:bodyPr>
          <a:lstStyle/>
          <a:p>
            <a:pPr algn="just">
              <a:buFont typeface="Arial" panose="020B0604020202020204" pitchFamily="34" charset="0"/>
              <a:buChar char="•"/>
            </a:pPr>
            <a:r>
              <a:rPr lang="en-US"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with Autonomous Vehicles</a:t>
            </a: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Smart Carpool Connect envisions integrating autonomous vehicles to offer an even more seamless and efficient mobility experience in the future.</a:t>
            </a:r>
          </a:p>
          <a:p>
            <a:pPr algn="just">
              <a:buFont typeface="Arial" panose="020B0604020202020204" pitchFamily="34" charset="0"/>
              <a:buChar char="•"/>
            </a:pPr>
            <a:r>
              <a:rPr lang="en-US"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Global Expansion</a:t>
            </a: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platform aims to expand globally, fostering a connected network of users sharing rides and renting cars across different regions.</a:t>
            </a:r>
          </a:p>
          <a:p>
            <a:pPr algn="just">
              <a:buFont typeface="Arial" panose="020B0604020202020204" pitchFamily="34" charset="0"/>
              <a:buChar char="•"/>
            </a:pPr>
            <a:r>
              <a:rPr lang="en-US"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Sustainable Transportation Integration</a:t>
            </a: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Integration with sustainable transportation modes such as electric vehicles and bikes aligns with Smart Carpool </a:t>
            </a:r>
            <a:r>
              <a:rPr lang="en-US" sz="28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Connect's</a:t>
            </a: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commitment to eco-friendly solutions.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20A4C6-39E0-5321-A490-585335AAF360}"/>
              </a:ext>
            </a:extLst>
          </p:cNvPr>
          <p:cNvSpPr txBox="1"/>
          <p:nvPr/>
        </p:nvSpPr>
        <p:spPr>
          <a:xfrm>
            <a:off x="914400" y="1676400"/>
            <a:ext cx="10363200" cy="3970318"/>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1. </a:t>
            </a:r>
            <a:r>
              <a:rPr lang="en-IN" sz="2800" b="1" dirty="0">
                <a:latin typeface="Times New Roman" panose="02020603050405020304" pitchFamily="18" charset="0"/>
                <a:cs typeface="Times New Roman" panose="02020603050405020304" pitchFamily="18" charset="0"/>
              </a:rPr>
              <a:t>Innovation: </a:t>
            </a:r>
            <a:r>
              <a:rPr lang="en-IN" sz="2800" dirty="0">
                <a:latin typeface="Times New Roman" panose="02020603050405020304" pitchFamily="18" charset="0"/>
                <a:cs typeface="Times New Roman" panose="02020603050405020304" pitchFamily="18" charset="0"/>
              </a:rPr>
              <a:t>Our project stands out for its innovative approach to integrating dynamic carpooling with a car rental marketplace, offering a unique solution that addresses the evolving needs of shared mobility in a seamless and efficient manner.</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2. </a:t>
            </a:r>
            <a:r>
              <a:rPr lang="en-IN" sz="2800" b="1" dirty="0">
                <a:latin typeface="Times New Roman" panose="02020603050405020304" pitchFamily="18" charset="0"/>
                <a:cs typeface="Times New Roman" panose="02020603050405020304" pitchFamily="18" charset="0"/>
              </a:rPr>
              <a:t>User-Centric Design: </a:t>
            </a:r>
            <a:r>
              <a:rPr lang="en-IN" sz="2800" dirty="0">
                <a:latin typeface="Times New Roman" panose="02020603050405020304" pitchFamily="18" charset="0"/>
                <a:cs typeface="Times New Roman" panose="02020603050405020304" pitchFamily="18" charset="0"/>
              </a:rPr>
              <a:t>With a focus on user experience, our platform prioritizes intuitive navigation, real-time matching based on preferences, and secure transactions, ensuring a user-friendly interface that enhances convenience and trust among users.</a:t>
            </a:r>
          </a:p>
        </p:txBody>
      </p:sp>
      <p:sp>
        <p:nvSpPr>
          <p:cNvPr id="4" name="TextBox 3">
            <a:extLst>
              <a:ext uri="{FF2B5EF4-FFF2-40B4-BE49-F238E27FC236}">
                <a16:creationId xmlns:a16="http://schemas.microsoft.com/office/drawing/2014/main" id="{6487F139-46F2-9C47-AA85-338479B63F1F}"/>
              </a:ext>
            </a:extLst>
          </p:cNvPr>
          <p:cNvSpPr txBox="1"/>
          <p:nvPr/>
        </p:nvSpPr>
        <p:spPr>
          <a:xfrm>
            <a:off x="0" y="457200"/>
            <a:ext cx="12192000" cy="707886"/>
          </a:xfrm>
          <a:prstGeom prst="rect">
            <a:avLst/>
          </a:prstGeom>
          <a:noFill/>
        </p:spPr>
        <p:txBody>
          <a:bodyPr wrap="square" rtlCol="0">
            <a:spAutoFit/>
          </a:bodyPr>
          <a:lstStyle/>
          <a:p>
            <a:pPr algn="ctr"/>
            <a:r>
              <a:rPr lang="en-US" sz="4000" b="1" u="sng" dirty="0">
                <a:solidFill>
                  <a:srgbClr val="D72C14"/>
                </a:solidFill>
                <a:latin typeface="Times New Roman" panose="02020603050405020304" pitchFamily="18" charset="0"/>
                <a:cs typeface="Times New Roman" panose="02020603050405020304" pitchFamily="18" charset="0"/>
              </a:rPr>
              <a:t>Why should </a:t>
            </a:r>
            <a:r>
              <a:rPr lang="en-US" sz="4000" b="1" u="sng" dirty="0">
                <a:solidFill>
                  <a:srgbClr val="002060"/>
                </a:solidFill>
                <a:latin typeface="Times New Roman" panose="02020603050405020304" pitchFamily="18" charset="0"/>
                <a:cs typeface="Times New Roman" panose="02020603050405020304" pitchFamily="18" charset="0"/>
              </a:rPr>
              <a:t>our project win</a:t>
            </a: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62C2A3-916C-4428-4F72-0C31A56173B0}"/>
              </a:ext>
            </a:extLst>
          </p:cNvPr>
          <p:cNvSpPr txBox="1"/>
          <p:nvPr/>
        </p:nvSpPr>
        <p:spPr>
          <a:xfrm>
            <a:off x="9448800" y="6324600"/>
            <a:ext cx="1938351" cy="461665"/>
          </a:xfrm>
          <a:prstGeom prst="rect">
            <a:avLst/>
          </a:prstGeom>
          <a:noFill/>
        </p:spPr>
        <p:txBody>
          <a:bodyPr wrap="none" rtlCol="0">
            <a:spAutoFit/>
          </a:bodyPr>
          <a:lstStyle/>
          <a:p>
            <a:r>
              <a:rPr lang="en-IN" sz="2400" b="1" dirty="0">
                <a:solidFill>
                  <a:srgbClr val="C00000"/>
                </a:solidFill>
                <a:latin typeface="Times New Roman" panose="02020603050405020304" pitchFamily="18" charset="0"/>
                <a:cs typeface="Times New Roman" panose="02020603050405020304" pitchFamily="18" charset="0"/>
              </a:rPr>
              <a:t>Continue …..</a:t>
            </a:r>
          </a:p>
        </p:txBody>
      </p:sp>
    </p:spTree>
    <p:extLst>
      <p:ext uri="{BB962C8B-B14F-4D97-AF65-F5344CB8AC3E}">
        <p14:creationId xmlns:p14="http://schemas.microsoft.com/office/powerpoint/2010/main" val="6733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B12693-EE3A-2887-4FC6-CEC1BE0019B1}"/>
              </a:ext>
            </a:extLst>
          </p:cNvPr>
          <p:cNvSpPr txBox="1"/>
          <p:nvPr/>
        </p:nvSpPr>
        <p:spPr>
          <a:xfrm>
            <a:off x="723900" y="226159"/>
            <a:ext cx="10744199" cy="6555641"/>
          </a:xfrm>
          <a:prstGeom prst="rect">
            <a:avLst/>
          </a:prstGeom>
          <a:noFill/>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3. Impact: </a:t>
            </a:r>
            <a:r>
              <a:rPr lang="en-IN" sz="2800" dirty="0">
                <a:latin typeface="Times New Roman" panose="02020603050405020304" pitchFamily="18" charset="0"/>
                <a:cs typeface="Times New Roman" panose="02020603050405020304" pitchFamily="18" charset="0"/>
              </a:rPr>
              <a:t>By revolutionizing shared mobility, our project contributes to a more sustainable transportation ecosystem by promoting carpooling, optimizing vehicle utilization, and fostering community engagement, ultimately leading to reduced traffic congestion and carbon emissions.</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4. </a:t>
            </a:r>
            <a:r>
              <a:rPr lang="en-IN" sz="2800" b="1" dirty="0">
                <a:latin typeface="Times New Roman" panose="02020603050405020304" pitchFamily="18" charset="0"/>
                <a:cs typeface="Times New Roman" panose="02020603050405020304" pitchFamily="18" charset="0"/>
              </a:rPr>
              <a:t>Scalability: </a:t>
            </a:r>
            <a:r>
              <a:rPr lang="en-IN" sz="2800" dirty="0">
                <a:latin typeface="Times New Roman" panose="02020603050405020304" pitchFamily="18" charset="0"/>
                <a:cs typeface="Times New Roman" panose="02020603050405020304" pitchFamily="18" charset="0"/>
              </a:rPr>
              <a:t>Our platform is designed to scale globally, with plans for integration with autonomous vehicles and expansion into sustainable transportation modes, positioning us for long-term success and growth in the evolving landscape of shared mobility.</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5. </a:t>
            </a:r>
            <a:r>
              <a:rPr lang="en-IN" sz="2800" b="1" dirty="0">
                <a:latin typeface="Times New Roman" panose="02020603050405020304" pitchFamily="18" charset="0"/>
                <a:cs typeface="Times New Roman" panose="02020603050405020304" pitchFamily="18" charset="0"/>
              </a:rPr>
              <a:t>Social Benefit: </a:t>
            </a:r>
            <a:r>
              <a:rPr lang="en-IN" sz="2800" dirty="0">
                <a:latin typeface="Times New Roman" panose="02020603050405020304" pitchFamily="18" charset="0"/>
                <a:cs typeface="Times New Roman" panose="02020603050405020304" pitchFamily="18" charset="0"/>
              </a:rPr>
              <a:t>Winning this project event would enable us to further develop and promote our platform, creating tangible social benefits by improving access to affordable transportation, enhancing connectivity among communities, and empowering individuals to make environmentally conscious choices in their daily travel.</a:t>
            </a:r>
          </a:p>
        </p:txBody>
      </p:sp>
    </p:spTree>
    <p:extLst>
      <p:ext uri="{BB962C8B-B14F-4D97-AF65-F5344CB8AC3E}">
        <p14:creationId xmlns:p14="http://schemas.microsoft.com/office/powerpoint/2010/main" val="33115478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2"/>
          <p:cNvSpPr txBox="1">
            <a:spLocks noGrp="1"/>
          </p:cNvSpPr>
          <p:nvPr>
            <p:ph type="title"/>
          </p:nvPr>
        </p:nvSpPr>
        <p:spPr>
          <a:xfrm>
            <a:off x="0" y="304800"/>
            <a:ext cx="12192000" cy="763600"/>
          </a:xfrm>
          <a:prstGeom prst="rect">
            <a:avLst/>
          </a:prstGeom>
        </p:spPr>
        <p:txBody>
          <a:bodyPr spcFirstLastPara="1" wrap="square" lIns="121900" tIns="121900" rIns="121900" bIns="121900" anchor="t" anchorCtr="0">
            <a:noAutofit/>
          </a:bodyPr>
          <a:lstStyle/>
          <a:p>
            <a:pPr algn="ctr"/>
            <a:r>
              <a:rPr lang="en" b="1" u="sng" dirty="0">
                <a:solidFill>
                  <a:srgbClr val="C00000"/>
                </a:solidFill>
                <a:latin typeface="Times New Roman" panose="02020603050405020304" pitchFamily="18" charset="0"/>
                <a:cs typeface="Times New Roman" panose="02020603050405020304" pitchFamily="18" charset="0"/>
              </a:rPr>
              <a:t>Table </a:t>
            </a:r>
            <a:r>
              <a:rPr lang="en" b="1" u="sng" dirty="0">
                <a:solidFill>
                  <a:srgbClr val="002060"/>
                </a:solidFill>
                <a:latin typeface="Times New Roman" panose="02020603050405020304" pitchFamily="18" charset="0"/>
                <a:cs typeface="Times New Roman" panose="02020603050405020304" pitchFamily="18" charset="0"/>
              </a:rPr>
              <a:t>of contents</a:t>
            </a:r>
            <a:endParaRPr b="1" u="sng" dirty="0">
              <a:solidFill>
                <a:srgbClr val="002060"/>
              </a:solidFill>
              <a:latin typeface="Times New Roman" panose="02020603050405020304" pitchFamily="18" charset="0"/>
              <a:cs typeface="Times New Roman" panose="02020603050405020304" pitchFamily="18" charset="0"/>
            </a:endParaRPr>
          </a:p>
        </p:txBody>
      </p:sp>
      <p:sp>
        <p:nvSpPr>
          <p:cNvPr id="752" name="Google Shape;752;p32"/>
          <p:cNvSpPr txBox="1">
            <a:spLocks noGrp="1"/>
          </p:cNvSpPr>
          <p:nvPr>
            <p:ph type="title" idx="7"/>
          </p:nvPr>
        </p:nvSpPr>
        <p:spPr>
          <a:xfrm>
            <a:off x="2311967" y="1863400"/>
            <a:ext cx="979600" cy="853600"/>
          </a:xfrm>
          <a:prstGeom prst="rect">
            <a:avLst/>
          </a:prstGeom>
        </p:spPr>
        <p:txBody>
          <a:bodyPr spcFirstLastPara="1" wrap="square" lIns="121900" tIns="121900" rIns="121900" bIns="121900" anchor="ctr" anchorCtr="0">
            <a:noAutofit/>
          </a:bodyPr>
          <a:lstStyle/>
          <a:p>
            <a:pPr algn="ct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753" name="Google Shape;753;p32"/>
          <p:cNvSpPr txBox="1">
            <a:spLocks noGrp="1"/>
          </p:cNvSpPr>
          <p:nvPr>
            <p:ph type="title" idx="8"/>
          </p:nvPr>
        </p:nvSpPr>
        <p:spPr>
          <a:xfrm>
            <a:off x="2311967" y="3879900"/>
            <a:ext cx="979600" cy="853600"/>
          </a:xfrm>
          <a:prstGeom prst="rect">
            <a:avLst/>
          </a:prstGeom>
        </p:spPr>
        <p:txBody>
          <a:bodyPr spcFirstLastPara="1" wrap="square" lIns="121900" tIns="121900" rIns="121900" bIns="121900" anchor="ctr" anchorCtr="0">
            <a:noAutofit/>
          </a:bodyPr>
          <a:lstStyle/>
          <a:p>
            <a:pPr algn="ct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sp>
        <p:nvSpPr>
          <p:cNvPr id="754" name="Google Shape;754;p32"/>
          <p:cNvSpPr txBox="1">
            <a:spLocks noGrp="1"/>
          </p:cNvSpPr>
          <p:nvPr>
            <p:ph type="title" idx="9"/>
          </p:nvPr>
        </p:nvSpPr>
        <p:spPr>
          <a:xfrm>
            <a:off x="5606200" y="1863400"/>
            <a:ext cx="979600" cy="853600"/>
          </a:xfrm>
          <a:prstGeom prst="rect">
            <a:avLst/>
          </a:prstGeom>
        </p:spPr>
        <p:txBody>
          <a:bodyPr spcFirstLastPara="1" wrap="square" lIns="121900" tIns="121900" rIns="121900" bIns="121900" anchor="ctr" anchorCtr="0">
            <a:noAutofit/>
          </a:bodyPr>
          <a:lstStyle/>
          <a:p>
            <a:pPr algn="ct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
        <p:nvSpPr>
          <p:cNvPr id="755" name="Google Shape;755;p32"/>
          <p:cNvSpPr txBox="1">
            <a:spLocks noGrp="1"/>
          </p:cNvSpPr>
          <p:nvPr>
            <p:ph type="title" idx="13"/>
          </p:nvPr>
        </p:nvSpPr>
        <p:spPr>
          <a:xfrm>
            <a:off x="5606200" y="3879900"/>
            <a:ext cx="979600" cy="853600"/>
          </a:xfrm>
          <a:prstGeom prst="rect">
            <a:avLst/>
          </a:prstGeom>
        </p:spPr>
        <p:txBody>
          <a:bodyPr spcFirstLastPara="1" wrap="square" lIns="121900" tIns="121900" rIns="121900" bIns="121900" anchor="ctr" anchorCtr="0">
            <a:noAutofit/>
          </a:bodyPr>
          <a:lstStyle/>
          <a:p>
            <a:pPr algn="ctr"/>
            <a:r>
              <a:rPr lang="en">
                <a:latin typeface="Times New Roman" panose="02020603050405020304" pitchFamily="18" charset="0"/>
                <a:cs typeface="Times New Roman" panose="02020603050405020304" pitchFamily="18" charset="0"/>
              </a:rPr>
              <a:t>05</a:t>
            </a:r>
            <a:endParaRPr>
              <a:latin typeface="Times New Roman" panose="02020603050405020304" pitchFamily="18" charset="0"/>
              <a:cs typeface="Times New Roman" panose="02020603050405020304" pitchFamily="18" charset="0"/>
            </a:endParaRPr>
          </a:p>
        </p:txBody>
      </p:sp>
      <p:sp>
        <p:nvSpPr>
          <p:cNvPr id="756" name="Google Shape;756;p32"/>
          <p:cNvSpPr txBox="1">
            <a:spLocks noGrp="1"/>
          </p:cNvSpPr>
          <p:nvPr>
            <p:ph type="title" idx="14"/>
          </p:nvPr>
        </p:nvSpPr>
        <p:spPr>
          <a:xfrm>
            <a:off x="8900433" y="1863400"/>
            <a:ext cx="979600" cy="853600"/>
          </a:xfrm>
          <a:prstGeom prst="rect">
            <a:avLst/>
          </a:prstGeom>
        </p:spPr>
        <p:txBody>
          <a:bodyPr spcFirstLastPara="1" wrap="square" lIns="121900" tIns="121900" rIns="121900" bIns="121900" anchor="ctr" anchorCtr="0">
            <a:noAutofit/>
          </a:bodyPr>
          <a:lstStyle/>
          <a:p>
            <a:pPr algn="ct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sp>
        <p:nvSpPr>
          <p:cNvPr id="757" name="Google Shape;757;p32"/>
          <p:cNvSpPr txBox="1">
            <a:spLocks noGrp="1"/>
          </p:cNvSpPr>
          <p:nvPr>
            <p:ph type="title" idx="15"/>
          </p:nvPr>
        </p:nvSpPr>
        <p:spPr>
          <a:xfrm>
            <a:off x="8900433" y="3879900"/>
            <a:ext cx="979600" cy="853600"/>
          </a:xfrm>
          <a:prstGeom prst="rect">
            <a:avLst/>
          </a:prstGeom>
        </p:spPr>
        <p:txBody>
          <a:bodyPr spcFirstLastPara="1" wrap="square" lIns="121900" tIns="121900" rIns="121900" bIns="121900" anchor="ctr" anchorCtr="0">
            <a:noAutofit/>
          </a:bodyPr>
          <a:lstStyle/>
          <a:p>
            <a:pPr algn="ctr"/>
            <a:r>
              <a:rPr lang="en">
                <a:latin typeface="Times New Roman" panose="02020603050405020304" pitchFamily="18" charset="0"/>
                <a:cs typeface="Times New Roman" panose="02020603050405020304" pitchFamily="18" charset="0"/>
              </a:rPr>
              <a:t>06</a:t>
            </a:r>
            <a:endParaRPr>
              <a:latin typeface="Times New Roman" panose="02020603050405020304" pitchFamily="18" charset="0"/>
              <a:cs typeface="Times New Roman" panose="02020603050405020304" pitchFamily="18" charset="0"/>
            </a:endParaRPr>
          </a:p>
        </p:txBody>
      </p:sp>
      <p:sp>
        <p:nvSpPr>
          <p:cNvPr id="758" name="Google Shape;758;p32"/>
          <p:cNvSpPr txBox="1">
            <a:spLocks noGrp="1"/>
          </p:cNvSpPr>
          <p:nvPr>
            <p:ph type="subTitle" idx="4"/>
          </p:nvPr>
        </p:nvSpPr>
        <p:spPr>
          <a:xfrm>
            <a:off x="1264767" y="2920933"/>
            <a:ext cx="3074000" cy="526000"/>
          </a:xfrm>
          <a:prstGeom prst="rect">
            <a:avLst/>
          </a:prstGeom>
        </p:spPr>
        <p:txBody>
          <a:bodyPr spcFirstLastPara="1" wrap="square" lIns="121900" tIns="121900" rIns="121900" bIns="121900" anchor="t" anchorCtr="0">
            <a:noAutofit/>
          </a:bodyPr>
          <a:lstStyle/>
          <a:p>
            <a:r>
              <a:rPr lang="en-IN" dirty="0">
                <a:latin typeface="Times New Roman" panose="02020603050405020304" pitchFamily="18" charset="0"/>
                <a:cs typeface="Times New Roman" panose="02020603050405020304" pitchFamily="18" charset="0"/>
              </a:rPr>
              <a:t>Objective </a:t>
            </a:r>
            <a:endParaRPr dirty="0">
              <a:latin typeface="Times New Roman" panose="02020603050405020304" pitchFamily="18" charset="0"/>
              <a:cs typeface="Times New Roman" panose="02020603050405020304" pitchFamily="18" charset="0"/>
            </a:endParaRPr>
          </a:p>
        </p:txBody>
      </p:sp>
      <p:sp>
        <p:nvSpPr>
          <p:cNvPr id="759" name="Google Shape;759;p32"/>
          <p:cNvSpPr txBox="1">
            <a:spLocks noGrp="1"/>
          </p:cNvSpPr>
          <p:nvPr>
            <p:ph type="subTitle" idx="5"/>
          </p:nvPr>
        </p:nvSpPr>
        <p:spPr>
          <a:xfrm>
            <a:off x="4559000" y="2920933"/>
            <a:ext cx="3074000" cy="526000"/>
          </a:xfrm>
          <a:prstGeom prst="rect">
            <a:avLst/>
          </a:prstGeom>
        </p:spPr>
        <p:txBody>
          <a:bodyPr spcFirstLastPara="1" wrap="square" lIns="121900" tIns="121900" rIns="121900" bIns="121900" anchor="t" anchorCtr="0">
            <a:noAutofit/>
          </a:bodyPr>
          <a:lstStyle/>
          <a:p>
            <a:r>
              <a:rPr lang="en-IN" dirty="0">
                <a:latin typeface="Times New Roman" panose="02020603050405020304" pitchFamily="18" charset="0"/>
                <a:cs typeface="Times New Roman" panose="02020603050405020304" pitchFamily="18" charset="0"/>
              </a:rPr>
              <a:t>Design methodology </a:t>
            </a:r>
            <a:endParaRPr dirty="0">
              <a:latin typeface="Times New Roman" panose="02020603050405020304" pitchFamily="18" charset="0"/>
              <a:cs typeface="Times New Roman" panose="02020603050405020304" pitchFamily="18" charset="0"/>
            </a:endParaRPr>
          </a:p>
        </p:txBody>
      </p:sp>
      <p:sp>
        <p:nvSpPr>
          <p:cNvPr id="760" name="Google Shape;760;p32"/>
          <p:cNvSpPr txBox="1">
            <a:spLocks noGrp="1"/>
          </p:cNvSpPr>
          <p:nvPr>
            <p:ph type="subTitle" idx="6"/>
          </p:nvPr>
        </p:nvSpPr>
        <p:spPr>
          <a:xfrm>
            <a:off x="7853233" y="2920933"/>
            <a:ext cx="3074000" cy="526000"/>
          </a:xfrm>
          <a:prstGeom prst="rect">
            <a:avLst/>
          </a:prstGeom>
        </p:spPr>
        <p:txBody>
          <a:bodyPr spcFirstLastPara="1" wrap="square" lIns="121900" tIns="121900" rIns="121900" bIns="121900" anchor="t" anchorCtr="0">
            <a:noAutofit/>
          </a:bodyPr>
          <a:lstStyle/>
          <a:p>
            <a:r>
              <a:rPr lang="en-IN" dirty="0">
                <a:latin typeface="Times New Roman" panose="02020603050405020304" pitchFamily="18" charset="0"/>
                <a:cs typeface="Times New Roman" panose="02020603050405020304" pitchFamily="18" charset="0"/>
              </a:rPr>
              <a:t>Algorithm</a:t>
            </a:r>
            <a:endParaRPr dirty="0">
              <a:latin typeface="Times New Roman" panose="02020603050405020304" pitchFamily="18" charset="0"/>
              <a:cs typeface="Times New Roman" panose="02020603050405020304" pitchFamily="18" charset="0"/>
            </a:endParaRPr>
          </a:p>
        </p:txBody>
      </p:sp>
      <p:sp>
        <p:nvSpPr>
          <p:cNvPr id="761" name="Google Shape;761;p32"/>
          <p:cNvSpPr txBox="1">
            <a:spLocks noGrp="1"/>
          </p:cNvSpPr>
          <p:nvPr>
            <p:ph type="subTitle" idx="1"/>
          </p:nvPr>
        </p:nvSpPr>
        <p:spPr>
          <a:xfrm>
            <a:off x="1264767" y="4933833"/>
            <a:ext cx="3074000" cy="526000"/>
          </a:xfrm>
          <a:prstGeom prst="rect">
            <a:avLst/>
          </a:prstGeom>
        </p:spPr>
        <p:txBody>
          <a:bodyPr spcFirstLastPara="1" wrap="square" lIns="121900" tIns="121900" rIns="121900" bIns="121900" anchor="t" anchorCtr="0">
            <a:noAutofit/>
          </a:bodyPr>
          <a:lstStyle/>
          <a:p>
            <a:r>
              <a:rPr lang="en-IN" dirty="0">
                <a:latin typeface="Times New Roman" panose="02020603050405020304" pitchFamily="18" charset="0"/>
                <a:cs typeface="Times New Roman" panose="02020603050405020304" pitchFamily="18" charset="0"/>
              </a:rPr>
              <a:t>Workflow </a:t>
            </a:r>
            <a:endParaRPr dirty="0">
              <a:latin typeface="Times New Roman" panose="02020603050405020304" pitchFamily="18" charset="0"/>
              <a:cs typeface="Times New Roman" panose="02020603050405020304" pitchFamily="18" charset="0"/>
            </a:endParaRPr>
          </a:p>
        </p:txBody>
      </p:sp>
      <p:sp>
        <p:nvSpPr>
          <p:cNvPr id="762" name="Google Shape;762;p32"/>
          <p:cNvSpPr txBox="1">
            <a:spLocks noGrp="1"/>
          </p:cNvSpPr>
          <p:nvPr>
            <p:ph type="subTitle" idx="2"/>
          </p:nvPr>
        </p:nvSpPr>
        <p:spPr>
          <a:xfrm>
            <a:off x="4800600" y="4770033"/>
            <a:ext cx="3372390" cy="853600"/>
          </a:xfrm>
          <a:prstGeom prst="rect">
            <a:avLst/>
          </a:prstGeom>
        </p:spPr>
        <p:txBody>
          <a:bodyPr spcFirstLastPara="1" wrap="square" lIns="121900" tIns="121900" rIns="121900" bIns="121900" anchor="t" anchorCtr="0">
            <a:noAutofit/>
          </a:bodyPr>
          <a:lstStyle/>
          <a:p>
            <a:r>
              <a:rPr lang="en-US" dirty="0">
                <a:latin typeface="Times New Roman" panose="02020603050405020304" pitchFamily="18" charset="0"/>
                <a:cs typeface="Times New Roman" panose="02020603050405020304" pitchFamily="18" charset="0"/>
              </a:rPr>
              <a:t>Results and Discussions &amp; Challenges we faced </a:t>
            </a:r>
          </a:p>
          <a:p>
            <a:endParaRPr lang="en-IN" dirty="0">
              <a:latin typeface="Times New Roman" panose="02020603050405020304" pitchFamily="18" charset="0"/>
              <a:cs typeface="Times New Roman" panose="02020603050405020304" pitchFamily="18" charset="0"/>
            </a:endParaRPr>
          </a:p>
        </p:txBody>
      </p:sp>
      <p:sp>
        <p:nvSpPr>
          <p:cNvPr id="763" name="Google Shape;763;p32"/>
          <p:cNvSpPr txBox="1">
            <a:spLocks noGrp="1"/>
          </p:cNvSpPr>
          <p:nvPr>
            <p:ph type="subTitle" idx="3"/>
          </p:nvPr>
        </p:nvSpPr>
        <p:spPr>
          <a:xfrm>
            <a:off x="8158000" y="4856193"/>
            <a:ext cx="3074000" cy="526000"/>
          </a:xfrm>
          <a:prstGeom prst="rect">
            <a:avLst/>
          </a:prstGeom>
        </p:spPr>
        <p:txBody>
          <a:bodyPr spcFirstLastPara="1" wrap="square" lIns="121900" tIns="121900" rIns="121900" bIns="121900" anchor="t" anchorCtr="0">
            <a:noAutofit/>
          </a:bodyPr>
          <a:lstStyle/>
          <a:p>
            <a:r>
              <a:rPr lang="en-IN" dirty="0">
                <a:latin typeface="Times New Roman" panose="02020603050405020304" pitchFamily="18" charset="0"/>
                <a:cs typeface="Times New Roman" panose="02020603050405020304" pitchFamily="18" charset="0"/>
              </a:rPr>
              <a:t>Future Framework &amp;  Conclusion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62;p48">
            <a:extLst>
              <a:ext uri="{FF2B5EF4-FFF2-40B4-BE49-F238E27FC236}">
                <a16:creationId xmlns:a16="http://schemas.microsoft.com/office/drawing/2014/main" id="{0114F0D7-FB94-8B54-4FFF-EB4687AB5249}"/>
              </a:ext>
            </a:extLst>
          </p:cNvPr>
          <p:cNvGrpSpPr/>
          <p:nvPr/>
        </p:nvGrpSpPr>
        <p:grpSpPr>
          <a:xfrm flipH="1">
            <a:off x="7813082" y="5300309"/>
            <a:ext cx="4378919" cy="1557692"/>
            <a:chOff x="2536050" y="2210275"/>
            <a:chExt cx="5672175" cy="2017737"/>
          </a:xfrm>
        </p:grpSpPr>
        <p:sp>
          <p:nvSpPr>
            <p:cNvPr id="3" name="Google Shape;1763;p48">
              <a:extLst>
                <a:ext uri="{FF2B5EF4-FFF2-40B4-BE49-F238E27FC236}">
                  <a16:creationId xmlns:a16="http://schemas.microsoft.com/office/drawing/2014/main" id="{5F91988E-EF3A-2813-14FF-16DB483DA944}"/>
                </a:ext>
              </a:extLst>
            </p:cNvPr>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121900" tIns="121900" rIns="121900" bIns="121900" anchor="ctr" anchorCtr="0">
              <a:noAutofit/>
            </a:bodyPr>
            <a:lstStyle/>
            <a:p>
              <a:pPr algn="l" rtl="0"/>
              <a:endParaRPr/>
            </a:p>
          </p:txBody>
        </p:sp>
        <p:sp>
          <p:nvSpPr>
            <p:cNvPr id="4" name="Google Shape;1764;p48">
              <a:extLst>
                <a:ext uri="{FF2B5EF4-FFF2-40B4-BE49-F238E27FC236}">
                  <a16:creationId xmlns:a16="http://schemas.microsoft.com/office/drawing/2014/main" id="{9B89474C-4B2E-2618-89B5-6EEF0CB659AA}"/>
                </a:ext>
              </a:extLst>
            </p:cNvPr>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121900" tIns="121900" rIns="121900" bIns="121900" anchor="ctr" anchorCtr="0">
              <a:noAutofit/>
            </a:bodyPr>
            <a:lstStyle/>
            <a:p>
              <a:pPr algn="l" rtl="0"/>
              <a:endParaRPr/>
            </a:p>
          </p:txBody>
        </p:sp>
        <p:sp>
          <p:nvSpPr>
            <p:cNvPr id="5" name="Google Shape;1765;p48">
              <a:extLst>
                <a:ext uri="{FF2B5EF4-FFF2-40B4-BE49-F238E27FC236}">
                  <a16:creationId xmlns:a16="http://schemas.microsoft.com/office/drawing/2014/main" id="{D556EC3B-B5B5-4CB1-057A-E66C40454015}"/>
                </a:ext>
              </a:extLst>
            </p:cNvPr>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6" name="Google Shape;1766;p48">
              <a:extLst>
                <a:ext uri="{FF2B5EF4-FFF2-40B4-BE49-F238E27FC236}">
                  <a16:creationId xmlns:a16="http://schemas.microsoft.com/office/drawing/2014/main" id="{01D0E29D-8240-745C-030E-9B41C86F7105}"/>
                </a:ext>
              </a:extLst>
            </p:cNvPr>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121900" tIns="121900" rIns="121900" bIns="121900" anchor="ctr" anchorCtr="0">
              <a:noAutofit/>
            </a:bodyPr>
            <a:lstStyle/>
            <a:p>
              <a:pPr algn="l" rtl="0"/>
              <a:endParaRPr/>
            </a:p>
          </p:txBody>
        </p:sp>
        <p:sp>
          <p:nvSpPr>
            <p:cNvPr id="7" name="Google Shape;1767;p48">
              <a:extLst>
                <a:ext uri="{FF2B5EF4-FFF2-40B4-BE49-F238E27FC236}">
                  <a16:creationId xmlns:a16="http://schemas.microsoft.com/office/drawing/2014/main" id="{95F3DD70-9C05-F051-1EC7-FC7F9974FDEE}"/>
                </a:ext>
              </a:extLst>
            </p:cNvPr>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8" name="Google Shape;1768;p48">
              <a:extLst>
                <a:ext uri="{FF2B5EF4-FFF2-40B4-BE49-F238E27FC236}">
                  <a16:creationId xmlns:a16="http://schemas.microsoft.com/office/drawing/2014/main" id="{185903E5-C115-0CBC-55F5-3CD501393799}"/>
                </a:ext>
              </a:extLst>
            </p:cNvPr>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9" name="Google Shape;1769;p48">
              <a:extLst>
                <a:ext uri="{FF2B5EF4-FFF2-40B4-BE49-F238E27FC236}">
                  <a16:creationId xmlns:a16="http://schemas.microsoft.com/office/drawing/2014/main" id="{92D47632-C7CC-8F87-94E3-AC0C17F64C34}"/>
                </a:ext>
              </a:extLst>
            </p:cNvPr>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121900" tIns="121900" rIns="121900" bIns="121900" anchor="ctr" anchorCtr="0">
              <a:noAutofit/>
            </a:bodyPr>
            <a:lstStyle/>
            <a:p>
              <a:pPr algn="l" rtl="0"/>
              <a:endParaRPr/>
            </a:p>
          </p:txBody>
        </p:sp>
        <p:sp>
          <p:nvSpPr>
            <p:cNvPr id="10" name="Google Shape;1770;p48">
              <a:extLst>
                <a:ext uri="{FF2B5EF4-FFF2-40B4-BE49-F238E27FC236}">
                  <a16:creationId xmlns:a16="http://schemas.microsoft.com/office/drawing/2014/main" id="{6A208FA7-EEC3-F4A6-868B-A45C8762242D}"/>
                </a:ext>
              </a:extLst>
            </p:cNvPr>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1" name="Google Shape;1771;p48">
              <a:extLst>
                <a:ext uri="{FF2B5EF4-FFF2-40B4-BE49-F238E27FC236}">
                  <a16:creationId xmlns:a16="http://schemas.microsoft.com/office/drawing/2014/main" id="{8C01A300-8DD8-2DC2-DF7A-87B5A162EDF7}"/>
                </a:ext>
              </a:extLst>
            </p:cNvPr>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2" name="Google Shape;1772;p48">
              <a:extLst>
                <a:ext uri="{FF2B5EF4-FFF2-40B4-BE49-F238E27FC236}">
                  <a16:creationId xmlns:a16="http://schemas.microsoft.com/office/drawing/2014/main" id="{29426677-8591-6CEF-2E29-E502DFED12BE}"/>
                </a:ext>
              </a:extLst>
            </p:cNvPr>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3" name="Google Shape;1773;p48">
              <a:extLst>
                <a:ext uri="{FF2B5EF4-FFF2-40B4-BE49-F238E27FC236}">
                  <a16:creationId xmlns:a16="http://schemas.microsoft.com/office/drawing/2014/main" id="{0196C4D5-E1D1-9EE7-C342-19FCD1215F4C}"/>
                </a:ext>
              </a:extLst>
            </p:cNvPr>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4" name="Google Shape;1774;p48">
              <a:extLst>
                <a:ext uri="{FF2B5EF4-FFF2-40B4-BE49-F238E27FC236}">
                  <a16:creationId xmlns:a16="http://schemas.microsoft.com/office/drawing/2014/main" id="{02C24ADD-9E1E-CC74-5589-63294115237B}"/>
                </a:ext>
              </a:extLst>
            </p:cNvPr>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5" name="Google Shape;1775;p48">
              <a:extLst>
                <a:ext uri="{FF2B5EF4-FFF2-40B4-BE49-F238E27FC236}">
                  <a16:creationId xmlns:a16="http://schemas.microsoft.com/office/drawing/2014/main" id="{91172286-2813-7D4E-B51B-F9D17324DDB9}"/>
                </a:ext>
              </a:extLst>
            </p:cNvPr>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6" name="Google Shape;1776;p48">
              <a:extLst>
                <a:ext uri="{FF2B5EF4-FFF2-40B4-BE49-F238E27FC236}">
                  <a16:creationId xmlns:a16="http://schemas.microsoft.com/office/drawing/2014/main" id="{231969C4-FD5E-D232-84AB-6BEB199123B5}"/>
                </a:ext>
              </a:extLst>
            </p:cNvPr>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7" name="Google Shape;1777;p48">
              <a:extLst>
                <a:ext uri="{FF2B5EF4-FFF2-40B4-BE49-F238E27FC236}">
                  <a16:creationId xmlns:a16="http://schemas.microsoft.com/office/drawing/2014/main" id="{E52BA8EC-9AAE-8902-87D3-4DE54247BED7}"/>
                </a:ext>
              </a:extLst>
            </p:cNvPr>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8" name="Google Shape;1778;p48">
              <a:extLst>
                <a:ext uri="{FF2B5EF4-FFF2-40B4-BE49-F238E27FC236}">
                  <a16:creationId xmlns:a16="http://schemas.microsoft.com/office/drawing/2014/main" id="{A3AB2D5D-640E-13A3-4D39-2CC6BC788E5A}"/>
                </a:ext>
              </a:extLst>
            </p:cNvPr>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19" name="Google Shape;1779;p48">
              <a:extLst>
                <a:ext uri="{FF2B5EF4-FFF2-40B4-BE49-F238E27FC236}">
                  <a16:creationId xmlns:a16="http://schemas.microsoft.com/office/drawing/2014/main" id="{932520A8-C36E-9277-33D1-8B9B085069C0}"/>
                </a:ext>
              </a:extLst>
            </p:cNvPr>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121900" tIns="121900" rIns="121900" bIns="121900" anchor="ctr" anchorCtr="0">
              <a:noAutofit/>
            </a:bodyPr>
            <a:lstStyle/>
            <a:p>
              <a:pPr algn="l" rtl="0"/>
              <a:endParaRPr>
                <a:solidFill>
                  <a:schemeClr val="dk1"/>
                </a:solidFill>
              </a:endParaRPr>
            </a:p>
          </p:txBody>
        </p:sp>
        <p:sp>
          <p:nvSpPr>
            <p:cNvPr id="20" name="Google Shape;1780;p48">
              <a:extLst>
                <a:ext uri="{FF2B5EF4-FFF2-40B4-BE49-F238E27FC236}">
                  <a16:creationId xmlns:a16="http://schemas.microsoft.com/office/drawing/2014/main" id="{B27198DA-D780-6298-1430-20494D390271}"/>
                </a:ext>
              </a:extLst>
            </p:cNvPr>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21" name="Google Shape;1781;p48">
              <a:extLst>
                <a:ext uri="{FF2B5EF4-FFF2-40B4-BE49-F238E27FC236}">
                  <a16:creationId xmlns:a16="http://schemas.microsoft.com/office/drawing/2014/main" id="{23964B6A-C6C3-B564-8239-CC469DEDA6CE}"/>
                </a:ext>
              </a:extLst>
            </p:cNvPr>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121900" tIns="121900" rIns="121900" bIns="121900" anchor="ctr" anchorCtr="0">
              <a:noAutofit/>
            </a:bodyPr>
            <a:lstStyle/>
            <a:p>
              <a:pPr algn="l" rtl="0"/>
              <a:endParaRPr/>
            </a:p>
          </p:txBody>
        </p:sp>
        <p:sp>
          <p:nvSpPr>
            <p:cNvPr id="22" name="Google Shape;1782;p48">
              <a:extLst>
                <a:ext uri="{FF2B5EF4-FFF2-40B4-BE49-F238E27FC236}">
                  <a16:creationId xmlns:a16="http://schemas.microsoft.com/office/drawing/2014/main" id="{7B39AC02-3FE9-E5F9-C240-C399B229BD78}"/>
                </a:ext>
              </a:extLst>
            </p:cNvPr>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121900" tIns="121900" rIns="121900" bIns="121900" anchor="ctr" anchorCtr="0">
              <a:noAutofit/>
            </a:bodyPr>
            <a:lstStyle/>
            <a:p>
              <a:pPr algn="l" rtl="0"/>
              <a:endParaRPr/>
            </a:p>
          </p:txBody>
        </p:sp>
        <p:sp>
          <p:nvSpPr>
            <p:cNvPr id="23" name="Google Shape;1783;p48">
              <a:extLst>
                <a:ext uri="{FF2B5EF4-FFF2-40B4-BE49-F238E27FC236}">
                  <a16:creationId xmlns:a16="http://schemas.microsoft.com/office/drawing/2014/main" id="{33CD9A35-5578-F99E-A488-3BFF2D72DA8E}"/>
                </a:ext>
              </a:extLst>
            </p:cNvPr>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121900" tIns="121900" rIns="121900" bIns="121900" anchor="ctr" anchorCtr="0">
              <a:noAutofit/>
            </a:bodyPr>
            <a:lstStyle/>
            <a:p>
              <a:pPr algn="l" rtl="0"/>
              <a:endParaRPr/>
            </a:p>
          </p:txBody>
        </p:sp>
      </p:grpSp>
      <p:grpSp>
        <p:nvGrpSpPr>
          <p:cNvPr id="24" name="Google Shape;1539;p45">
            <a:extLst>
              <a:ext uri="{FF2B5EF4-FFF2-40B4-BE49-F238E27FC236}">
                <a16:creationId xmlns:a16="http://schemas.microsoft.com/office/drawing/2014/main" id="{10B9C104-6BD5-1074-479E-F1B639566FF0}"/>
              </a:ext>
            </a:extLst>
          </p:cNvPr>
          <p:cNvGrpSpPr/>
          <p:nvPr/>
        </p:nvGrpSpPr>
        <p:grpSpPr>
          <a:xfrm>
            <a:off x="110697" y="1770019"/>
            <a:ext cx="4451804" cy="4977431"/>
            <a:chOff x="429203" y="690322"/>
            <a:chExt cx="3338853" cy="3733073"/>
          </a:xfrm>
        </p:grpSpPr>
        <p:sp>
          <p:nvSpPr>
            <p:cNvPr id="25" name="Google Shape;1540;p45">
              <a:extLst>
                <a:ext uri="{FF2B5EF4-FFF2-40B4-BE49-F238E27FC236}">
                  <a16:creationId xmlns:a16="http://schemas.microsoft.com/office/drawing/2014/main" id="{2522A0D1-B802-B71E-1942-D85A57710098}"/>
                </a:ext>
              </a:extLst>
            </p:cNvPr>
            <p:cNvSpPr/>
            <p:nvPr/>
          </p:nvSpPr>
          <p:spPr>
            <a:xfrm>
              <a:off x="1221101" y="4349300"/>
              <a:ext cx="1163622"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6" name="Google Shape;1541;p45">
              <a:extLst>
                <a:ext uri="{FF2B5EF4-FFF2-40B4-BE49-F238E27FC236}">
                  <a16:creationId xmlns:a16="http://schemas.microsoft.com/office/drawing/2014/main" id="{8A437176-633D-878F-53C5-72F7CE0F0919}"/>
                </a:ext>
              </a:extLst>
            </p:cNvPr>
            <p:cNvSpPr/>
            <p:nvPr/>
          </p:nvSpPr>
          <p:spPr>
            <a:xfrm>
              <a:off x="429203" y="4210700"/>
              <a:ext cx="3198878"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nvGrpSpPr>
            <p:cNvPr id="27" name="Google Shape;1542;p45">
              <a:extLst>
                <a:ext uri="{FF2B5EF4-FFF2-40B4-BE49-F238E27FC236}">
                  <a16:creationId xmlns:a16="http://schemas.microsoft.com/office/drawing/2014/main" id="{35584EB3-B871-A6A5-E63B-F121167B863F}"/>
                </a:ext>
              </a:extLst>
            </p:cNvPr>
            <p:cNvGrpSpPr/>
            <p:nvPr/>
          </p:nvGrpSpPr>
          <p:grpSpPr>
            <a:xfrm flipH="1">
              <a:off x="531291" y="2769912"/>
              <a:ext cx="1318439" cy="1490378"/>
              <a:chOff x="15825937" y="2613485"/>
              <a:chExt cx="1599465" cy="1808053"/>
            </a:xfrm>
          </p:grpSpPr>
          <p:sp>
            <p:nvSpPr>
              <p:cNvPr id="171" name="Google Shape;1543;p45">
                <a:extLst>
                  <a:ext uri="{FF2B5EF4-FFF2-40B4-BE49-F238E27FC236}">
                    <a16:creationId xmlns:a16="http://schemas.microsoft.com/office/drawing/2014/main" id="{29DE6966-4CBE-5327-5D2C-9FA06914B04F}"/>
                  </a:ext>
                </a:extLst>
              </p:cNvPr>
              <p:cNvSpPr/>
              <p:nvPr/>
            </p:nvSpPr>
            <p:spPr>
              <a:xfrm>
                <a:off x="16254682" y="2975303"/>
                <a:ext cx="1155581" cy="1431079"/>
              </a:xfrm>
              <a:custGeom>
                <a:avLst/>
                <a:gdLst/>
                <a:ahLst/>
                <a:cxnLst/>
                <a:rect l="l" t="t" r="r" b="b"/>
                <a:pathLst>
                  <a:path w="427597" h="529539" extrusionOk="0">
                    <a:moveTo>
                      <a:pt x="0" y="0"/>
                    </a:moveTo>
                    <a:lnTo>
                      <a:pt x="427597" y="0"/>
                    </a:lnTo>
                    <a:lnTo>
                      <a:pt x="427597" y="529539"/>
                    </a:lnTo>
                    <a:lnTo>
                      <a:pt x="0" y="529539"/>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72" name="Google Shape;1544;p45">
                <a:extLst>
                  <a:ext uri="{FF2B5EF4-FFF2-40B4-BE49-F238E27FC236}">
                    <a16:creationId xmlns:a16="http://schemas.microsoft.com/office/drawing/2014/main" id="{2DC84310-C4C4-5B06-2B61-A9424BDE639F}"/>
                  </a:ext>
                </a:extLst>
              </p:cNvPr>
              <p:cNvSpPr/>
              <p:nvPr/>
            </p:nvSpPr>
            <p:spPr>
              <a:xfrm>
                <a:off x="16257829" y="2975303"/>
                <a:ext cx="830035" cy="1431079"/>
              </a:xfrm>
              <a:custGeom>
                <a:avLst/>
                <a:gdLst/>
                <a:ahLst/>
                <a:cxnLst/>
                <a:rect l="l" t="t" r="r" b="b"/>
                <a:pathLst>
                  <a:path w="307136" h="529539" extrusionOk="0">
                    <a:moveTo>
                      <a:pt x="0" y="0"/>
                    </a:moveTo>
                    <a:lnTo>
                      <a:pt x="307137" y="0"/>
                    </a:lnTo>
                    <a:lnTo>
                      <a:pt x="307137" y="529539"/>
                    </a:lnTo>
                    <a:lnTo>
                      <a:pt x="0" y="529539"/>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73" name="Google Shape;1545;p45">
                <a:extLst>
                  <a:ext uri="{FF2B5EF4-FFF2-40B4-BE49-F238E27FC236}">
                    <a16:creationId xmlns:a16="http://schemas.microsoft.com/office/drawing/2014/main" id="{D036E856-EFCD-1A97-1C70-F9E4F80D4F99}"/>
                  </a:ext>
                </a:extLst>
              </p:cNvPr>
              <p:cNvSpPr/>
              <p:nvPr/>
            </p:nvSpPr>
            <p:spPr>
              <a:xfrm>
                <a:off x="16415973" y="4265616"/>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74" name="Google Shape;1546;p45">
                <a:extLst>
                  <a:ext uri="{FF2B5EF4-FFF2-40B4-BE49-F238E27FC236}">
                    <a16:creationId xmlns:a16="http://schemas.microsoft.com/office/drawing/2014/main" id="{13C8D0CE-956A-9569-519D-0C9F6594D031}"/>
                  </a:ext>
                </a:extLst>
              </p:cNvPr>
              <p:cNvSpPr/>
              <p:nvPr/>
            </p:nvSpPr>
            <p:spPr>
              <a:xfrm>
                <a:off x="16523465" y="4144649"/>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rgbClr val="3041B0"/>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75" name="Google Shape;1547;p45">
                <a:extLst>
                  <a:ext uri="{FF2B5EF4-FFF2-40B4-BE49-F238E27FC236}">
                    <a16:creationId xmlns:a16="http://schemas.microsoft.com/office/drawing/2014/main" id="{AA4A3388-E860-3464-0720-2E61DF67D2BB}"/>
                  </a:ext>
                </a:extLst>
              </p:cNvPr>
              <p:cNvSpPr/>
              <p:nvPr/>
            </p:nvSpPr>
            <p:spPr>
              <a:xfrm>
                <a:off x="16409285" y="4030370"/>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chemeClr val="lt1"/>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nvGrpSpPr>
              <p:cNvPr id="176" name="Google Shape;1548;p45">
                <a:extLst>
                  <a:ext uri="{FF2B5EF4-FFF2-40B4-BE49-F238E27FC236}">
                    <a16:creationId xmlns:a16="http://schemas.microsoft.com/office/drawing/2014/main" id="{0339D77A-AD10-29AB-FAFB-95B0ADE636CF}"/>
                  </a:ext>
                </a:extLst>
              </p:cNvPr>
              <p:cNvGrpSpPr/>
              <p:nvPr/>
            </p:nvGrpSpPr>
            <p:grpSpPr>
              <a:xfrm>
                <a:off x="16275971" y="3089557"/>
                <a:ext cx="822054" cy="564385"/>
                <a:chOff x="8030049" y="3648835"/>
                <a:chExt cx="560440" cy="384773"/>
              </a:xfrm>
            </p:grpSpPr>
            <p:sp>
              <p:nvSpPr>
                <p:cNvPr id="220" name="Google Shape;1549;p45">
                  <a:extLst>
                    <a:ext uri="{FF2B5EF4-FFF2-40B4-BE49-F238E27FC236}">
                      <a16:creationId xmlns:a16="http://schemas.microsoft.com/office/drawing/2014/main" id="{9156E038-D48B-1940-18B8-C06CC85345DF}"/>
                    </a:ext>
                  </a:extLst>
                </p:cNvPr>
                <p:cNvSpPr/>
                <p:nvPr/>
              </p:nvSpPr>
              <p:spPr>
                <a:xfrm>
                  <a:off x="8401162"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21" name="Google Shape;1550;p45">
                  <a:extLst>
                    <a:ext uri="{FF2B5EF4-FFF2-40B4-BE49-F238E27FC236}">
                      <a16:creationId xmlns:a16="http://schemas.microsoft.com/office/drawing/2014/main" id="{919453CB-3C8E-D56D-8233-CDC3AD02583E}"/>
                    </a:ext>
                  </a:extLst>
                </p:cNvPr>
                <p:cNvSpPr/>
                <p:nvPr/>
              </p:nvSpPr>
              <p:spPr>
                <a:xfrm>
                  <a:off x="8521781"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22" name="Google Shape;1551;p45">
                  <a:extLst>
                    <a:ext uri="{FF2B5EF4-FFF2-40B4-BE49-F238E27FC236}">
                      <a16:creationId xmlns:a16="http://schemas.microsoft.com/office/drawing/2014/main" id="{B43B6392-BB80-30C5-A44F-9BEF74ECE6F9}"/>
                    </a:ext>
                  </a:extLst>
                </p:cNvPr>
                <p:cNvSpPr/>
                <p:nvPr/>
              </p:nvSpPr>
              <p:spPr>
                <a:xfrm>
                  <a:off x="8277457"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23" name="Google Shape;1552;p45">
                  <a:extLst>
                    <a:ext uri="{FF2B5EF4-FFF2-40B4-BE49-F238E27FC236}">
                      <a16:creationId xmlns:a16="http://schemas.microsoft.com/office/drawing/2014/main" id="{AE0E51A1-9FFE-5573-74F6-1929B35715E2}"/>
                    </a:ext>
                  </a:extLst>
                </p:cNvPr>
                <p:cNvSpPr/>
                <p:nvPr/>
              </p:nvSpPr>
              <p:spPr>
                <a:xfrm>
                  <a:off x="8398078" y="3648835"/>
                  <a:ext cx="68709" cy="384773"/>
                </a:xfrm>
                <a:custGeom>
                  <a:avLst/>
                  <a:gdLst/>
                  <a:ahLst/>
                  <a:cxnLst/>
                  <a:rect l="l" t="t" r="r" b="b"/>
                  <a:pathLst>
                    <a:path w="37291" h="208832" extrusionOk="0">
                      <a:moveTo>
                        <a:pt x="0" y="0"/>
                      </a:moveTo>
                      <a:lnTo>
                        <a:pt x="37291" y="0"/>
                      </a:lnTo>
                      <a:lnTo>
                        <a:pt x="37291" y="208833"/>
                      </a:lnTo>
                      <a:lnTo>
                        <a:pt x="0" y="208833"/>
                      </a:lnTo>
                      <a:close/>
                    </a:path>
                  </a:pathLst>
                </a:custGeom>
                <a:solidFill>
                  <a:srgbClr val="B1AD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24" name="Google Shape;1553;p45">
                  <a:extLst>
                    <a:ext uri="{FF2B5EF4-FFF2-40B4-BE49-F238E27FC236}">
                      <a16:creationId xmlns:a16="http://schemas.microsoft.com/office/drawing/2014/main" id="{55F3C721-B607-AF9B-FC44-F65C972D9A06}"/>
                    </a:ext>
                  </a:extLst>
                </p:cNvPr>
                <p:cNvSpPr/>
                <p:nvPr/>
              </p:nvSpPr>
              <p:spPr>
                <a:xfrm>
                  <a:off x="8153754"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25" name="Google Shape;1554;p45">
                  <a:extLst>
                    <a:ext uri="{FF2B5EF4-FFF2-40B4-BE49-F238E27FC236}">
                      <a16:creationId xmlns:a16="http://schemas.microsoft.com/office/drawing/2014/main" id="{D58C494D-4EEC-3E4D-5D83-74F928BD472A}"/>
                    </a:ext>
                  </a:extLst>
                </p:cNvPr>
                <p:cNvSpPr/>
                <p:nvPr/>
              </p:nvSpPr>
              <p:spPr>
                <a:xfrm>
                  <a:off x="8274374"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26" name="Google Shape;1555;p45">
                  <a:extLst>
                    <a:ext uri="{FF2B5EF4-FFF2-40B4-BE49-F238E27FC236}">
                      <a16:creationId xmlns:a16="http://schemas.microsoft.com/office/drawing/2014/main" id="{3BF5B0F8-7AFC-013F-635F-CB22A7B74FF2}"/>
                    </a:ext>
                  </a:extLst>
                </p:cNvPr>
                <p:cNvSpPr/>
                <p:nvPr/>
              </p:nvSpPr>
              <p:spPr>
                <a:xfrm>
                  <a:off x="8030049"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27" name="Google Shape;1556;p45">
                  <a:extLst>
                    <a:ext uri="{FF2B5EF4-FFF2-40B4-BE49-F238E27FC236}">
                      <a16:creationId xmlns:a16="http://schemas.microsoft.com/office/drawing/2014/main" id="{6643E44D-8293-E511-A20B-0FA07BB7D381}"/>
                    </a:ext>
                  </a:extLst>
                </p:cNvPr>
                <p:cNvSpPr/>
                <p:nvPr/>
              </p:nvSpPr>
              <p:spPr>
                <a:xfrm>
                  <a:off x="8150669"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sp>
            <p:nvSpPr>
              <p:cNvPr id="177" name="Google Shape;1557;p45">
                <a:extLst>
                  <a:ext uri="{FF2B5EF4-FFF2-40B4-BE49-F238E27FC236}">
                    <a16:creationId xmlns:a16="http://schemas.microsoft.com/office/drawing/2014/main" id="{01E63E5B-B341-523C-D345-97A38BE10575}"/>
                  </a:ext>
                </a:extLst>
              </p:cNvPr>
              <p:cNvSpPr/>
              <p:nvPr/>
            </p:nvSpPr>
            <p:spPr>
              <a:xfrm>
                <a:off x="16254682" y="3659110"/>
                <a:ext cx="1155581" cy="30282"/>
              </a:xfrm>
              <a:custGeom>
                <a:avLst/>
                <a:gdLst/>
                <a:ahLst/>
                <a:cxnLst/>
                <a:rect l="l" t="t" r="r" b="b"/>
                <a:pathLst>
                  <a:path w="427597" h="11205" extrusionOk="0">
                    <a:moveTo>
                      <a:pt x="0" y="0"/>
                    </a:moveTo>
                    <a:lnTo>
                      <a:pt x="427597" y="0"/>
                    </a:lnTo>
                    <a:lnTo>
                      <a:pt x="427597" y="11206"/>
                    </a:lnTo>
                    <a:lnTo>
                      <a:pt x="0" y="11206"/>
                    </a:lnTo>
                    <a:close/>
                  </a:path>
                </a:pathLst>
              </a:custGeom>
              <a:solidFill>
                <a:srgbClr val="3041B0"/>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78" name="Google Shape;1558;p45">
                <a:extLst>
                  <a:ext uri="{FF2B5EF4-FFF2-40B4-BE49-F238E27FC236}">
                    <a16:creationId xmlns:a16="http://schemas.microsoft.com/office/drawing/2014/main" id="{812CDA61-5A20-A30A-3404-1B3DE35BD6BD}"/>
                  </a:ext>
                </a:extLst>
              </p:cNvPr>
              <p:cNvSpPr/>
              <p:nvPr/>
            </p:nvSpPr>
            <p:spPr>
              <a:xfrm>
                <a:off x="16239439" y="2960157"/>
                <a:ext cx="1185962" cy="1461363"/>
              </a:xfrm>
              <a:custGeom>
                <a:avLst/>
                <a:gdLst/>
                <a:ahLst/>
                <a:cxnLst/>
                <a:rect l="l" t="t" r="r" b="b"/>
                <a:pathLst>
                  <a:path w="438839" h="540745" extrusionOk="0">
                    <a:moveTo>
                      <a:pt x="438839" y="540745"/>
                    </a:moveTo>
                    <a:lnTo>
                      <a:pt x="0" y="540745"/>
                    </a:lnTo>
                    <a:lnTo>
                      <a:pt x="0" y="0"/>
                    </a:lnTo>
                    <a:lnTo>
                      <a:pt x="438839" y="0"/>
                    </a:lnTo>
                    <a:lnTo>
                      <a:pt x="438839" y="540745"/>
                    </a:lnTo>
                    <a:close/>
                    <a:moveTo>
                      <a:pt x="11242" y="529540"/>
                    </a:moveTo>
                    <a:lnTo>
                      <a:pt x="427634" y="529540"/>
                    </a:lnTo>
                    <a:lnTo>
                      <a:pt x="427634" y="11206"/>
                    </a:lnTo>
                    <a:lnTo>
                      <a:pt x="11242" y="11206"/>
                    </a:lnTo>
                    <a:lnTo>
                      <a:pt x="11242" y="529540"/>
                    </a:lnTo>
                    <a:close/>
                  </a:path>
                </a:pathLst>
              </a:custGeom>
              <a:solidFill>
                <a:srgbClr val="3041B0"/>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79" name="Google Shape;1559;p45">
                <a:extLst>
                  <a:ext uri="{FF2B5EF4-FFF2-40B4-BE49-F238E27FC236}">
                    <a16:creationId xmlns:a16="http://schemas.microsoft.com/office/drawing/2014/main" id="{3F1DED0D-DB30-B581-34BC-94BB51C02A32}"/>
                  </a:ext>
                </a:extLst>
              </p:cNvPr>
              <p:cNvSpPr/>
              <p:nvPr/>
            </p:nvSpPr>
            <p:spPr>
              <a:xfrm>
                <a:off x="16206493" y="2783723"/>
                <a:ext cx="179141" cy="179141"/>
              </a:xfrm>
              <a:custGeom>
                <a:avLst/>
                <a:gdLst/>
                <a:ahLst/>
                <a:cxnLst/>
                <a:rect l="l" t="t" r="r" b="b"/>
                <a:pathLst>
                  <a:path w="66287" h="66287" extrusionOk="0">
                    <a:moveTo>
                      <a:pt x="0" y="0"/>
                    </a:moveTo>
                    <a:lnTo>
                      <a:pt x="66288" y="0"/>
                    </a:lnTo>
                    <a:lnTo>
                      <a:pt x="66288" y="66288"/>
                    </a:lnTo>
                    <a:lnTo>
                      <a:pt x="0" y="66288"/>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nvGrpSpPr>
              <p:cNvPr id="180" name="Google Shape;1560;p45">
                <a:extLst>
                  <a:ext uri="{FF2B5EF4-FFF2-40B4-BE49-F238E27FC236}">
                    <a16:creationId xmlns:a16="http://schemas.microsoft.com/office/drawing/2014/main" id="{E2861FC7-0A05-0ADC-9729-A9B8172B924B}"/>
                  </a:ext>
                </a:extLst>
              </p:cNvPr>
              <p:cNvGrpSpPr/>
              <p:nvPr/>
            </p:nvGrpSpPr>
            <p:grpSpPr>
              <a:xfrm>
                <a:off x="15825937" y="2960132"/>
                <a:ext cx="860344" cy="1461406"/>
                <a:chOff x="7723236" y="3560599"/>
                <a:chExt cx="586545" cy="996323"/>
              </a:xfrm>
            </p:grpSpPr>
            <p:sp>
              <p:nvSpPr>
                <p:cNvPr id="218" name="Google Shape;1561;p45">
                  <a:extLst>
                    <a:ext uri="{FF2B5EF4-FFF2-40B4-BE49-F238E27FC236}">
                      <a16:creationId xmlns:a16="http://schemas.microsoft.com/office/drawing/2014/main" id="{BFD87032-2965-E1E4-CC62-0268429FE1CE}"/>
                    </a:ext>
                  </a:extLst>
                </p:cNvPr>
                <p:cNvSpPr/>
                <p:nvPr/>
              </p:nvSpPr>
              <p:spPr>
                <a:xfrm>
                  <a:off x="7733562" y="3570925"/>
                  <a:ext cx="565898" cy="975676"/>
                </a:xfrm>
                <a:custGeom>
                  <a:avLst/>
                  <a:gdLst/>
                  <a:ahLst/>
                  <a:cxnLst/>
                  <a:rect l="l" t="t" r="r" b="b"/>
                  <a:pathLst>
                    <a:path w="307136" h="529539" extrusionOk="0">
                      <a:moveTo>
                        <a:pt x="0" y="0"/>
                      </a:moveTo>
                      <a:lnTo>
                        <a:pt x="307137" y="0"/>
                      </a:lnTo>
                      <a:lnTo>
                        <a:pt x="307137" y="529539"/>
                      </a:lnTo>
                      <a:lnTo>
                        <a:pt x="0" y="529539"/>
                      </a:lnTo>
                      <a:close/>
                    </a:path>
                  </a:pathLst>
                </a:custGeom>
                <a:solidFill>
                  <a:srgbClr val="4E3399"/>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19" name="Google Shape;1562;p45">
                  <a:extLst>
                    <a:ext uri="{FF2B5EF4-FFF2-40B4-BE49-F238E27FC236}">
                      <a16:creationId xmlns:a16="http://schemas.microsoft.com/office/drawing/2014/main" id="{FC3E99C6-4592-5185-3E71-B94512F982BE}"/>
                    </a:ext>
                  </a:extLst>
                </p:cNvPr>
                <p:cNvSpPr/>
                <p:nvPr/>
              </p:nvSpPr>
              <p:spPr>
                <a:xfrm>
                  <a:off x="7723236" y="3560599"/>
                  <a:ext cx="586545" cy="996323"/>
                </a:xfrm>
                <a:custGeom>
                  <a:avLst/>
                  <a:gdLst/>
                  <a:ahLst/>
                  <a:cxnLst/>
                  <a:rect l="l" t="t" r="r" b="b"/>
                  <a:pathLst>
                    <a:path w="318342" h="540745" extrusionOk="0">
                      <a:moveTo>
                        <a:pt x="318342" y="540745"/>
                      </a:moveTo>
                      <a:lnTo>
                        <a:pt x="0" y="540745"/>
                      </a:lnTo>
                      <a:lnTo>
                        <a:pt x="0" y="0"/>
                      </a:lnTo>
                      <a:lnTo>
                        <a:pt x="318342" y="0"/>
                      </a:lnTo>
                      <a:lnTo>
                        <a:pt x="318342" y="540745"/>
                      </a:lnTo>
                      <a:close/>
                      <a:moveTo>
                        <a:pt x="11205" y="529540"/>
                      </a:moveTo>
                      <a:lnTo>
                        <a:pt x="307100" y="529540"/>
                      </a:lnTo>
                      <a:lnTo>
                        <a:pt x="307100" y="11206"/>
                      </a:lnTo>
                      <a:lnTo>
                        <a:pt x="11205" y="11206"/>
                      </a:lnTo>
                      <a:lnTo>
                        <a:pt x="11205" y="529540"/>
                      </a:lnTo>
                      <a:close/>
                    </a:path>
                  </a:pathLst>
                </a:custGeom>
                <a:solidFill>
                  <a:srgbClr val="4E3399"/>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sp>
            <p:nvSpPr>
              <p:cNvPr id="181" name="Google Shape;1563;p45">
                <a:extLst>
                  <a:ext uri="{FF2B5EF4-FFF2-40B4-BE49-F238E27FC236}">
                    <a16:creationId xmlns:a16="http://schemas.microsoft.com/office/drawing/2014/main" id="{8BFD4C2D-5F3D-D221-3F08-BCA0DE5B2348}"/>
                  </a:ext>
                </a:extLst>
              </p:cNvPr>
              <p:cNvSpPr/>
              <p:nvPr/>
            </p:nvSpPr>
            <p:spPr>
              <a:xfrm>
                <a:off x="16323035" y="2783723"/>
                <a:ext cx="179141" cy="179141"/>
              </a:xfrm>
              <a:custGeom>
                <a:avLst/>
                <a:gdLst/>
                <a:ahLst/>
                <a:cxnLst/>
                <a:rect l="l" t="t" r="r" b="b"/>
                <a:pathLst>
                  <a:path w="66287" h="66287" extrusionOk="0">
                    <a:moveTo>
                      <a:pt x="0" y="0"/>
                    </a:moveTo>
                    <a:lnTo>
                      <a:pt x="66288" y="0"/>
                    </a:lnTo>
                    <a:lnTo>
                      <a:pt x="66288" y="66288"/>
                    </a:lnTo>
                    <a:lnTo>
                      <a:pt x="0" y="66288"/>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82" name="Google Shape;1564;p45">
                <a:extLst>
                  <a:ext uri="{FF2B5EF4-FFF2-40B4-BE49-F238E27FC236}">
                    <a16:creationId xmlns:a16="http://schemas.microsoft.com/office/drawing/2014/main" id="{5B6B6B11-5F8E-CD5A-B87D-A326E98D0865}"/>
                  </a:ext>
                </a:extLst>
              </p:cNvPr>
              <p:cNvSpPr/>
              <p:nvPr/>
            </p:nvSpPr>
            <p:spPr>
              <a:xfrm>
                <a:off x="16701572"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83" name="Google Shape;1565;p45">
                <a:extLst>
                  <a:ext uri="{FF2B5EF4-FFF2-40B4-BE49-F238E27FC236}">
                    <a16:creationId xmlns:a16="http://schemas.microsoft.com/office/drawing/2014/main" id="{2EF542C3-A8DC-8FEB-ED90-6EF14D6A97D8}"/>
                  </a:ext>
                </a:extLst>
              </p:cNvPr>
              <p:cNvSpPr/>
              <p:nvPr/>
            </p:nvSpPr>
            <p:spPr>
              <a:xfrm>
                <a:off x="16728028"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84" name="Google Shape;1566;p45">
                <a:extLst>
                  <a:ext uri="{FF2B5EF4-FFF2-40B4-BE49-F238E27FC236}">
                    <a16:creationId xmlns:a16="http://schemas.microsoft.com/office/drawing/2014/main" id="{3BC8DC0D-9E43-0250-2865-5D0375B9971A}"/>
                  </a:ext>
                </a:extLst>
              </p:cNvPr>
              <p:cNvSpPr/>
              <p:nvPr/>
            </p:nvSpPr>
            <p:spPr>
              <a:xfrm>
                <a:off x="16773265"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85" name="Google Shape;1567;p45">
                <a:extLst>
                  <a:ext uri="{FF2B5EF4-FFF2-40B4-BE49-F238E27FC236}">
                    <a16:creationId xmlns:a16="http://schemas.microsoft.com/office/drawing/2014/main" id="{92F9DBDD-942C-F06C-FC48-4ADC1C5FD3A0}"/>
                  </a:ext>
                </a:extLst>
              </p:cNvPr>
              <p:cNvSpPr/>
              <p:nvPr/>
            </p:nvSpPr>
            <p:spPr>
              <a:xfrm>
                <a:off x="16799721"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86" name="Google Shape;1568;p45">
                <a:extLst>
                  <a:ext uri="{FF2B5EF4-FFF2-40B4-BE49-F238E27FC236}">
                    <a16:creationId xmlns:a16="http://schemas.microsoft.com/office/drawing/2014/main" id="{E4C0C84B-68D1-4AD1-E479-5566D41BE709}"/>
                  </a:ext>
                </a:extLst>
              </p:cNvPr>
              <p:cNvSpPr/>
              <p:nvPr/>
            </p:nvSpPr>
            <p:spPr>
              <a:xfrm>
                <a:off x="16728617" y="261348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87" name="Google Shape;1569;p45">
                <a:extLst>
                  <a:ext uri="{FF2B5EF4-FFF2-40B4-BE49-F238E27FC236}">
                    <a16:creationId xmlns:a16="http://schemas.microsoft.com/office/drawing/2014/main" id="{31C3AFD9-D26C-FC7E-8AEA-26C9E37BF4BC}"/>
                  </a:ext>
                </a:extLst>
              </p:cNvPr>
              <p:cNvSpPr/>
              <p:nvPr/>
            </p:nvSpPr>
            <p:spPr>
              <a:xfrm>
                <a:off x="16755170" y="261348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88" name="Google Shape;1570;p45">
                <a:extLst>
                  <a:ext uri="{FF2B5EF4-FFF2-40B4-BE49-F238E27FC236}">
                    <a16:creationId xmlns:a16="http://schemas.microsoft.com/office/drawing/2014/main" id="{20EBDE7B-D926-865B-2383-D7675E4F36FB}"/>
                  </a:ext>
                </a:extLst>
              </p:cNvPr>
              <p:cNvSpPr/>
              <p:nvPr/>
            </p:nvSpPr>
            <p:spPr>
              <a:xfrm>
                <a:off x="16728617" y="269196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89" name="Google Shape;1571;p45">
                <a:extLst>
                  <a:ext uri="{FF2B5EF4-FFF2-40B4-BE49-F238E27FC236}">
                    <a16:creationId xmlns:a16="http://schemas.microsoft.com/office/drawing/2014/main" id="{040A43A7-EEC1-7077-9261-DE89E19B1A7E}"/>
                  </a:ext>
                </a:extLst>
              </p:cNvPr>
              <p:cNvSpPr/>
              <p:nvPr/>
            </p:nvSpPr>
            <p:spPr>
              <a:xfrm>
                <a:off x="16755170" y="269196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90" name="Google Shape;1572;p45">
                <a:extLst>
                  <a:ext uri="{FF2B5EF4-FFF2-40B4-BE49-F238E27FC236}">
                    <a16:creationId xmlns:a16="http://schemas.microsoft.com/office/drawing/2014/main" id="{6A22E8E1-4BA1-92F2-E2C1-975BC6DD0606}"/>
                  </a:ext>
                </a:extLst>
              </p:cNvPr>
              <p:cNvSpPr/>
              <p:nvPr/>
            </p:nvSpPr>
            <p:spPr>
              <a:xfrm>
                <a:off x="16728617"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91" name="Google Shape;1573;p45">
                <a:extLst>
                  <a:ext uri="{FF2B5EF4-FFF2-40B4-BE49-F238E27FC236}">
                    <a16:creationId xmlns:a16="http://schemas.microsoft.com/office/drawing/2014/main" id="{28DD2CED-E1FE-274C-4261-038523582885}"/>
                  </a:ext>
                </a:extLst>
              </p:cNvPr>
              <p:cNvSpPr/>
              <p:nvPr/>
            </p:nvSpPr>
            <p:spPr>
              <a:xfrm>
                <a:off x="16755170"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92" name="Google Shape;1574;p45">
                <a:extLst>
                  <a:ext uri="{FF2B5EF4-FFF2-40B4-BE49-F238E27FC236}">
                    <a16:creationId xmlns:a16="http://schemas.microsoft.com/office/drawing/2014/main" id="{CC854CC8-2DC9-3681-879B-081565A92EC4}"/>
                  </a:ext>
                </a:extLst>
              </p:cNvPr>
              <p:cNvSpPr/>
              <p:nvPr/>
            </p:nvSpPr>
            <p:spPr>
              <a:xfrm>
                <a:off x="16690162"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93" name="Google Shape;1575;p45">
                <a:extLst>
                  <a:ext uri="{FF2B5EF4-FFF2-40B4-BE49-F238E27FC236}">
                    <a16:creationId xmlns:a16="http://schemas.microsoft.com/office/drawing/2014/main" id="{EE1C6239-116D-DD18-A79E-55D608C3332B}"/>
                  </a:ext>
                </a:extLst>
              </p:cNvPr>
              <p:cNvSpPr/>
              <p:nvPr/>
            </p:nvSpPr>
            <p:spPr>
              <a:xfrm>
                <a:off x="16716618"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94" name="Google Shape;1576;p45">
                <a:extLst>
                  <a:ext uri="{FF2B5EF4-FFF2-40B4-BE49-F238E27FC236}">
                    <a16:creationId xmlns:a16="http://schemas.microsoft.com/office/drawing/2014/main" id="{DC59F14D-C4BC-5D54-DDA9-A650C9C766F1}"/>
                  </a:ext>
                </a:extLst>
              </p:cNvPr>
              <p:cNvSpPr/>
              <p:nvPr/>
            </p:nvSpPr>
            <p:spPr>
              <a:xfrm>
                <a:off x="16690162" y="276808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95" name="Google Shape;1577;p45">
                <a:extLst>
                  <a:ext uri="{FF2B5EF4-FFF2-40B4-BE49-F238E27FC236}">
                    <a16:creationId xmlns:a16="http://schemas.microsoft.com/office/drawing/2014/main" id="{1C98BD6C-F35A-30C4-02AB-250FB2BB0E51}"/>
                  </a:ext>
                </a:extLst>
              </p:cNvPr>
              <p:cNvSpPr/>
              <p:nvPr/>
            </p:nvSpPr>
            <p:spPr>
              <a:xfrm>
                <a:off x="16716618" y="276808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96" name="Google Shape;1578;p45">
                <a:extLst>
                  <a:ext uri="{FF2B5EF4-FFF2-40B4-BE49-F238E27FC236}">
                    <a16:creationId xmlns:a16="http://schemas.microsoft.com/office/drawing/2014/main" id="{B90DD62F-6211-9E3A-401F-1E5D8517B758}"/>
                  </a:ext>
                </a:extLst>
              </p:cNvPr>
              <p:cNvSpPr/>
              <p:nvPr/>
            </p:nvSpPr>
            <p:spPr>
              <a:xfrm>
                <a:off x="16690162" y="280614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97" name="Google Shape;1579;p45">
                <a:extLst>
                  <a:ext uri="{FF2B5EF4-FFF2-40B4-BE49-F238E27FC236}">
                    <a16:creationId xmlns:a16="http://schemas.microsoft.com/office/drawing/2014/main" id="{7A0AB49B-5BE2-89F6-1593-452A6ED1002F}"/>
                  </a:ext>
                </a:extLst>
              </p:cNvPr>
              <p:cNvSpPr/>
              <p:nvPr/>
            </p:nvSpPr>
            <p:spPr>
              <a:xfrm>
                <a:off x="16716618" y="280614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98" name="Google Shape;1580;p45">
                <a:extLst>
                  <a:ext uri="{FF2B5EF4-FFF2-40B4-BE49-F238E27FC236}">
                    <a16:creationId xmlns:a16="http://schemas.microsoft.com/office/drawing/2014/main" id="{E8DDB1E4-0BFA-3466-DB7E-9D373EC4D70A}"/>
                  </a:ext>
                </a:extLst>
              </p:cNvPr>
              <p:cNvSpPr/>
              <p:nvPr/>
            </p:nvSpPr>
            <p:spPr>
              <a:xfrm>
                <a:off x="16690162" y="284420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99" name="Google Shape;1581;p45">
                <a:extLst>
                  <a:ext uri="{FF2B5EF4-FFF2-40B4-BE49-F238E27FC236}">
                    <a16:creationId xmlns:a16="http://schemas.microsoft.com/office/drawing/2014/main" id="{C158E87C-B58A-E63C-D1B0-07430E447765}"/>
                  </a:ext>
                </a:extLst>
              </p:cNvPr>
              <p:cNvSpPr/>
              <p:nvPr/>
            </p:nvSpPr>
            <p:spPr>
              <a:xfrm>
                <a:off x="16716618" y="284420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00" name="Google Shape;1582;p45">
                <a:extLst>
                  <a:ext uri="{FF2B5EF4-FFF2-40B4-BE49-F238E27FC236}">
                    <a16:creationId xmlns:a16="http://schemas.microsoft.com/office/drawing/2014/main" id="{1E152009-654B-8D13-F5FB-31568D370ECC}"/>
                  </a:ext>
                </a:extLst>
              </p:cNvPr>
              <p:cNvSpPr/>
              <p:nvPr/>
            </p:nvSpPr>
            <p:spPr>
              <a:xfrm>
                <a:off x="16690162" y="288236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01" name="Google Shape;1583;p45">
                <a:extLst>
                  <a:ext uri="{FF2B5EF4-FFF2-40B4-BE49-F238E27FC236}">
                    <a16:creationId xmlns:a16="http://schemas.microsoft.com/office/drawing/2014/main" id="{F6CD208A-30BB-5D76-061E-EC3663E8F55E}"/>
                  </a:ext>
                </a:extLst>
              </p:cNvPr>
              <p:cNvSpPr/>
              <p:nvPr/>
            </p:nvSpPr>
            <p:spPr>
              <a:xfrm>
                <a:off x="16716618" y="288236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02" name="Google Shape;1584;p45">
                <a:extLst>
                  <a:ext uri="{FF2B5EF4-FFF2-40B4-BE49-F238E27FC236}">
                    <a16:creationId xmlns:a16="http://schemas.microsoft.com/office/drawing/2014/main" id="{77F5F5A5-5FB7-4D4C-6809-56C44DA78F9C}"/>
                  </a:ext>
                </a:extLst>
              </p:cNvPr>
              <p:cNvSpPr/>
              <p:nvPr/>
            </p:nvSpPr>
            <p:spPr>
              <a:xfrm>
                <a:off x="16690162" y="292042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03" name="Google Shape;1585;p45">
                <a:extLst>
                  <a:ext uri="{FF2B5EF4-FFF2-40B4-BE49-F238E27FC236}">
                    <a16:creationId xmlns:a16="http://schemas.microsoft.com/office/drawing/2014/main" id="{EF2FF293-ABBF-2804-D260-8474F4F7B156}"/>
                  </a:ext>
                </a:extLst>
              </p:cNvPr>
              <p:cNvSpPr/>
              <p:nvPr/>
            </p:nvSpPr>
            <p:spPr>
              <a:xfrm>
                <a:off x="16716618" y="292042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04" name="Google Shape;1586;p45">
                <a:extLst>
                  <a:ext uri="{FF2B5EF4-FFF2-40B4-BE49-F238E27FC236}">
                    <a16:creationId xmlns:a16="http://schemas.microsoft.com/office/drawing/2014/main" id="{23711924-CD3E-0513-69BA-450FD08CF659}"/>
                  </a:ext>
                </a:extLst>
              </p:cNvPr>
              <p:cNvSpPr/>
              <p:nvPr/>
            </p:nvSpPr>
            <p:spPr>
              <a:xfrm>
                <a:off x="16768938"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05" name="Google Shape;1587;p45">
                <a:extLst>
                  <a:ext uri="{FF2B5EF4-FFF2-40B4-BE49-F238E27FC236}">
                    <a16:creationId xmlns:a16="http://schemas.microsoft.com/office/drawing/2014/main" id="{DB47C5FF-8B4A-8DF5-0583-603FB756EF5F}"/>
                  </a:ext>
                </a:extLst>
              </p:cNvPr>
              <p:cNvSpPr/>
              <p:nvPr/>
            </p:nvSpPr>
            <p:spPr>
              <a:xfrm>
                <a:off x="16795494"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06" name="Google Shape;1588;p45">
                <a:extLst>
                  <a:ext uri="{FF2B5EF4-FFF2-40B4-BE49-F238E27FC236}">
                    <a16:creationId xmlns:a16="http://schemas.microsoft.com/office/drawing/2014/main" id="{1773C734-537F-7259-6985-01CABC191C4A}"/>
                  </a:ext>
                </a:extLst>
              </p:cNvPr>
              <p:cNvSpPr/>
              <p:nvPr/>
            </p:nvSpPr>
            <p:spPr>
              <a:xfrm>
                <a:off x="16768938"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07" name="Google Shape;1589;p45">
                <a:extLst>
                  <a:ext uri="{FF2B5EF4-FFF2-40B4-BE49-F238E27FC236}">
                    <a16:creationId xmlns:a16="http://schemas.microsoft.com/office/drawing/2014/main" id="{733CA70C-2E98-8527-F89A-C3260EF9F2AD}"/>
                  </a:ext>
                </a:extLst>
              </p:cNvPr>
              <p:cNvSpPr/>
              <p:nvPr/>
            </p:nvSpPr>
            <p:spPr>
              <a:xfrm>
                <a:off x="16795494"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08" name="Google Shape;1590;p45">
                <a:extLst>
                  <a:ext uri="{FF2B5EF4-FFF2-40B4-BE49-F238E27FC236}">
                    <a16:creationId xmlns:a16="http://schemas.microsoft.com/office/drawing/2014/main" id="{5ACDFC36-858C-6B67-0601-B07EBCC13CAE}"/>
                  </a:ext>
                </a:extLst>
              </p:cNvPr>
              <p:cNvSpPr/>
              <p:nvPr/>
            </p:nvSpPr>
            <p:spPr>
              <a:xfrm>
                <a:off x="16818309"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09" name="Google Shape;1591;p45">
                <a:extLst>
                  <a:ext uri="{FF2B5EF4-FFF2-40B4-BE49-F238E27FC236}">
                    <a16:creationId xmlns:a16="http://schemas.microsoft.com/office/drawing/2014/main" id="{50EF409F-B61D-A4F3-E620-E27E7A36A2C5}"/>
                  </a:ext>
                </a:extLst>
              </p:cNvPr>
              <p:cNvSpPr/>
              <p:nvPr/>
            </p:nvSpPr>
            <p:spPr>
              <a:xfrm>
                <a:off x="16844765"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10" name="Google Shape;1592;p45">
                <a:extLst>
                  <a:ext uri="{FF2B5EF4-FFF2-40B4-BE49-F238E27FC236}">
                    <a16:creationId xmlns:a16="http://schemas.microsoft.com/office/drawing/2014/main" id="{F00C33AE-8E0D-3634-14CB-865182BF8CA8}"/>
                  </a:ext>
                </a:extLst>
              </p:cNvPr>
              <p:cNvSpPr/>
              <p:nvPr/>
            </p:nvSpPr>
            <p:spPr>
              <a:xfrm>
                <a:off x="16818309" y="280388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11" name="Google Shape;1593;p45">
                <a:extLst>
                  <a:ext uri="{FF2B5EF4-FFF2-40B4-BE49-F238E27FC236}">
                    <a16:creationId xmlns:a16="http://schemas.microsoft.com/office/drawing/2014/main" id="{9ABBBAE7-2462-CCEE-ACA5-A2E0CDF1CE17}"/>
                  </a:ext>
                </a:extLst>
              </p:cNvPr>
              <p:cNvSpPr/>
              <p:nvPr/>
            </p:nvSpPr>
            <p:spPr>
              <a:xfrm>
                <a:off x="16844765" y="280388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12" name="Google Shape;1594;p45">
                <a:extLst>
                  <a:ext uri="{FF2B5EF4-FFF2-40B4-BE49-F238E27FC236}">
                    <a16:creationId xmlns:a16="http://schemas.microsoft.com/office/drawing/2014/main" id="{04B6ACCF-FEE2-CA76-BD67-D662ABACD3F8}"/>
                  </a:ext>
                </a:extLst>
              </p:cNvPr>
              <p:cNvSpPr/>
              <p:nvPr/>
            </p:nvSpPr>
            <p:spPr>
              <a:xfrm>
                <a:off x="16818309" y="2842044"/>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13" name="Google Shape;1595;p45">
                <a:extLst>
                  <a:ext uri="{FF2B5EF4-FFF2-40B4-BE49-F238E27FC236}">
                    <a16:creationId xmlns:a16="http://schemas.microsoft.com/office/drawing/2014/main" id="{974A8805-C28E-FB74-4A92-CFDAF7E14F62}"/>
                  </a:ext>
                </a:extLst>
              </p:cNvPr>
              <p:cNvSpPr/>
              <p:nvPr/>
            </p:nvSpPr>
            <p:spPr>
              <a:xfrm>
                <a:off x="16844765" y="2842044"/>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14" name="Google Shape;1596;p45">
                <a:extLst>
                  <a:ext uri="{FF2B5EF4-FFF2-40B4-BE49-F238E27FC236}">
                    <a16:creationId xmlns:a16="http://schemas.microsoft.com/office/drawing/2014/main" id="{C731AB3C-4CF8-5EA4-87E8-91A9B0B98B55}"/>
                  </a:ext>
                </a:extLst>
              </p:cNvPr>
              <p:cNvSpPr/>
              <p:nvPr/>
            </p:nvSpPr>
            <p:spPr>
              <a:xfrm>
                <a:off x="16818309" y="288010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15" name="Google Shape;1597;p45">
                <a:extLst>
                  <a:ext uri="{FF2B5EF4-FFF2-40B4-BE49-F238E27FC236}">
                    <a16:creationId xmlns:a16="http://schemas.microsoft.com/office/drawing/2014/main" id="{09CD24C8-986B-2488-B56D-5D3BEFD77436}"/>
                  </a:ext>
                </a:extLst>
              </p:cNvPr>
              <p:cNvSpPr/>
              <p:nvPr/>
            </p:nvSpPr>
            <p:spPr>
              <a:xfrm>
                <a:off x="16844765" y="288010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16" name="Google Shape;1598;p45">
                <a:extLst>
                  <a:ext uri="{FF2B5EF4-FFF2-40B4-BE49-F238E27FC236}">
                    <a16:creationId xmlns:a16="http://schemas.microsoft.com/office/drawing/2014/main" id="{F81B144D-99F2-B8EC-70D9-31FCCA25E9F9}"/>
                  </a:ext>
                </a:extLst>
              </p:cNvPr>
              <p:cNvSpPr/>
              <p:nvPr/>
            </p:nvSpPr>
            <p:spPr>
              <a:xfrm>
                <a:off x="16818309" y="2918163"/>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217" name="Google Shape;1599;p45">
                <a:extLst>
                  <a:ext uri="{FF2B5EF4-FFF2-40B4-BE49-F238E27FC236}">
                    <a16:creationId xmlns:a16="http://schemas.microsoft.com/office/drawing/2014/main" id="{131AD496-D1A3-8443-842F-C540A4B68BC2}"/>
                  </a:ext>
                </a:extLst>
              </p:cNvPr>
              <p:cNvSpPr/>
              <p:nvPr/>
            </p:nvSpPr>
            <p:spPr>
              <a:xfrm>
                <a:off x="16844765" y="2918163"/>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grpSp>
          <p:nvGrpSpPr>
            <p:cNvPr id="28" name="Google Shape;1600;p45">
              <a:extLst>
                <a:ext uri="{FF2B5EF4-FFF2-40B4-BE49-F238E27FC236}">
                  <a16:creationId xmlns:a16="http://schemas.microsoft.com/office/drawing/2014/main" id="{17BF0CF4-4710-19E4-A2A1-3253C04C1E38}"/>
                </a:ext>
              </a:extLst>
            </p:cNvPr>
            <p:cNvGrpSpPr/>
            <p:nvPr/>
          </p:nvGrpSpPr>
          <p:grpSpPr>
            <a:xfrm>
              <a:off x="1127333" y="1224757"/>
              <a:ext cx="2363574" cy="3195697"/>
              <a:chOff x="3368189" y="5577024"/>
              <a:chExt cx="826598" cy="1117611"/>
            </a:xfrm>
          </p:grpSpPr>
          <p:sp>
            <p:nvSpPr>
              <p:cNvPr id="62" name="Google Shape;1601;p45">
                <a:extLst>
                  <a:ext uri="{FF2B5EF4-FFF2-40B4-BE49-F238E27FC236}">
                    <a16:creationId xmlns:a16="http://schemas.microsoft.com/office/drawing/2014/main" id="{26914256-E0EB-CFFA-11E9-AF2806E639C8}"/>
                  </a:ext>
                </a:extLst>
              </p:cNvPr>
              <p:cNvSpPr/>
              <p:nvPr/>
            </p:nvSpPr>
            <p:spPr>
              <a:xfrm>
                <a:off x="3989739" y="5719863"/>
                <a:ext cx="54900" cy="400856"/>
              </a:xfrm>
              <a:custGeom>
                <a:avLst/>
                <a:gdLst/>
                <a:ahLst/>
                <a:cxnLst/>
                <a:rect l="l" t="t" r="r" b="b"/>
                <a:pathLst>
                  <a:path w="54900" h="400856" extrusionOk="0">
                    <a:moveTo>
                      <a:pt x="35218" y="0"/>
                    </a:moveTo>
                    <a:lnTo>
                      <a:pt x="54900" y="0"/>
                    </a:lnTo>
                    <a:lnTo>
                      <a:pt x="18700" y="400856"/>
                    </a:lnTo>
                    <a:lnTo>
                      <a:pt x="0" y="400856"/>
                    </a:lnTo>
                    <a:lnTo>
                      <a:pt x="35218" y="0"/>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63" name="Google Shape;1602;p45">
                <a:extLst>
                  <a:ext uri="{FF2B5EF4-FFF2-40B4-BE49-F238E27FC236}">
                    <a16:creationId xmlns:a16="http://schemas.microsoft.com/office/drawing/2014/main" id="{7BBD9459-CD4D-4A5D-E06F-B2FDCCF3A3D6}"/>
                  </a:ext>
                </a:extLst>
              </p:cNvPr>
              <p:cNvSpPr/>
              <p:nvPr/>
            </p:nvSpPr>
            <p:spPr>
              <a:xfrm>
                <a:off x="3989739" y="5719863"/>
                <a:ext cx="54900" cy="400856"/>
              </a:xfrm>
              <a:custGeom>
                <a:avLst/>
                <a:gdLst/>
                <a:ahLst/>
                <a:cxnLst/>
                <a:rect l="l" t="t" r="r" b="b"/>
                <a:pathLst>
                  <a:path w="54900" h="400856" extrusionOk="0">
                    <a:moveTo>
                      <a:pt x="35218" y="0"/>
                    </a:moveTo>
                    <a:lnTo>
                      <a:pt x="54900" y="0"/>
                    </a:lnTo>
                    <a:lnTo>
                      <a:pt x="18700" y="400856"/>
                    </a:lnTo>
                    <a:lnTo>
                      <a:pt x="0" y="400856"/>
                    </a:lnTo>
                    <a:lnTo>
                      <a:pt x="35218" y="0"/>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64" name="Google Shape;1603;p45">
                <a:extLst>
                  <a:ext uri="{FF2B5EF4-FFF2-40B4-BE49-F238E27FC236}">
                    <a16:creationId xmlns:a16="http://schemas.microsoft.com/office/drawing/2014/main" id="{80C16EA6-B3CF-B88F-E8A1-2D4D292EADEC}"/>
                  </a:ext>
                </a:extLst>
              </p:cNvPr>
              <p:cNvSpPr/>
              <p:nvPr/>
            </p:nvSpPr>
            <p:spPr>
              <a:xfrm rot="-447735">
                <a:off x="4032230" y="5911832"/>
                <a:ext cx="3642" cy="195853"/>
              </a:xfrm>
              <a:custGeom>
                <a:avLst/>
                <a:gdLst/>
                <a:ahLst/>
                <a:cxnLst/>
                <a:rect l="l" t="t" r="r" b="b"/>
                <a:pathLst>
                  <a:path w="3638" h="195662" extrusionOk="0">
                    <a:moveTo>
                      <a:pt x="0" y="0"/>
                    </a:moveTo>
                    <a:lnTo>
                      <a:pt x="3638" y="0"/>
                    </a:lnTo>
                    <a:lnTo>
                      <a:pt x="3638" y="195662"/>
                    </a:lnTo>
                    <a:lnTo>
                      <a:pt x="0" y="195662"/>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65" name="Google Shape;1604;p45">
                <a:extLst>
                  <a:ext uri="{FF2B5EF4-FFF2-40B4-BE49-F238E27FC236}">
                    <a16:creationId xmlns:a16="http://schemas.microsoft.com/office/drawing/2014/main" id="{1D840CD8-4562-DD2A-28C9-6A531B4CA9E1}"/>
                  </a:ext>
                </a:extLst>
              </p:cNvPr>
              <p:cNvSpPr/>
              <p:nvPr/>
            </p:nvSpPr>
            <p:spPr>
              <a:xfrm>
                <a:off x="3392601" y="5719863"/>
                <a:ext cx="639631" cy="379281"/>
              </a:xfrm>
              <a:custGeom>
                <a:avLst/>
                <a:gdLst/>
                <a:ahLst/>
                <a:cxnLst/>
                <a:rect l="l" t="t" r="r" b="b"/>
                <a:pathLst>
                  <a:path w="639631" h="379281" extrusionOk="0">
                    <a:moveTo>
                      <a:pt x="606451" y="379282"/>
                    </a:moveTo>
                    <a:lnTo>
                      <a:pt x="0" y="379282"/>
                    </a:lnTo>
                    <a:lnTo>
                      <a:pt x="33180" y="0"/>
                    </a:lnTo>
                    <a:lnTo>
                      <a:pt x="639631" y="0"/>
                    </a:lnTo>
                    <a:lnTo>
                      <a:pt x="606451" y="379282"/>
                    </a:ln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66" name="Google Shape;1605;p45">
                <a:extLst>
                  <a:ext uri="{FF2B5EF4-FFF2-40B4-BE49-F238E27FC236}">
                    <a16:creationId xmlns:a16="http://schemas.microsoft.com/office/drawing/2014/main" id="{C1458042-3DBA-3D22-5C3A-35E8C3DEC717}"/>
                  </a:ext>
                </a:extLst>
              </p:cNvPr>
              <p:cNvSpPr/>
              <p:nvPr/>
            </p:nvSpPr>
            <p:spPr>
              <a:xfrm>
                <a:off x="3392601" y="5719863"/>
                <a:ext cx="639631" cy="379281"/>
              </a:xfrm>
              <a:custGeom>
                <a:avLst/>
                <a:gdLst/>
                <a:ahLst/>
                <a:cxnLst/>
                <a:rect l="l" t="t" r="r" b="b"/>
                <a:pathLst>
                  <a:path w="639631" h="379281" extrusionOk="0">
                    <a:moveTo>
                      <a:pt x="606451" y="379282"/>
                    </a:moveTo>
                    <a:lnTo>
                      <a:pt x="0" y="379282"/>
                    </a:lnTo>
                    <a:lnTo>
                      <a:pt x="33180" y="0"/>
                    </a:lnTo>
                    <a:lnTo>
                      <a:pt x="639631" y="0"/>
                    </a:lnTo>
                    <a:lnTo>
                      <a:pt x="606451" y="379282"/>
                    </a:lnTo>
                    <a:close/>
                  </a:path>
                </a:pathLst>
              </a:custGeom>
              <a:solidFill>
                <a:srgbClr val="4E3399"/>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67" name="Google Shape;1606;p45">
                <a:extLst>
                  <a:ext uri="{FF2B5EF4-FFF2-40B4-BE49-F238E27FC236}">
                    <a16:creationId xmlns:a16="http://schemas.microsoft.com/office/drawing/2014/main" id="{493D4505-0A3D-78AB-559E-86F8FB7C10BF}"/>
                  </a:ext>
                </a:extLst>
              </p:cNvPr>
              <p:cNvSpPr/>
              <p:nvPr/>
            </p:nvSpPr>
            <p:spPr>
              <a:xfrm>
                <a:off x="3525505" y="6144622"/>
                <a:ext cx="66106" cy="532631"/>
              </a:xfrm>
              <a:custGeom>
                <a:avLst/>
                <a:gdLst/>
                <a:ahLst/>
                <a:cxnLst/>
                <a:rect l="l" t="t" r="r" b="b"/>
                <a:pathLst>
                  <a:path w="66106" h="532631" extrusionOk="0">
                    <a:moveTo>
                      <a:pt x="0" y="0"/>
                    </a:moveTo>
                    <a:lnTo>
                      <a:pt x="25104" y="0"/>
                    </a:lnTo>
                    <a:lnTo>
                      <a:pt x="66106" y="532632"/>
                    </a:lnTo>
                    <a:lnTo>
                      <a:pt x="47952" y="532632"/>
                    </a:lnTo>
                    <a:lnTo>
                      <a:pt x="0" y="0"/>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68" name="Google Shape;1607;p45">
                <a:extLst>
                  <a:ext uri="{FF2B5EF4-FFF2-40B4-BE49-F238E27FC236}">
                    <a16:creationId xmlns:a16="http://schemas.microsoft.com/office/drawing/2014/main" id="{707C109B-057D-7C36-9A0F-A585E9ED46DB}"/>
                  </a:ext>
                </a:extLst>
              </p:cNvPr>
              <p:cNvSpPr/>
              <p:nvPr/>
            </p:nvSpPr>
            <p:spPr>
              <a:xfrm>
                <a:off x="4128681" y="6140984"/>
                <a:ext cx="66106" cy="536269"/>
              </a:xfrm>
              <a:custGeom>
                <a:avLst/>
                <a:gdLst/>
                <a:ahLst/>
                <a:cxnLst/>
                <a:rect l="l" t="t" r="r" b="b"/>
                <a:pathLst>
                  <a:path w="66106" h="536269" extrusionOk="0">
                    <a:moveTo>
                      <a:pt x="0" y="0"/>
                    </a:moveTo>
                    <a:lnTo>
                      <a:pt x="25104" y="0"/>
                    </a:lnTo>
                    <a:lnTo>
                      <a:pt x="66106" y="536270"/>
                    </a:lnTo>
                    <a:lnTo>
                      <a:pt x="47951" y="536270"/>
                    </a:lnTo>
                    <a:lnTo>
                      <a:pt x="0" y="0"/>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69" name="Google Shape;1608;p45">
                <a:extLst>
                  <a:ext uri="{FF2B5EF4-FFF2-40B4-BE49-F238E27FC236}">
                    <a16:creationId xmlns:a16="http://schemas.microsoft.com/office/drawing/2014/main" id="{3B43881A-3F53-BB37-EE26-57FEAA2F1E4A}"/>
                  </a:ext>
                </a:extLst>
              </p:cNvPr>
              <p:cNvSpPr/>
              <p:nvPr/>
            </p:nvSpPr>
            <p:spPr>
              <a:xfrm>
                <a:off x="3397658" y="6140984"/>
                <a:ext cx="748668" cy="84442"/>
              </a:xfrm>
              <a:custGeom>
                <a:avLst/>
                <a:gdLst/>
                <a:ahLst/>
                <a:cxnLst/>
                <a:rect l="l" t="t" r="r" b="b"/>
                <a:pathLst>
                  <a:path w="748668" h="84442" extrusionOk="0">
                    <a:moveTo>
                      <a:pt x="0" y="0"/>
                    </a:moveTo>
                    <a:lnTo>
                      <a:pt x="748668" y="0"/>
                    </a:lnTo>
                    <a:lnTo>
                      <a:pt x="748668" y="84443"/>
                    </a:lnTo>
                    <a:lnTo>
                      <a:pt x="0" y="84443"/>
                    </a:ln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70" name="Google Shape;1609;p45">
                <a:extLst>
                  <a:ext uri="{FF2B5EF4-FFF2-40B4-BE49-F238E27FC236}">
                    <a16:creationId xmlns:a16="http://schemas.microsoft.com/office/drawing/2014/main" id="{F2A5A4C0-9CB0-7E09-F8B8-0BEB4AE1EACD}"/>
                  </a:ext>
                </a:extLst>
              </p:cNvPr>
              <p:cNvSpPr/>
              <p:nvPr/>
            </p:nvSpPr>
            <p:spPr>
              <a:xfrm>
                <a:off x="4011895" y="6140984"/>
                <a:ext cx="134394" cy="84442"/>
              </a:xfrm>
              <a:custGeom>
                <a:avLst/>
                <a:gdLst/>
                <a:ahLst/>
                <a:cxnLst/>
                <a:rect l="l" t="t" r="r" b="b"/>
                <a:pathLst>
                  <a:path w="134394" h="84442" extrusionOk="0">
                    <a:moveTo>
                      <a:pt x="2911" y="655"/>
                    </a:moveTo>
                    <a:lnTo>
                      <a:pt x="0" y="84370"/>
                    </a:lnTo>
                    <a:lnTo>
                      <a:pt x="134395" y="84442"/>
                    </a:lnTo>
                    <a:lnTo>
                      <a:pt x="134395" y="0"/>
                    </a:lnTo>
                    <a:lnTo>
                      <a:pt x="2911" y="655"/>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71" name="Google Shape;1610;p45">
                <a:extLst>
                  <a:ext uri="{FF2B5EF4-FFF2-40B4-BE49-F238E27FC236}">
                    <a16:creationId xmlns:a16="http://schemas.microsoft.com/office/drawing/2014/main" id="{6A40EB04-A616-C215-4176-7BC5DE9BEF18}"/>
                  </a:ext>
                </a:extLst>
              </p:cNvPr>
              <p:cNvSpPr/>
              <p:nvPr/>
            </p:nvSpPr>
            <p:spPr>
              <a:xfrm>
                <a:off x="3397731" y="6141639"/>
                <a:ext cx="605686" cy="84442"/>
              </a:xfrm>
              <a:custGeom>
                <a:avLst/>
                <a:gdLst/>
                <a:ahLst/>
                <a:cxnLst/>
                <a:rect l="l" t="t" r="r" b="b"/>
                <a:pathLst>
                  <a:path w="605686" h="84442" extrusionOk="0">
                    <a:moveTo>
                      <a:pt x="0" y="0"/>
                    </a:moveTo>
                    <a:lnTo>
                      <a:pt x="605687" y="0"/>
                    </a:lnTo>
                    <a:lnTo>
                      <a:pt x="605687" y="84442"/>
                    </a:lnTo>
                    <a:lnTo>
                      <a:pt x="0" y="84442"/>
                    </a:lnTo>
                    <a:close/>
                  </a:path>
                </a:pathLst>
              </a:custGeom>
              <a:solidFill>
                <a:srgbClr val="B1AD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72" name="Google Shape;1611;p45">
                <a:extLst>
                  <a:ext uri="{FF2B5EF4-FFF2-40B4-BE49-F238E27FC236}">
                    <a16:creationId xmlns:a16="http://schemas.microsoft.com/office/drawing/2014/main" id="{58D99751-4088-F173-5728-F0DFCA52779E}"/>
                  </a:ext>
                </a:extLst>
              </p:cNvPr>
              <p:cNvSpPr/>
              <p:nvPr/>
            </p:nvSpPr>
            <p:spPr>
              <a:xfrm>
                <a:off x="3388345" y="6140984"/>
                <a:ext cx="25831" cy="536269"/>
              </a:xfrm>
              <a:custGeom>
                <a:avLst/>
                <a:gdLst/>
                <a:ahLst/>
                <a:cxnLst/>
                <a:rect l="l" t="t" r="r" b="b"/>
                <a:pathLst>
                  <a:path w="25831" h="536269" extrusionOk="0">
                    <a:moveTo>
                      <a:pt x="25831" y="0"/>
                    </a:moveTo>
                    <a:lnTo>
                      <a:pt x="727" y="0"/>
                    </a:lnTo>
                    <a:lnTo>
                      <a:pt x="0" y="536270"/>
                    </a:lnTo>
                    <a:lnTo>
                      <a:pt x="18118" y="536270"/>
                    </a:lnTo>
                    <a:lnTo>
                      <a:pt x="25831" y="0"/>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73" name="Google Shape;1612;p45">
                <a:extLst>
                  <a:ext uri="{FF2B5EF4-FFF2-40B4-BE49-F238E27FC236}">
                    <a16:creationId xmlns:a16="http://schemas.microsoft.com/office/drawing/2014/main" id="{0AAAF68E-29F0-50B7-6257-3221A25532B9}"/>
                  </a:ext>
                </a:extLst>
              </p:cNvPr>
              <p:cNvSpPr/>
              <p:nvPr/>
            </p:nvSpPr>
            <p:spPr>
              <a:xfrm>
                <a:off x="3991521" y="6140984"/>
                <a:ext cx="25831" cy="536269"/>
              </a:xfrm>
              <a:custGeom>
                <a:avLst/>
                <a:gdLst/>
                <a:ahLst/>
                <a:cxnLst/>
                <a:rect l="l" t="t" r="r" b="b"/>
                <a:pathLst>
                  <a:path w="25831" h="536269" extrusionOk="0">
                    <a:moveTo>
                      <a:pt x="25831" y="0"/>
                    </a:moveTo>
                    <a:lnTo>
                      <a:pt x="728" y="0"/>
                    </a:lnTo>
                    <a:lnTo>
                      <a:pt x="0" y="536270"/>
                    </a:lnTo>
                    <a:lnTo>
                      <a:pt x="18118" y="536270"/>
                    </a:lnTo>
                    <a:lnTo>
                      <a:pt x="25831" y="0"/>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74" name="Google Shape;1613;p45">
                <a:extLst>
                  <a:ext uri="{FF2B5EF4-FFF2-40B4-BE49-F238E27FC236}">
                    <a16:creationId xmlns:a16="http://schemas.microsoft.com/office/drawing/2014/main" id="{6C129ED5-A91C-9159-EA82-5C1876C2BC58}"/>
                  </a:ext>
                </a:extLst>
              </p:cNvPr>
              <p:cNvSpPr/>
              <p:nvPr/>
            </p:nvSpPr>
            <p:spPr>
              <a:xfrm>
                <a:off x="3388345" y="6140984"/>
                <a:ext cx="25831" cy="536269"/>
              </a:xfrm>
              <a:custGeom>
                <a:avLst/>
                <a:gdLst/>
                <a:ahLst/>
                <a:cxnLst/>
                <a:rect l="l" t="t" r="r" b="b"/>
                <a:pathLst>
                  <a:path w="25831" h="536269" extrusionOk="0">
                    <a:moveTo>
                      <a:pt x="727" y="0"/>
                    </a:moveTo>
                    <a:lnTo>
                      <a:pt x="0" y="536270"/>
                    </a:lnTo>
                    <a:lnTo>
                      <a:pt x="18118" y="536270"/>
                    </a:lnTo>
                    <a:lnTo>
                      <a:pt x="25831" y="0"/>
                    </a:lnTo>
                    <a:lnTo>
                      <a:pt x="727" y="0"/>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75" name="Google Shape;1614;p45">
                <a:extLst>
                  <a:ext uri="{FF2B5EF4-FFF2-40B4-BE49-F238E27FC236}">
                    <a16:creationId xmlns:a16="http://schemas.microsoft.com/office/drawing/2014/main" id="{339BE19C-1C36-9B30-BED0-69E3DAA678E0}"/>
                  </a:ext>
                </a:extLst>
              </p:cNvPr>
              <p:cNvSpPr/>
              <p:nvPr/>
            </p:nvSpPr>
            <p:spPr>
              <a:xfrm>
                <a:off x="3368189" y="6100091"/>
                <a:ext cx="806479" cy="41257"/>
              </a:xfrm>
              <a:custGeom>
                <a:avLst/>
                <a:gdLst/>
                <a:ahLst/>
                <a:cxnLst/>
                <a:rect l="l" t="t" r="r" b="b"/>
                <a:pathLst>
                  <a:path w="806479" h="41257" extrusionOk="0">
                    <a:moveTo>
                      <a:pt x="0" y="20628"/>
                    </a:moveTo>
                    <a:lnTo>
                      <a:pt x="0" y="20628"/>
                    </a:lnTo>
                    <a:cubicBezTo>
                      <a:pt x="0" y="9241"/>
                      <a:pt x="4257" y="36"/>
                      <a:pt x="9459" y="0"/>
                    </a:cubicBezTo>
                    <a:lnTo>
                      <a:pt x="797020" y="0"/>
                    </a:lnTo>
                    <a:cubicBezTo>
                      <a:pt x="802222" y="0"/>
                      <a:pt x="806479" y="9241"/>
                      <a:pt x="806479" y="20628"/>
                    </a:cubicBezTo>
                    <a:lnTo>
                      <a:pt x="806479" y="20628"/>
                    </a:lnTo>
                    <a:cubicBezTo>
                      <a:pt x="806479" y="32016"/>
                      <a:pt x="802222" y="41221"/>
                      <a:pt x="797020" y="41257"/>
                    </a:cubicBezTo>
                    <a:lnTo>
                      <a:pt x="9459" y="41257"/>
                    </a:lnTo>
                    <a:cubicBezTo>
                      <a:pt x="4257" y="41257"/>
                      <a:pt x="0" y="32016"/>
                      <a:pt x="0" y="20628"/>
                    </a:cubicBez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76" name="Google Shape;1615;p45">
                <a:extLst>
                  <a:ext uri="{FF2B5EF4-FFF2-40B4-BE49-F238E27FC236}">
                    <a16:creationId xmlns:a16="http://schemas.microsoft.com/office/drawing/2014/main" id="{F1564396-FA4D-598D-6874-CC4EC00B2724}"/>
                  </a:ext>
                </a:extLst>
              </p:cNvPr>
              <p:cNvSpPr/>
              <p:nvPr/>
            </p:nvSpPr>
            <p:spPr>
              <a:xfrm>
                <a:off x="3368189" y="6100091"/>
                <a:ext cx="806479" cy="41257"/>
              </a:xfrm>
              <a:custGeom>
                <a:avLst/>
                <a:gdLst/>
                <a:ahLst/>
                <a:cxnLst/>
                <a:rect l="l" t="t" r="r" b="b"/>
                <a:pathLst>
                  <a:path w="806479" h="41257" extrusionOk="0">
                    <a:moveTo>
                      <a:pt x="0" y="20628"/>
                    </a:moveTo>
                    <a:lnTo>
                      <a:pt x="0" y="20628"/>
                    </a:lnTo>
                    <a:cubicBezTo>
                      <a:pt x="0" y="9241"/>
                      <a:pt x="4257" y="36"/>
                      <a:pt x="9459" y="0"/>
                    </a:cubicBezTo>
                    <a:lnTo>
                      <a:pt x="797020" y="0"/>
                    </a:lnTo>
                    <a:cubicBezTo>
                      <a:pt x="802222" y="0"/>
                      <a:pt x="806479" y="9241"/>
                      <a:pt x="806479" y="20628"/>
                    </a:cubicBezTo>
                    <a:lnTo>
                      <a:pt x="806479" y="20628"/>
                    </a:lnTo>
                    <a:cubicBezTo>
                      <a:pt x="806479" y="32016"/>
                      <a:pt x="802222" y="41221"/>
                      <a:pt x="797020" y="41257"/>
                    </a:cubicBezTo>
                    <a:lnTo>
                      <a:pt x="9459" y="41257"/>
                    </a:lnTo>
                    <a:cubicBezTo>
                      <a:pt x="4257" y="41257"/>
                      <a:pt x="0" y="32016"/>
                      <a:pt x="0" y="20628"/>
                    </a:cubicBez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77" name="Google Shape;1616;p45">
                <a:extLst>
                  <a:ext uri="{FF2B5EF4-FFF2-40B4-BE49-F238E27FC236}">
                    <a16:creationId xmlns:a16="http://schemas.microsoft.com/office/drawing/2014/main" id="{970D60F3-8C34-47C7-DAF3-E4FCA6B548C3}"/>
                  </a:ext>
                </a:extLst>
              </p:cNvPr>
              <p:cNvSpPr/>
              <p:nvPr/>
            </p:nvSpPr>
            <p:spPr>
              <a:xfrm>
                <a:off x="3971366" y="6100091"/>
                <a:ext cx="203266" cy="41257"/>
              </a:xfrm>
              <a:custGeom>
                <a:avLst/>
                <a:gdLst/>
                <a:ahLst/>
                <a:cxnLst/>
                <a:rect l="l" t="t" r="r" b="b"/>
                <a:pathLst>
                  <a:path w="203266" h="41257" extrusionOk="0">
                    <a:moveTo>
                      <a:pt x="0" y="20628"/>
                    </a:moveTo>
                    <a:lnTo>
                      <a:pt x="0" y="20628"/>
                    </a:lnTo>
                    <a:cubicBezTo>
                      <a:pt x="0" y="9241"/>
                      <a:pt x="4257" y="36"/>
                      <a:pt x="9459" y="0"/>
                    </a:cubicBezTo>
                    <a:lnTo>
                      <a:pt x="193807" y="0"/>
                    </a:lnTo>
                    <a:cubicBezTo>
                      <a:pt x="199009" y="0"/>
                      <a:pt x="203266" y="9241"/>
                      <a:pt x="203266" y="20628"/>
                    </a:cubicBezTo>
                    <a:lnTo>
                      <a:pt x="203266" y="20628"/>
                    </a:lnTo>
                    <a:cubicBezTo>
                      <a:pt x="203266" y="32016"/>
                      <a:pt x="199009" y="41221"/>
                      <a:pt x="193807" y="41257"/>
                    </a:cubicBezTo>
                    <a:lnTo>
                      <a:pt x="9459" y="41257"/>
                    </a:lnTo>
                    <a:cubicBezTo>
                      <a:pt x="4257" y="41257"/>
                      <a:pt x="0" y="32016"/>
                      <a:pt x="0" y="20628"/>
                    </a:cubicBez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nvGrpSpPr>
              <p:cNvPr id="78" name="Google Shape;1617;p45">
                <a:extLst>
                  <a:ext uri="{FF2B5EF4-FFF2-40B4-BE49-F238E27FC236}">
                    <a16:creationId xmlns:a16="http://schemas.microsoft.com/office/drawing/2014/main" id="{913167C6-9E11-AE01-1290-B354B7FE0BAB}"/>
                  </a:ext>
                </a:extLst>
              </p:cNvPr>
              <p:cNvGrpSpPr/>
              <p:nvPr/>
            </p:nvGrpSpPr>
            <p:grpSpPr>
              <a:xfrm>
                <a:off x="3774867" y="5752606"/>
                <a:ext cx="213416" cy="299496"/>
                <a:chOff x="3774867" y="5752606"/>
                <a:chExt cx="213416" cy="299496"/>
              </a:xfrm>
            </p:grpSpPr>
            <p:sp>
              <p:nvSpPr>
                <p:cNvPr id="169" name="Google Shape;1618;p45">
                  <a:extLst>
                    <a:ext uri="{FF2B5EF4-FFF2-40B4-BE49-F238E27FC236}">
                      <a16:creationId xmlns:a16="http://schemas.microsoft.com/office/drawing/2014/main" id="{550036F6-DF66-7156-17E6-AE173A085664}"/>
                    </a:ext>
                  </a:extLst>
                </p:cNvPr>
                <p:cNvSpPr/>
                <p:nvPr/>
              </p:nvSpPr>
              <p:spPr>
                <a:xfrm>
                  <a:off x="3776868" y="5754389"/>
                  <a:ext cx="209450" cy="295894"/>
                </a:xfrm>
                <a:custGeom>
                  <a:avLst/>
                  <a:gdLst/>
                  <a:ahLst/>
                  <a:cxnLst/>
                  <a:rect l="l" t="t" r="r" b="b"/>
                  <a:pathLst>
                    <a:path w="209450" h="295894" extrusionOk="0">
                      <a:moveTo>
                        <a:pt x="183583" y="295894"/>
                      </a:moveTo>
                      <a:lnTo>
                        <a:pt x="0" y="295894"/>
                      </a:lnTo>
                      <a:lnTo>
                        <a:pt x="25904" y="0"/>
                      </a:lnTo>
                      <a:lnTo>
                        <a:pt x="209451" y="0"/>
                      </a:lnTo>
                      <a:lnTo>
                        <a:pt x="183583" y="295894"/>
                      </a:lnTo>
                      <a:close/>
                    </a:path>
                  </a:pathLst>
                </a:custGeom>
                <a:solidFill>
                  <a:srgbClr val="B1AD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70" name="Google Shape;1619;p45">
                  <a:extLst>
                    <a:ext uri="{FF2B5EF4-FFF2-40B4-BE49-F238E27FC236}">
                      <a16:creationId xmlns:a16="http://schemas.microsoft.com/office/drawing/2014/main" id="{EE8A9035-8556-4757-3AC9-FE8C40A75273}"/>
                    </a:ext>
                  </a:extLst>
                </p:cNvPr>
                <p:cNvSpPr/>
                <p:nvPr/>
              </p:nvSpPr>
              <p:spPr>
                <a:xfrm>
                  <a:off x="3774867" y="5752606"/>
                  <a:ext cx="213416" cy="299496"/>
                </a:xfrm>
                <a:custGeom>
                  <a:avLst/>
                  <a:gdLst/>
                  <a:ahLst/>
                  <a:cxnLst/>
                  <a:rect l="l" t="t" r="r" b="b"/>
                  <a:pathLst>
                    <a:path w="213416" h="299496" extrusionOk="0">
                      <a:moveTo>
                        <a:pt x="187221" y="299496"/>
                      </a:moveTo>
                      <a:lnTo>
                        <a:pt x="0" y="299496"/>
                      </a:lnTo>
                      <a:lnTo>
                        <a:pt x="26195" y="0"/>
                      </a:lnTo>
                      <a:lnTo>
                        <a:pt x="213417" y="0"/>
                      </a:lnTo>
                      <a:lnTo>
                        <a:pt x="187221" y="299496"/>
                      </a:lnTo>
                      <a:close/>
                      <a:moveTo>
                        <a:pt x="3966" y="295858"/>
                      </a:moveTo>
                      <a:lnTo>
                        <a:pt x="183874" y="295858"/>
                      </a:lnTo>
                      <a:lnTo>
                        <a:pt x="209451" y="3638"/>
                      </a:lnTo>
                      <a:lnTo>
                        <a:pt x="29506" y="3638"/>
                      </a:lnTo>
                      <a:lnTo>
                        <a:pt x="3929" y="295858"/>
                      </a:lnTo>
                      <a:close/>
                    </a:path>
                  </a:pathLst>
                </a:custGeom>
                <a:solidFill>
                  <a:srgbClr val="4E3399"/>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grpSp>
            <p:nvGrpSpPr>
              <p:cNvPr id="79" name="Google Shape;1620;p45">
                <a:extLst>
                  <a:ext uri="{FF2B5EF4-FFF2-40B4-BE49-F238E27FC236}">
                    <a16:creationId xmlns:a16="http://schemas.microsoft.com/office/drawing/2014/main" id="{D439EF37-7EF8-2B3F-1CAF-C96D1D8CEDC9}"/>
                  </a:ext>
                </a:extLst>
              </p:cNvPr>
              <p:cNvGrpSpPr/>
              <p:nvPr/>
            </p:nvGrpSpPr>
            <p:grpSpPr>
              <a:xfrm>
                <a:off x="3792185" y="5769706"/>
                <a:ext cx="174887" cy="267371"/>
                <a:chOff x="3792185" y="5769706"/>
                <a:chExt cx="174887" cy="267371"/>
              </a:xfrm>
            </p:grpSpPr>
            <p:grpSp>
              <p:nvGrpSpPr>
                <p:cNvPr id="155" name="Google Shape;1621;p45">
                  <a:extLst>
                    <a:ext uri="{FF2B5EF4-FFF2-40B4-BE49-F238E27FC236}">
                      <a16:creationId xmlns:a16="http://schemas.microsoft.com/office/drawing/2014/main" id="{4C99D7C6-47C0-DE0C-DF42-87F76626D661}"/>
                    </a:ext>
                  </a:extLst>
                </p:cNvPr>
                <p:cNvGrpSpPr/>
                <p:nvPr/>
              </p:nvGrpSpPr>
              <p:grpSpPr>
                <a:xfrm>
                  <a:off x="3792185" y="6005643"/>
                  <a:ext cx="156295" cy="31434"/>
                  <a:chOff x="3792185" y="6005643"/>
                  <a:chExt cx="156295" cy="31434"/>
                </a:xfrm>
              </p:grpSpPr>
              <p:sp>
                <p:nvSpPr>
                  <p:cNvPr id="166" name="Google Shape;1622;p45">
                    <a:extLst>
                      <a:ext uri="{FF2B5EF4-FFF2-40B4-BE49-F238E27FC236}">
                        <a16:creationId xmlns:a16="http://schemas.microsoft.com/office/drawing/2014/main" id="{A08682B8-1190-5FA1-CFDA-F1B48CB5148D}"/>
                      </a:ext>
                    </a:extLst>
                  </p:cNvPr>
                  <p:cNvSpPr/>
                  <p:nvPr/>
                </p:nvSpPr>
                <p:spPr>
                  <a:xfrm>
                    <a:off x="3792185" y="6005643"/>
                    <a:ext cx="47441" cy="31434"/>
                  </a:xfrm>
                  <a:custGeom>
                    <a:avLst/>
                    <a:gdLst/>
                    <a:ahLst/>
                    <a:cxnLst/>
                    <a:rect l="l" t="t" r="r" b="b"/>
                    <a:pathLst>
                      <a:path w="47441" h="31434" extrusionOk="0">
                        <a:moveTo>
                          <a:pt x="44713" y="31434"/>
                        </a:moveTo>
                        <a:lnTo>
                          <a:pt x="0" y="31434"/>
                        </a:lnTo>
                        <a:lnTo>
                          <a:pt x="2729" y="0"/>
                        </a:lnTo>
                        <a:lnTo>
                          <a:pt x="47442" y="0"/>
                        </a:lnTo>
                        <a:lnTo>
                          <a:pt x="44677"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67" name="Google Shape;1623;p45">
                    <a:extLst>
                      <a:ext uri="{FF2B5EF4-FFF2-40B4-BE49-F238E27FC236}">
                        <a16:creationId xmlns:a16="http://schemas.microsoft.com/office/drawing/2014/main" id="{02719DF2-4A19-C7A4-8FF4-A2DA9A3D492B}"/>
                      </a:ext>
                    </a:extLst>
                  </p:cNvPr>
                  <p:cNvSpPr/>
                  <p:nvPr/>
                </p:nvSpPr>
                <p:spPr>
                  <a:xfrm>
                    <a:off x="3846612" y="6005643"/>
                    <a:ext cx="47478" cy="31434"/>
                  </a:xfrm>
                  <a:custGeom>
                    <a:avLst/>
                    <a:gdLst/>
                    <a:ahLst/>
                    <a:cxnLst/>
                    <a:rect l="l" t="t" r="r" b="b"/>
                    <a:pathLst>
                      <a:path w="47478" h="31434" extrusionOk="0">
                        <a:moveTo>
                          <a:pt x="44714" y="31434"/>
                        </a:moveTo>
                        <a:lnTo>
                          <a:pt x="0" y="31434"/>
                        </a:lnTo>
                        <a:lnTo>
                          <a:pt x="2765" y="0"/>
                        </a:lnTo>
                        <a:lnTo>
                          <a:pt x="47479" y="0"/>
                        </a:lnTo>
                        <a:lnTo>
                          <a:pt x="44750"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68" name="Google Shape;1624;p45">
                    <a:extLst>
                      <a:ext uri="{FF2B5EF4-FFF2-40B4-BE49-F238E27FC236}">
                        <a16:creationId xmlns:a16="http://schemas.microsoft.com/office/drawing/2014/main" id="{90DD4A3A-CC02-F709-3487-123BA1AA6B60}"/>
                      </a:ext>
                    </a:extLst>
                  </p:cNvPr>
                  <p:cNvSpPr/>
                  <p:nvPr/>
                </p:nvSpPr>
                <p:spPr>
                  <a:xfrm>
                    <a:off x="3901039" y="6005643"/>
                    <a:ext cx="47441" cy="31434"/>
                  </a:xfrm>
                  <a:custGeom>
                    <a:avLst/>
                    <a:gdLst/>
                    <a:ahLst/>
                    <a:cxnLst/>
                    <a:rect l="l" t="t" r="r" b="b"/>
                    <a:pathLst>
                      <a:path w="47441" h="31434" extrusionOk="0">
                        <a:moveTo>
                          <a:pt x="44713" y="31434"/>
                        </a:moveTo>
                        <a:lnTo>
                          <a:pt x="0" y="31434"/>
                        </a:lnTo>
                        <a:lnTo>
                          <a:pt x="2729" y="0"/>
                        </a:lnTo>
                        <a:lnTo>
                          <a:pt x="47442" y="0"/>
                        </a:lnTo>
                        <a:lnTo>
                          <a:pt x="44677"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sp>
              <p:nvSpPr>
                <p:cNvPr id="156" name="Google Shape;1625;p45">
                  <a:extLst>
                    <a:ext uri="{FF2B5EF4-FFF2-40B4-BE49-F238E27FC236}">
                      <a16:creationId xmlns:a16="http://schemas.microsoft.com/office/drawing/2014/main" id="{57B9D366-2F6F-5C93-B1CE-3D2B01EC7B3D}"/>
                    </a:ext>
                  </a:extLst>
                </p:cNvPr>
                <p:cNvSpPr/>
                <p:nvPr/>
              </p:nvSpPr>
              <p:spPr>
                <a:xfrm>
                  <a:off x="3799679" y="5960929"/>
                  <a:ext cx="151749" cy="1819"/>
                </a:xfrm>
                <a:custGeom>
                  <a:avLst/>
                  <a:gdLst/>
                  <a:ahLst/>
                  <a:cxnLst/>
                  <a:rect l="l" t="t" r="r" b="b"/>
                  <a:pathLst>
                    <a:path w="151749" h="1819" extrusionOk="0">
                      <a:moveTo>
                        <a:pt x="0" y="0"/>
                      </a:moveTo>
                      <a:lnTo>
                        <a:pt x="151749" y="0"/>
                      </a:lnTo>
                      <a:lnTo>
                        <a:pt x="151749" y="1819"/>
                      </a:lnTo>
                      <a:lnTo>
                        <a:pt x="0" y="181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57" name="Google Shape;1626;p45">
                  <a:extLst>
                    <a:ext uri="{FF2B5EF4-FFF2-40B4-BE49-F238E27FC236}">
                      <a16:creationId xmlns:a16="http://schemas.microsoft.com/office/drawing/2014/main" id="{D36BB8B7-1BBE-12DE-8B21-9EF602DA4AB9}"/>
                    </a:ext>
                  </a:extLst>
                </p:cNvPr>
                <p:cNvSpPr/>
                <p:nvPr/>
              </p:nvSpPr>
              <p:spPr>
                <a:xfrm>
                  <a:off x="3802735" y="5907011"/>
                  <a:ext cx="101396" cy="11569"/>
                </a:xfrm>
                <a:custGeom>
                  <a:avLst/>
                  <a:gdLst/>
                  <a:ahLst/>
                  <a:cxnLst/>
                  <a:rect l="l" t="t" r="r" b="b"/>
                  <a:pathLst>
                    <a:path w="101396" h="11569" extrusionOk="0">
                      <a:moveTo>
                        <a:pt x="100378" y="11570"/>
                      </a:moveTo>
                      <a:lnTo>
                        <a:pt x="0" y="11570"/>
                      </a:lnTo>
                      <a:lnTo>
                        <a:pt x="1019" y="0"/>
                      </a:lnTo>
                      <a:lnTo>
                        <a:pt x="101397" y="0"/>
                      </a:lnTo>
                      <a:lnTo>
                        <a:pt x="100378" y="11570"/>
                      </a:lnTo>
                      <a:close/>
                      <a:moveTo>
                        <a:pt x="1965" y="9751"/>
                      </a:moveTo>
                      <a:lnTo>
                        <a:pt x="98704" y="9751"/>
                      </a:lnTo>
                      <a:lnTo>
                        <a:pt x="99396" y="1819"/>
                      </a:lnTo>
                      <a:lnTo>
                        <a:pt x="2656" y="1819"/>
                      </a:lnTo>
                      <a:lnTo>
                        <a:pt x="1965" y="9751"/>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58" name="Google Shape;1627;p45">
                  <a:extLst>
                    <a:ext uri="{FF2B5EF4-FFF2-40B4-BE49-F238E27FC236}">
                      <a16:creationId xmlns:a16="http://schemas.microsoft.com/office/drawing/2014/main" id="{3398D1F1-469A-4488-0BFF-E3861921BE5B}"/>
                    </a:ext>
                  </a:extLst>
                </p:cNvPr>
                <p:cNvSpPr/>
                <p:nvPr/>
              </p:nvSpPr>
              <p:spPr>
                <a:xfrm>
                  <a:off x="3908025" y="5981085"/>
                  <a:ext cx="42603" cy="11423"/>
                </a:xfrm>
                <a:custGeom>
                  <a:avLst/>
                  <a:gdLst/>
                  <a:ahLst/>
                  <a:cxnLst/>
                  <a:rect l="l" t="t" r="r" b="b"/>
                  <a:pathLst>
                    <a:path w="42603" h="11423" extrusionOk="0">
                      <a:moveTo>
                        <a:pt x="41621" y="11424"/>
                      </a:moveTo>
                      <a:lnTo>
                        <a:pt x="0" y="11424"/>
                      </a:lnTo>
                      <a:lnTo>
                        <a:pt x="982" y="0"/>
                      </a:lnTo>
                      <a:lnTo>
                        <a:pt x="42603" y="0"/>
                      </a:lnTo>
                      <a:lnTo>
                        <a:pt x="41621" y="11424"/>
                      </a:lnTo>
                      <a:close/>
                      <a:moveTo>
                        <a:pt x="1965" y="9605"/>
                      </a:moveTo>
                      <a:lnTo>
                        <a:pt x="39948" y="9605"/>
                      </a:lnTo>
                      <a:lnTo>
                        <a:pt x="40639" y="1819"/>
                      </a:lnTo>
                      <a:lnTo>
                        <a:pt x="2656" y="1819"/>
                      </a:lnTo>
                      <a:lnTo>
                        <a:pt x="1965" y="9605"/>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nvGrpSpPr>
                <p:cNvPr id="159" name="Google Shape;1628;p45">
                  <a:extLst>
                    <a:ext uri="{FF2B5EF4-FFF2-40B4-BE49-F238E27FC236}">
                      <a16:creationId xmlns:a16="http://schemas.microsoft.com/office/drawing/2014/main" id="{E8562503-6EE7-DA8A-1180-0CD2A468C9E3}"/>
                    </a:ext>
                  </a:extLst>
                </p:cNvPr>
                <p:cNvGrpSpPr/>
                <p:nvPr/>
              </p:nvGrpSpPr>
              <p:grpSpPr>
                <a:xfrm>
                  <a:off x="3800116" y="5931969"/>
                  <a:ext cx="154804" cy="15826"/>
                  <a:chOff x="3800116" y="5931969"/>
                  <a:chExt cx="154804" cy="15826"/>
                </a:xfrm>
              </p:grpSpPr>
              <p:sp>
                <p:nvSpPr>
                  <p:cNvPr id="163" name="Google Shape;1629;p45">
                    <a:extLst>
                      <a:ext uri="{FF2B5EF4-FFF2-40B4-BE49-F238E27FC236}">
                        <a16:creationId xmlns:a16="http://schemas.microsoft.com/office/drawing/2014/main" id="{8D0C7D5D-4ABD-DA33-3E15-9674E415C3F3}"/>
                      </a:ext>
                    </a:extLst>
                  </p:cNvPr>
                  <p:cNvSpPr/>
                  <p:nvPr/>
                </p:nvSpPr>
                <p:spPr>
                  <a:xfrm>
                    <a:off x="3937712"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2" y="14007"/>
                        </a:lnTo>
                        <a:lnTo>
                          <a:pt x="15208" y="1819"/>
                        </a:lnTo>
                        <a:lnTo>
                          <a:pt x="3056" y="1819"/>
                        </a:lnTo>
                        <a:lnTo>
                          <a:pt x="2001" y="14007"/>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64" name="Google Shape;1630;p45">
                    <a:extLst>
                      <a:ext uri="{FF2B5EF4-FFF2-40B4-BE49-F238E27FC236}">
                        <a16:creationId xmlns:a16="http://schemas.microsoft.com/office/drawing/2014/main" id="{2248EE71-472E-6584-DDF7-AAE334B946D4}"/>
                      </a:ext>
                    </a:extLst>
                  </p:cNvPr>
                  <p:cNvSpPr/>
                  <p:nvPr/>
                </p:nvSpPr>
                <p:spPr>
                  <a:xfrm>
                    <a:off x="3868914"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3" y="14007"/>
                        </a:lnTo>
                        <a:lnTo>
                          <a:pt x="15208" y="1819"/>
                        </a:lnTo>
                        <a:lnTo>
                          <a:pt x="3056" y="1819"/>
                        </a:lnTo>
                        <a:lnTo>
                          <a:pt x="2001" y="14007"/>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65" name="Google Shape;1631;p45">
                    <a:extLst>
                      <a:ext uri="{FF2B5EF4-FFF2-40B4-BE49-F238E27FC236}">
                        <a16:creationId xmlns:a16="http://schemas.microsoft.com/office/drawing/2014/main" id="{181DDDCF-C7E9-52A6-BDF1-94437609D4F7}"/>
                      </a:ext>
                    </a:extLst>
                  </p:cNvPr>
                  <p:cNvSpPr/>
                  <p:nvPr/>
                </p:nvSpPr>
                <p:spPr>
                  <a:xfrm>
                    <a:off x="3800116"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3" y="14007"/>
                        </a:lnTo>
                        <a:lnTo>
                          <a:pt x="15208" y="1819"/>
                        </a:lnTo>
                        <a:lnTo>
                          <a:pt x="3056" y="1819"/>
                        </a:lnTo>
                        <a:lnTo>
                          <a:pt x="2001" y="14007"/>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sp>
              <p:nvSpPr>
                <p:cNvPr id="160" name="Google Shape;1632;p45">
                  <a:extLst>
                    <a:ext uri="{FF2B5EF4-FFF2-40B4-BE49-F238E27FC236}">
                      <a16:creationId xmlns:a16="http://schemas.microsoft.com/office/drawing/2014/main" id="{69D5C67B-31FE-A6DD-257E-FCBBA6540111}"/>
                    </a:ext>
                  </a:extLst>
                </p:cNvPr>
                <p:cNvSpPr/>
                <p:nvPr/>
              </p:nvSpPr>
              <p:spPr>
                <a:xfrm>
                  <a:off x="3814705" y="5769706"/>
                  <a:ext cx="48315" cy="12224"/>
                </a:xfrm>
                <a:custGeom>
                  <a:avLst/>
                  <a:gdLst/>
                  <a:ahLst/>
                  <a:cxnLst/>
                  <a:rect l="l" t="t" r="r" b="b"/>
                  <a:pathLst>
                    <a:path w="48315" h="12224" extrusionOk="0">
                      <a:moveTo>
                        <a:pt x="47260" y="12224"/>
                      </a:moveTo>
                      <a:lnTo>
                        <a:pt x="0" y="12224"/>
                      </a:lnTo>
                      <a:lnTo>
                        <a:pt x="1055" y="0"/>
                      </a:lnTo>
                      <a:lnTo>
                        <a:pt x="48315" y="0"/>
                      </a:lnTo>
                      <a:lnTo>
                        <a:pt x="47260" y="12224"/>
                      </a:lnTo>
                      <a:close/>
                      <a:moveTo>
                        <a:pt x="1965" y="10405"/>
                      </a:moveTo>
                      <a:lnTo>
                        <a:pt x="45586" y="10405"/>
                      </a:lnTo>
                      <a:lnTo>
                        <a:pt x="46351" y="1819"/>
                      </a:lnTo>
                      <a:lnTo>
                        <a:pt x="2729" y="1819"/>
                      </a:lnTo>
                      <a:lnTo>
                        <a:pt x="1965" y="10405"/>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61" name="Google Shape;1633;p45">
                  <a:extLst>
                    <a:ext uri="{FF2B5EF4-FFF2-40B4-BE49-F238E27FC236}">
                      <a16:creationId xmlns:a16="http://schemas.microsoft.com/office/drawing/2014/main" id="{8AA47722-3647-991D-83AE-815202AE4A92}"/>
                    </a:ext>
                  </a:extLst>
                </p:cNvPr>
                <p:cNvSpPr/>
                <p:nvPr/>
              </p:nvSpPr>
              <p:spPr>
                <a:xfrm>
                  <a:off x="3796909" y="5969734"/>
                  <a:ext cx="26388" cy="25940"/>
                </a:xfrm>
                <a:custGeom>
                  <a:avLst/>
                  <a:gdLst/>
                  <a:ahLst/>
                  <a:cxnLst/>
                  <a:rect l="l" t="t" r="r" b="b"/>
                  <a:pathLst>
                    <a:path w="26388" h="25940" extrusionOk="0">
                      <a:moveTo>
                        <a:pt x="14122" y="25940"/>
                      </a:moveTo>
                      <a:lnTo>
                        <a:pt x="10156" y="25940"/>
                      </a:lnTo>
                      <a:cubicBezTo>
                        <a:pt x="7209" y="25940"/>
                        <a:pt x="4553" y="24776"/>
                        <a:pt x="2625" y="22702"/>
                      </a:cubicBezTo>
                      <a:cubicBezTo>
                        <a:pt x="697" y="20592"/>
                        <a:pt x="-213" y="17827"/>
                        <a:pt x="42" y="14880"/>
                      </a:cubicBezTo>
                      <a:lnTo>
                        <a:pt x="406" y="10915"/>
                      </a:lnTo>
                      <a:cubicBezTo>
                        <a:pt x="915" y="4911"/>
                        <a:pt x="6263" y="0"/>
                        <a:pt x="12266" y="0"/>
                      </a:cubicBezTo>
                      <a:lnTo>
                        <a:pt x="16232" y="0"/>
                      </a:lnTo>
                      <a:cubicBezTo>
                        <a:pt x="19179" y="0"/>
                        <a:pt x="21835" y="1164"/>
                        <a:pt x="23763" y="3238"/>
                      </a:cubicBezTo>
                      <a:cubicBezTo>
                        <a:pt x="25691" y="5348"/>
                        <a:pt x="26601" y="8113"/>
                        <a:pt x="26346" y="11060"/>
                      </a:cubicBezTo>
                      <a:lnTo>
                        <a:pt x="25982" y="15026"/>
                      </a:lnTo>
                      <a:cubicBezTo>
                        <a:pt x="25473" y="21029"/>
                        <a:pt x="20125" y="25940"/>
                        <a:pt x="14122" y="25940"/>
                      </a:cubicBezTo>
                      <a:close/>
                      <a:moveTo>
                        <a:pt x="12266" y="1819"/>
                      </a:moveTo>
                      <a:cubicBezTo>
                        <a:pt x="7173" y="1819"/>
                        <a:pt x="2661" y="5967"/>
                        <a:pt x="2225" y="11060"/>
                      </a:cubicBezTo>
                      <a:lnTo>
                        <a:pt x="1861" y="15026"/>
                      </a:lnTo>
                      <a:cubicBezTo>
                        <a:pt x="1643" y="17464"/>
                        <a:pt x="2407" y="19756"/>
                        <a:pt x="3971" y="21465"/>
                      </a:cubicBezTo>
                      <a:cubicBezTo>
                        <a:pt x="5536" y="23175"/>
                        <a:pt x="7719" y="24121"/>
                        <a:pt x="10156" y="24121"/>
                      </a:cubicBezTo>
                      <a:lnTo>
                        <a:pt x="14122" y="24121"/>
                      </a:lnTo>
                      <a:cubicBezTo>
                        <a:pt x="19215" y="24121"/>
                        <a:pt x="23727" y="19974"/>
                        <a:pt x="24163" y="14880"/>
                      </a:cubicBezTo>
                      <a:lnTo>
                        <a:pt x="24527" y="10915"/>
                      </a:lnTo>
                      <a:cubicBezTo>
                        <a:pt x="24745" y="8477"/>
                        <a:pt x="23981" y="6185"/>
                        <a:pt x="22417" y="4475"/>
                      </a:cubicBezTo>
                      <a:cubicBezTo>
                        <a:pt x="20852" y="2765"/>
                        <a:pt x="18670" y="1819"/>
                        <a:pt x="16232" y="1819"/>
                      </a:cubicBezTo>
                      <a:lnTo>
                        <a:pt x="12266" y="181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62" name="Google Shape;1634;p45">
                  <a:extLst>
                    <a:ext uri="{FF2B5EF4-FFF2-40B4-BE49-F238E27FC236}">
                      <a16:creationId xmlns:a16="http://schemas.microsoft.com/office/drawing/2014/main" id="{B88420A1-32AE-868A-B52B-1F9E739CA415}"/>
                    </a:ext>
                  </a:extLst>
                </p:cNvPr>
                <p:cNvSpPr/>
                <p:nvPr/>
              </p:nvSpPr>
              <p:spPr>
                <a:xfrm>
                  <a:off x="3804518" y="5790953"/>
                  <a:ext cx="162554" cy="106380"/>
                </a:xfrm>
                <a:custGeom>
                  <a:avLst/>
                  <a:gdLst/>
                  <a:ahLst/>
                  <a:cxnLst/>
                  <a:rect l="l" t="t" r="r" b="b"/>
                  <a:pathLst>
                    <a:path w="162554" h="106380" extrusionOk="0">
                      <a:moveTo>
                        <a:pt x="153241" y="106381"/>
                      </a:moveTo>
                      <a:lnTo>
                        <a:pt x="0" y="106381"/>
                      </a:lnTo>
                      <a:lnTo>
                        <a:pt x="73" y="105399"/>
                      </a:lnTo>
                      <a:lnTo>
                        <a:pt x="9314" y="0"/>
                      </a:lnTo>
                      <a:lnTo>
                        <a:pt x="162555" y="0"/>
                      </a:lnTo>
                      <a:lnTo>
                        <a:pt x="162482" y="982"/>
                      </a:lnTo>
                      <a:lnTo>
                        <a:pt x="153277" y="106381"/>
                      </a:lnTo>
                      <a:close/>
                      <a:moveTo>
                        <a:pt x="1965" y="104562"/>
                      </a:moveTo>
                      <a:lnTo>
                        <a:pt x="151567" y="104562"/>
                      </a:lnTo>
                      <a:lnTo>
                        <a:pt x="160554" y="1783"/>
                      </a:lnTo>
                      <a:lnTo>
                        <a:pt x="10951" y="1783"/>
                      </a:lnTo>
                      <a:lnTo>
                        <a:pt x="1965" y="104562"/>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sp>
            <p:nvSpPr>
              <p:cNvPr id="80" name="Google Shape;1635;p45">
                <a:extLst>
                  <a:ext uri="{FF2B5EF4-FFF2-40B4-BE49-F238E27FC236}">
                    <a16:creationId xmlns:a16="http://schemas.microsoft.com/office/drawing/2014/main" id="{9CBBB646-D68F-D8FC-03C6-9595D4D6F3C7}"/>
                  </a:ext>
                </a:extLst>
              </p:cNvPr>
              <p:cNvSpPr/>
              <p:nvPr/>
            </p:nvSpPr>
            <p:spPr>
              <a:xfrm rot="-3218761">
                <a:off x="3884843" y="5755882"/>
                <a:ext cx="1818" cy="176480"/>
              </a:xfrm>
              <a:custGeom>
                <a:avLst/>
                <a:gdLst/>
                <a:ahLst/>
                <a:cxnLst/>
                <a:rect l="l" t="t" r="r" b="b"/>
                <a:pathLst>
                  <a:path w="1819" h="176561" extrusionOk="0">
                    <a:moveTo>
                      <a:pt x="0" y="0"/>
                    </a:moveTo>
                    <a:lnTo>
                      <a:pt x="1819" y="0"/>
                    </a:lnTo>
                    <a:lnTo>
                      <a:pt x="1819" y="176562"/>
                    </a:lnTo>
                    <a:lnTo>
                      <a:pt x="0" y="176562"/>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81" name="Google Shape;1636;p45">
                <a:extLst>
                  <a:ext uri="{FF2B5EF4-FFF2-40B4-BE49-F238E27FC236}">
                    <a16:creationId xmlns:a16="http://schemas.microsoft.com/office/drawing/2014/main" id="{40BD6BD2-B9F6-5FFB-B57E-F62FB27A1CC0}"/>
                  </a:ext>
                </a:extLst>
              </p:cNvPr>
              <p:cNvSpPr/>
              <p:nvPr/>
            </p:nvSpPr>
            <p:spPr>
              <a:xfrm rot="-1983235">
                <a:off x="3797189" y="5867676"/>
                <a:ext cx="102298" cy="1818"/>
              </a:xfrm>
              <a:custGeom>
                <a:avLst/>
                <a:gdLst/>
                <a:ahLst/>
                <a:cxnLst/>
                <a:rect l="l" t="t" r="r" b="b"/>
                <a:pathLst>
                  <a:path w="102378" h="1819" extrusionOk="0">
                    <a:moveTo>
                      <a:pt x="0" y="0"/>
                    </a:moveTo>
                    <a:lnTo>
                      <a:pt x="102379" y="0"/>
                    </a:lnTo>
                    <a:lnTo>
                      <a:pt x="102379" y="1819"/>
                    </a:lnTo>
                    <a:lnTo>
                      <a:pt x="0" y="181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82" name="Google Shape;1637;p45">
                <a:extLst>
                  <a:ext uri="{FF2B5EF4-FFF2-40B4-BE49-F238E27FC236}">
                    <a16:creationId xmlns:a16="http://schemas.microsoft.com/office/drawing/2014/main" id="{7900D4D4-C2AE-0A2D-1BCC-0BE19BDFA261}"/>
                  </a:ext>
                </a:extLst>
              </p:cNvPr>
              <p:cNvSpPr/>
              <p:nvPr/>
            </p:nvSpPr>
            <p:spPr>
              <a:xfrm>
                <a:off x="3795240" y="6005788"/>
                <a:ext cx="41366" cy="31106"/>
              </a:xfrm>
              <a:custGeom>
                <a:avLst/>
                <a:gdLst/>
                <a:ahLst/>
                <a:cxnLst/>
                <a:rect l="l" t="t" r="r" b="b"/>
                <a:pathLst>
                  <a:path w="41366" h="31106" extrusionOk="0">
                    <a:moveTo>
                      <a:pt x="40275" y="31107"/>
                    </a:moveTo>
                    <a:lnTo>
                      <a:pt x="0" y="1492"/>
                    </a:lnTo>
                    <a:lnTo>
                      <a:pt x="1055" y="0"/>
                    </a:lnTo>
                    <a:lnTo>
                      <a:pt x="41366" y="29651"/>
                    </a:lnTo>
                    <a:lnTo>
                      <a:pt x="40275" y="31107"/>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83" name="Google Shape;1638;p45">
                <a:extLst>
                  <a:ext uri="{FF2B5EF4-FFF2-40B4-BE49-F238E27FC236}">
                    <a16:creationId xmlns:a16="http://schemas.microsoft.com/office/drawing/2014/main" id="{0DB97A53-D618-47F7-C00B-B4A06ADE3076}"/>
                  </a:ext>
                </a:extLst>
              </p:cNvPr>
              <p:cNvSpPr/>
              <p:nvPr/>
            </p:nvSpPr>
            <p:spPr>
              <a:xfrm rot="-1983235">
                <a:off x="3788870" y="6020303"/>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84" name="Google Shape;1639;p45">
                <a:extLst>
                  <a:ext uri="{FF2B5EF4-FFF2-40B4-BE49-F238E27FC236}">
                    <a16:creationId xmlns:a16="http://schemas.microsoft.com/office/drawing/2014/main" id="{7C0ADDD6-07FD-3AC1-A6FB-B4002A348DF8}"/>
                  </a:ext>
                </a:extLst>
              </p:cNvPr>
              <p:cNvSpPr/>
              <p:nvPr/>
            </p:nvSpPr>
            <p:spPr>
              <a:xfrm>
                <a:off x="3849632" y="6005788"/>
                <a:ext cx="41402" cy="31106"/>
              </a:xfrm>
              <a:custGeom>
                <a:avLst/>
                <a:gdLst/>
                <a:ahLst/>
                <a:cxnLst/>
                <a:rect l="l" t="t" r="r" b="b"/>
                <a:pathLst>
                  <a:path w="41402" h="31106" extrusionOk="0">
                    <a:moveTo>
                      <a:pt x="40311" y="31107"/>
                    </a:moveTo>
                    <a:lnTo>
                      <a:pt x="0" y="1492"/>
                    </a:lnTo>
                    <a:lnTo>
                      <a:pt x="1091" y="0"/>
                    </a:lnTo>
                    <a:lnTo>
                      <a:pt x="41403" y="29651"/>
                    </a:lnTo>
                    <a:lnTo>
                      <a:pt x="40311" y="31107"/>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85" name="Google Shape;1640;p45">
                <a:extLst>
                  <a:ext uri="{FF2B5EF4-FFF2-40B4-BE49-F238E27FC236}">
                    <a16:creationId xmlns:a16="http://schemas.microsoft.com/office/drawing/2014/main" id="{1F945336-B441-9BD7-531D-2345D19A02F6}"/>
                  </a:ext>
                </a:extLst>
              </p:cNvPr>
              <p:cNvSpPr/>
              <p:nvPr/>
            </p:nvSpPr>
            <p:spPr>
              <a:xfrm rot="-1983235">
                <a:off x="3843319" y="6020247"/>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86" name="Google Shape;1641;p45">
                <a:extLst>
                  <a:ext uri="{FF2B5EF4-FFF2-40B4-BE49-F238E27FC236}">
                    <a16:creationId xmlns:a16="http://schemas.microsoft.com/office/drawing/2014/main" id="{9FB312DB-EEBE-486E-E254-3F5734F1E82E}"/>
                  </a:ext>
                </a:extLst>
              </p:cNvPr>
              <p:cNvSpPr/>
              <p:nvPr/>
            </p:nvSpPr>
            <p:spPr>
              <a:xfrm>
                <a:off x="3904059" y="6005788"/>
                <a:ext cx="41402" cy="31106"/>
              </a:xfrm>
              <a:custGeom>
                <a:avLst/>
                <a:gdLst/>
                <a:ahLst/>
                <a:cxnLst/>
                <a:rect l="l" t="t" r="r" b="b"/>
                <a:pathLst>
                  <a:path w="41402" h="31106" extrusionOk="0">
                    <a:moveTo>
                      <a:pt x="40311" y="31107"/>
                    </a:moveTo>
                    <a:lnTo>
                      <a:pt x="0" y="1492"/>
                    </a:lnTo>
                    <a:lnTo>
                      <a:pt x="1091" y="0"/>
                    </a:lnTo>
                    <a:lnTo>
                      <a:pt x="41403" y="29651"/>
                    </a:lnTo>
                    <a:lnTo>
                      <a:pt x="40311" y="31107"/>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87" name="Google Shape;1642;p45">
                <a:extLst>
                  <a:ext uri="{FF2B5EF4-FFF2-40B4-BE49-F238E27FC236}">
                    <a16:creationId xmlns:a16="http://schemas.microsoft.com/office/drawing/2014/main" id="{0A358D11-7FB0-3C0F-8D09-130BFA355518}"/>
                  </a:ext>
                </a:extLst>
              </p:cNvPr>
              <p:cNvSpPr/>
              <p:nvPr/>
            </p:nvSpPr>
            <p:spPr>
              <a:xfrm rot="-1983235">
                <a:off x="3897729" y="6020264"/>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nvGrpSpPr>
              <p:cNvPr id="88" name="Google Shape;1643;p45">
                <a:extLst>
                  <a:ext uri="{FF2B5EF4-FFF2-40B4-BE49-F238E27FC236}">
                    <a16:creationId xmlns:a16="http://schemas.microsoft.com/office/drawing/2014/main" id="{F21F309A-82F8-63AB-9ACD-59F1289BD1BF}"/>
                  </a:ext>
                </a:extLst>
              </p:cNvPr>
              <p:cNvGrpSpPr/>
              <p:nvPr/>
            </p:nvGrpSpPr>
            <p:grpSpPr>
              <a:xfrm>
                <a:off x="3412611" y="5753298"/>
                <a:ext cx="363455" cy="234845"/>
                <a:chOff x="3412611" y="5753298"/>
                <a:chExt cx="363455" cy="234845"/>
              </a:xfrm>
            </p:grpSpPr>
            <p:sp>
              <p:nvSpPr>
                <p:cNvPr id="153" name="Google Shape;1644;p45">
                  <a:extLst>
                    <a:ext uri="{FF2B5EF4-FFF2-40B4-BE49-F238E27FC236}">
                      <a16:creationId xmlns:a16="http://schemas.microsoft.com/office/drawing/2014/main" id="{05BCF1FA-66FD-39A2-1A5A-1B1D47622927}"/>
                    </a:ext>
                  </a:extLst>
                </p:cNvPr>
                <p:cNvSpPr/>
                <p:nvPr/>
              </p:nvSpPr>
              <p:spPr>
                <a:xfrm>
                  <a:off x="3414612" y="5755117"/>
                  <a:ext cx="359453" cy="231207"/>
                </a:xfrm>
                <a:custGeom>
                  <a:avLst/>
                  <a:gdLst/>
                  <a:ahLst/>
                  <a:cxnLst/>
                  <a:rect l="l" t="t" r="r" b="b"/>
                  <a:pathLst>
                    <a:path w="359453" h="231207" extrusionOk="0">
                      <a:moveTo>
                        <a:pt x="339225" y="231208"/>
                      </a:moveTo>
                      <a:lnTo>
                        <a:pt x="0" y="231208"/>
                      </a:lnTo>
                      <a:lnTo>
                        <a:pt x="20228" y="0"/>
                      </a:lnTo>
                      <a:lnTo>
                        <a:pt x="359454" y="0"/>
                      </a:lnTo>
                      <a:lnTo>
                        <a:pt x="339225" y="231208"/>
                      </a:lnTo>
                      <a:close/>
                    </a:path>
                  </a:pathLst>
                </a:custGeom>
                <a:solidFill>
                  <a:srgbClr val="B1AD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54" name="Google Shape;1645;p45">
                  <a:extLst>
                    <a:ext uri="{FF2B5EF4-FFF2-40B4-BE49-F238E27FC236}">
                      <a16:creationId xmlns:a16="http://schemas.microsoft.com/office/drawing/2014/main" id="{263DF613-2A09-AF14-B107-9822DFD19FCC}"/>
                    </a:ext>
                  </a:extLst>
                </p:cNvPr>
                <p:cNvSpPr/>
                <p:nvPr/>
              </p:nvSpPr>
              <p:spPr>
                <a:xfrm>
                  <a:off x="3412611" y="5753298"/>
                  <a:ext cx="363455" cy="234845"/>
                </a:xfrm>
                <a:custGeom>
                  <a:avLst/>
                  <a:gdLst/>
                  <a:ahLst/>
                  <a:cxnLst/>
                  <a:rect l="l" t="t" r="r" b="b"/>
                  <a:pathLst>
                    <a:path w="363455" h="234845" extrusionOk="0">
                      <a:moveTo>
                        <a:pt x="342900" y="234846"/>
                      </a:moveTo>
                      <a:lnTo>
                        <a:pt x="0" y="234846"/>
                      </a:lnTo>
                      <a:lnTo>
                        <a:pt x="20556" y="0"/>
                      </a:lnTo>
                      <a:lnTo>
                        <a:pt x="363456" y="0"/>
                      </a:lnTo>
                      <a:lnTo>
                        <a:pt x="342900" y="234846"/>
                      </a:lnTo>
                      <a:close/>
                      <a:moveTo>
                        <a:pt x="3966" y="231208"/>
                      </a:moveTo>
                      <a:lnTo>
                        <a:pt x="339589" y="231208"/>
                      </a:lnTo>
                      <a:lnTo>
                        <a:pt x="359490" y="3638"/>
                      </a:lnTo>
                      <a:lnTo>
                        <a:pt x="23867" y="3638"/>
                      </a:lnTo>
                      <a:lnTo>
                        <a:pt x="3966" y="231208"/>
                      </a:lnTo>
                      <a:close/>
                    </a:path>
                  </a:pathLst>
                </a:custGeom>
                <a:solidFill>
                  <a:srgbClr val="4E3399"/>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grpSp>
            <p:nvGrpSpPr>
              <p:cNvPr id="89" name="Google Shape;1646;p45">
                <a:extLst>
                  <a:ext uri="{FF2B5EF4-FFF2-40B4-BE49-F238E27FC236}">
                    <a16:creationId xmlns:a16="http://schemas.microsoft.com/office/drawing/2014/main" id="{F1250A07-EEC7-2BA5-07E8-D04492D0ED30}"/>
                  </a:ext>
                </a:extLst>
              </p:cNvPr>
              <p:cNvGrpSpPr/>
              <p:nvPr/>
            </p:nvGrpSpPr>
            <p:grpSpPr>
              <a:xfrm>
                <a:off x="3451692" y="5763739"/>
                <a:ext cx="293668" cy="208869"/>
                <a:chOff x="3451692" y="5763739"/>
                <a:chExt cx="293668" cy="208869"/>
              </a:xfrm>
            </p:grpSpPr>
            <p:sp>
              <p:nvSpPr>
                <p:cNvPr id="138" name="Google Shape;1647;p45">
                  <a:extLst>
                    <a:ext uri="{FF2B5EF4-FFF2-40B4-BE49-F238E27FC236}">
                      <a16:creationId xmlns:a16="http://schemas.microsoft.com/office/drawing/2014/main" id="{24307800-DF4C-B4C4-87CC-607F66AAF626}"/>
                    </a:ext>
                  </a:extLst>
                </p:cNvPr>
                <p:cNvSpPr/>
                <p:nvPr/>
              </p:nvSpPr>
              <p:spPr>
                <a:xfrm>
                  <a:off x="3454087" y="5945176"/>
                  <a:ext cx="184165" cy="1819"/>
                </a:xfrm>
                <a:custGeom>
                  <a:avLst/>
                  <a:gdLst/>
                  <a:ahLst/>
                  <a:cxnLst/>
                  <a:rect l="l" t="t" r="r" b="b"/>
                  <a:pathLst>
                    <a:path w="184165" h="1819" extrusionOk="0">
                      <a:moveTo>
                        <a:pt x="0" y="0"/>
                      </a:moveTo>
                      <a:lnTo>
                        <a:pt x="184166" y="0"/>
                      </a:lnTo>
                      <a:lnTo>
                        <a:pt x="184166" y="1819"/>
                      </a:lnTo>
                      <a:lnTo>
                        <a:pt x="0" y="181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39" name="Google Shape;1648;p45">
                  <a:extLst>
                    <a:ext uri="{FF2B5EF4-FFF2-40B4-BE49-F238E27FC236}">
                      <a16:creationId xmlns:a16="http://schemas.microsoft.com/office/drawing/2014/main" id="{B9C46AD1-0D3B-3641-35FE-9FA316DB9A03}"/>
                    </a:ext>
                  </a:extLst>
                </p:cNvPr>
                <p:cNvSpPr/>
                <p:nvPr/>
              </p:nvSpPr>
              <p:spPr>
                <a:xfrm>
                  <a:off x="3456415" y="5782730"/>
                  <a:ext cx="197008" cy="128865"/>
                </a:xfrm>
                <a:custGeom>
                  <a:avLst/>
                  <a:gdLst/>
                  <a:ahLst/>
                  <a:cxnLst/>
                  <a:rect l="l" t="t" r="r" b="b"/>
                  <a:pathLst>
                    <a:path w="197008" h="128865" extrusionOk="0">
                      <a:moveTo>
                        <a:pt x="185766" y="128865"/>
                      </a:moveTo>
                      <a:lnTo>
                        <a:pt x="0" y="128865"/>
                      </a:lnTo>
                      <a:lnTo>
                        <a:pt x="73" y="127883"/>
                      </a:lnTo>
                      <a:lnTo>
                        <a:pt x="11242" y="0"/>
                      </a:lnTo>
                      <a:lnTo>
                        <a:pt x="197008" y="0"/>
                      </a:lnTo>
                      <a:lnTo>
                        <a:pt x="196936" y="982"/>
                      </a:lnTo>
                      <a:lnTo>
                        <a:pt x="185766" y="128865"/>
                      </a:lnTo>
                      <a:close/>
                      <a:moveTo>
                        <a:pt x="2001" y="127046"/>
                      </a:moveTo>
                      <a:lnTo>
                        <a:pt x="184093" y="127046"/>
                      </a:lnTo>
                      <a:lnTo>
                        <a:pt x="195044" y="1819"/>
                      </a:lnTo>
                      <a:lnTo>
                        <a:pt x="12952" y="1819"/>
                      </a:lnTo>
                      <a:lnTo>
                        <a:pt x="2001" y="127046"/>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40" name="Google Shape;1649;p45">
                  <a:extLst>
                    <a:ext uri="{FF2B5EF4-FFF2-40B4-BE49-F238E27FC236}">
                      <a16:creationId xmlns:a16="http://schemas.microsoft.com/office/drawing/2014/main" id="{780E2E14-5DD5-257D-EB06-E9F72A49CD39}"/>
                    </a:ext>
                  </a:extLst>
                </p:cNvPr>
                <p:cNvSpPr/>
                <p:nvPr/>
              </p:nvSpPr>
              <p:spPr>
                <a:xfrm>
                  <a:off x="3451692" y="5951907"/>
                  <a:ext cx="21197" cy="20701"/>
                </a:xfrm>
                <a:custGeom>
                  <a:avLst/>
                  <a:gdLst/>
                  <a:ahLst/>
                  <a:cxnLst/>
                  <a:rect l="l" t="t" r="r" b="b"/>
                  <a:pathLst>
                    <a:path w="21197" h="20701" extrusionOk="0">
                      <a:moveTo>
                        <a:pt x="12290" y="20702"/>
                      </a:moveTo>
                      <a:lnTo>
                        <a:pt x="7270" y="20702"/>
                      </a:lnTo>
                      <a:cubicBezTo>
                        <a:pt x="5160" y="20702"/>
                        <a:pt x="3268" y="19865"/>
                        <a:pt x="1885" y="18373"/>
                      </a:cubicBezTo>
                      <a:cubicBezTo>
                        <a:pt x="503" y="16881"/>
                        <a:pt x="-152" y="14881"/>
                        <a:pt x="30" y="12770"/>
                      </a:cubicBezTo>
                      <a:lnTo>
                        <a:pt x="466" y="7749"/>
                      </a:lnTo>
                      <a:cubicBezTo>
                        <a:pt x="830" y="3493"/>
                        <a:pt x="4614" y="0"/>
                        <a:pt x="8907" y="0"/>
                      </a:cubicBezTo>
                      <a:lnTo>
                        <a:pt x="13928" y="0"/>
                      </a:lnTo>
                      <a:cubicBezTo>
                        <a:pt x="16038" y="0"/>
                        <a:pt x="17930" y="837"/>
                        <a:pt x="19312" y="2328"/>
                      </a:cubicBezTo>
                      <a:cubicBezTo>
                        <a:pt x="20695" y="3820"/>
                        <a:pt x="21350" y="5821"/>
                        <a:pt x="21168" y="7931"/>
                      </a:cubicBezTo>
                      <a:lnTo>
                        <a:pt x="20731" y="12952"/>
                      </a:lnTo>
                      <a:cubicBezTo>
                        <a:pt x="20367" y="17209"/>
                        <a:pt x="16584" y="20702"/>
                        <a:pt x="12290" y="20702"/>
                      </a:cubicBezTo>
                      <a:close/>
                      <a:moveTo>
                        <a:pt x="8943" y="1856"/>
                      </a:moveTo>
                      <a:cubicBezTo>
                        <a:pt x="5596" y="1856"/>
                        <a:pt x="2613" y="4584"/>
                        <a:pt x="2322" y="7931"/>
                      </a:cubicBezTo>
                      <a:lnTo>
                        <a:pt x="1885" y="12952"/>
                      </a:lnTo>
                      <a:cubicBezTo>
                        <a:pt x="1740" y="14553"/>
                        <a:pt x="2249" y="16045"/>
                        <a:pt x="3268" y="17173"/>
                      </a:cubicBezTo>
                      <a:cubicBezTo>
                        <a:pt x="4286" y="18300"/>
                        <a:pt x="5705" y="18882"/>
                        <a:pt x="7306" y="18882"/>
                      </a:cubicBezTo>
                      <a:lnTo>
                        <a:pt x="12327" y="18882"/>
                      </a:lnTo>
                      <a:cubicBezTo>
                        <a:pt x="15674" y="18882"/>
                        <a:pt x="18657" y="16154"/>
                        <a:pt x="18948" y="12807"/>
                      </a:cubicBezTo>
                      <a:lnTo>
                        <a:pt x="19385" y="7786"/>
                      </a:lnTo>
                      <a:cubicBezTo>
                        <a:pt x="19530" y="6185"/>
                        <a:pt x="19021" y="4693"/>
                        <a:pt x="18002" y="3566"/>
                      </a:cubicBezTo>
                      <a:cubicBezTo>
                        <a:pt x="16984" y="2474"/>
                        <a:pt x="15565" y="1856"/>
                        <a:pt x="13964" y="1856"/>
                      </a:cubicBezTo>
                      <a:lnTo>
                        <a:pt x="8943" y="1856"/>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41" name="Google Shape;1650;p45">
                  <a:extLst>
                    <a:ext uri="{FF2B5EF4-FFF2-40B4-BE49-F238E27FC236}">
                      <a16:creationId xmlns:a16="http://schemas.microsoft.com/office/drawing/2014/main" id="{2CF21C02-D61E-A4DB-A383-C0D7F8F28F1C}"/>
                    </a:ext>
                  </a:extLst>
                </p:cNvPr>
                <p:cNvSpPr/>
                <p:nvPr/>
              </p:nvSpPr>
              <p:spPr>
                <a:xfrm>
                  <a:off x="3454414" y="5924584"/>
                  <a:ext cx="94665" cy="9932"/>
                </a:xfrm>
                <a:custGeom>
                  <a:avLst/>
                  <a:gdLst/>
                  <a:ahLst/>
                  <a:cxnLst/>
                  <a:rect l="l" t="t" r="r" b="b"/>
                  <a:pathLst>
                    <a:path w="94665" h="9932" extrusionOk="0">
                      <a:moveTo>
                        <a:pt x="93793" y="9933"/>
                      </a:moveTo>
                      <a:lnTo>
                        <a:pt x="0" y="9933"/>
                      </a:lnTo>
                      <a:lnTo>
                        <a:pt x="873" y="0"/>
                      </a:lnTo>
                      <a:lnTo>
                        <a:pt x="94666" y="0"/>
                      </a:lnTo>
                      <a:lnTo>
                        <a:pt x="93793" y="9933"/>
                      </a:lnTo>
                      <a:close/>
                      <a:moveTo>
                        <a:pt x="2001" y="8114"/>
                      </a:moveTo>
                      <a:lnTo>
                        <a:pt x="92156" y="8114"/>
                      </a:lnTo>
                      <a:lnTo>
                        <a:pt x="92701" y="1819"/>
                      </a:lnTo>
                      <a:lnTo>
                        <a:pt x="2547" y="1819"/>
                      </a:lnTo>
                      <a:lnTo>
                        <a:pt x="2001" y="8114"/>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42" name="Google Shape;1651;p45">
                  <a:extLst>
                    <a:ext uri="{FF2B5EF4-FFF2-40B4-BE49-F238E27FC236}">
                      <a16:creationId xmlns:a16="http://schemas.microsoft.com/office/drawing/2014/main" id="{F931BD66-8193-3491-430E-529092AEA82D}"/>
                    </a:ext>
                  </a:extLst>
                </p:cNvPr>
                <p:cNvSpPr/>
                <p:nvPr/>
              </p:nvSpPr>
              <p:spPr>
                <a:xfrm>
                  <a:off x="3599833" y="5957327"/>
                  <a:ext cx="38237" cy="9932"/>
                </a:xfrm>
                <a:custGeom>
                  <a:avLst/>
                  <a:gdLst/>
                  <a:ahLst/>
                  <a:cxnLst/>
                  <a:rect l="l" t="t" r="r" b="b"/>
                  <a:pathLst>
                    <a:path w="38237" h="9932" extrusionOk="0">
                      <a:moveTo>
                        <a:pt x="37364" y="9933"/>
                      </a:moveTo>
                      <a:lnTo>
                        <a:pt x="0" y="9933"/>
                      </a:lnTo>
                      <a:lnTo>
                        <a:pt x="873" y="0"/>
                      </a:lnTo>
                      <a:lnTo>
                        <a:pt x="38237" y="0"/>
                      </a:lnTo>
                      <a:lnTo>
                        <a:pt x="37364" y="9933"/>
                      </a:lnTo>
                      <a:close/>
                      <a:moveTo>
                        <a:pt x="2001" y="8114"/>
                      </a:moveTo>
                      <a:lnTo>
                        <a:pt x="35691" y="8114"/>
                      </a:lnTo>
                      <a:lnTo>
                        <a:pt x="36236" y="1819"/>
                      </a:lnTo>
                      <a:lnTo>
                        <a:pt x="2547" y="1819"/>
                      </a:lnTo>
                      <a:lnTo>
                        <a:pt x="2001" y="8114"/>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nvGrpSpPr>
                <p:cNvPr id="143" name="Google Shape;1652;p45">
                  <a:extLst>
                    <a:ext uri="{FF2B5EF4-FFF2-40B4-BE49-F238E27FC236}">
                      <a16:creationId xmlns:a16="http://schemas.microsoft.com/office/drawing/2014/main" id="{7BE83A60-5B22-9D69-47B5-0AE7C6A10776}"/>
                    </a:ext>
                  </a:extLst>
                </p:cNvPr>
                <p:cNvGrpSpPr/>
                <p:nvPr/>
              </p:nvGrpSpPr>
              <p:grpSpPr>
                <a:xfrm>
                  <a:off x="3602707" y="5924584"/>
                  <a:ext cx="38310" cy="9932"/>
                  <a:chOff x="3602707" y="5924584"/>
                  <a:chExt cx="38310" cy="9932"/>
                </a:xfrm>
              </p:grpSpPr>
              <p:sp>
                <p:nvSpPr>
                  <p:cNvPr id="150" name="Google Shape;1653;p45">
                    <a:extLst>
                      <a:ext uri="{FF2B5EF4-FFF2-40B4-BE49-F238E27FC236}">
                        <a16:creationId xmlns:a16="http://schemas.microsoft.com/office/drawing/2014/main" id="{239DFB76-ED52-8CAB-01D9-40D0D85305DC}"/>
                      </a:ext>
                    </a:extLst>
                  </p:cNvPr>
                  <p:cNvSpPr/>
                  <p:nvPr/>
                </p:nvSpPr>
                <p:spPr>
                  <a:xfrm>
                    <a:off x="3630212" y="5924584"/>
                    <a:ext cx="10805" cy="9932"/>
                  </a:xfrm>
                  <a:custGeom>
                    <a:avLst/>
                    <a:gdLst/>
                    <a:ahLst/>
                    <a:cxnLst/>
                    <a:rect l="l" t="t" r="r" b="b"/>
                    <a:pathLst>
                      <a:path w="10805" h="9932" extrusionOk="0">
                        <a:moveTo>
                          <a:pt x="9932" y="9933"/>
                        </a:moveTo>
                        <a:lnTo>
                          <a:pt x="0" y="9933"/>
                        </a:lnTo>
                        <a:lnTo>
                          <a:pt x="873" y="0"/>
                        </a:lnTo>
                        <a:lnTo>
                          <a:pt x="10805" y="0"/>
                        </a:lnTo>
                        <a:lnTo>
                          <a:pt x="9932" y="9933"/>
                        </a:lnTo>
                        <a:close/>
                        <a:moveTo>
                          <a:pt x="1965" y="8114"/>
                        </a:moveTo>
                        <a:lnTo>
                          <a:pt x="8259" y="8114"/>
                        </a:lnTo>
                        <a:lnTo>
                          <a:pt x="8804" y="1819"/>
                        </a:lnTo>
                        <a:lnTo>
                          <a:pt x="2510" y="1819"/>
                        </a:lnTo>
                        <a:lnTo>
                          <a:pt x="1965" y="8114"/>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51" name="Google Shape;1654;p45">
                    <a:extLst>
                      <a:ext uri="{FF2B5EF4-FFF2-40B4-BE49-F238E27FC236}">
                        <a16:creationId xmlns:a16="http://schemas.microsoft.com/office/drawing/2014/main" id="{AE85E45C-473D-3379-AE51-BC2CDB951F12}"/>
                      </a:ext>
                    </a:extLst>
                  </p:cNvPr>
                  <p:cNvSpPr/>
                  <p:nvPr/>
                </p:nvSpPr>
                <p:spPr>
                  <a:xfrm>
                    <a:off x="3616459" y="5924584"/>
                    <a:ext cx="10805" cy="9932"/>
                  </a:xfrm>
                  <a:custGeom>
                    <a:avLst/>
                    <a:gdLst/>
                    <a:ahLst/>
                    <a:cxnLst/>
                    <a:rect l="l" t="t" r="r" b="b"/>
                    <a:pathLst>
                      <a:path w="10805" h="9932" extrusionOk="0">
                        <a:moveTo>
                          <a:pt x="9932" y="9933"/>
                        </a:moveTo>
                        <a:lnTo>
                          <a:pt x="0" y="9933"/>
                        </a:lnTo>
                        <a:lnTo>
                          <a:pt x="873" y="0"/>
                        </a:lnTo>
                        <a:lnTo>
                          <a:pt x="10806" y="0"/>
                        </a:lnTo>
                        <a:lnTo>
                          <a:pt x="9932" y="9933"/>
                        </a:lnTo>
                        <a:close/>
                        <a:moveTo>
                          <a:pt x="1965" y="8114"/>
                        </a:moveTo>
                        <a:lnTo>
                          <a:pt x="8259" y="8114"/>
                        </a:lnTo>
                        <a:lnTo>
                          <a:pt x="8805" y="1819"/>
                        </a:lnTo>
                        <a:lnTo>
                          <a:pt x="2510" y="1819"/>
                        </a:lnTo>
                        <a:lnTo>
                          <a:pt x="1965" y="8114"/>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52" name="Google Shape;1655;p45">
                    <a:extLst>
                      <a:ext uri="{FF2B5EF4-FFF2-40B4-BE49-F238E27FC236}">
                        <a16:creationId xmlns:a16="http://schemas.microsoft.com/office/drawing/2014/main" id="{7DD9820E-A5F1-95E1-CF68-4503D313CAF1}"/>
                      </a:ext>
                    </a:extLst>
                  </p:cNvPr>
                  <p:cNvSpPr/>
                  <p:nvPr/>
                </p:nvSpPr>
                <p:spPr>
                  <a:xfrm>
                    <a:off x="3602707" y="5924584"/>
                    <a:ext cx="10805" cy="9932"/>
                  </a:xfrm>
                  <a:custGeom>
                    <a:avLst/>
                    <a:gdLst/>
                    <a:ahLst/>
                    <a:cxnLst/>
                    <a:rect l="l" t="t" r="r" b="b"/>
                    <a:pathLst>
                      <a:path w="10805" h="9932" extrusionOk="0">
                        <a:moveTo>
                          <a:pt x="9932" y="9933"/>
                        </a:moveTo>
                        <a:lnTo>
                          <a:pt x="0" y="9933"/>
                        </a:lnTo>
                        <a:lnTo>
                          <a:pt x="873" y="0"/>
                        </a:lnTo>
                        <a:lnTo>
                          <a:pt x="10805" y="0"/>
                        </a:lnTo>
                        <a:lnTo>
                          <a:pt x="9932" y="9933"/>
                        </a:lnTo>
                        <a:close/>
                        <a:moveTo>
                          <a:pt x="1965" y="8114"/>
                        </a:moveTo>
                        <a:lnTo>
                          <a:pt x="8259" y="8114"/>
                        </a:lnTo>
                        <a:lnTo>
                          <a:pt x="8804" y="1819"/>
                        </a:lnTo>
                        <a:lnTo>
                          <a:pt x="2510" y="1819"/>
                        </a:lnTo>
                        <a:lnTo>
                          <a:pt x="1965" y="8114"/>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sp>
              <p:nvSpPr>
                <p:cNvPr id="144" name="Google Shape;1656;p45">
                  <a:extLst>
                    <a:ext uri="{FF2B5EF4-FFF2-40B4-BE49-F238E27FC236}">
                      <a16:creationId xmlns:a16="http://schemas.microsoft.com/office/drawing/2014/main" id="{DCE736F6-DBDB-EAD7-7BC2-7650218432CA}"/>
                    </a:ext>
                  </a:extLst>
                </p:cNvPr>
                <p:cNvSpPr/>
                <p:nvPr/>
              </p:nvSpPr>
              <p:spPr>
                <a:xfrm>
                  <a:off x="3514517" y="5764321"/>
                  <a:ext cx="140543" cy="8804"/>
                </a:xfrm>
                <a:custGeom>
                  <a:avLst/>
                  <a:gdLst/>
                  <a:ahLst/>
                  <a:cxnLst/>
                  <a:rect l="l" t="t" r="r" b="b"/>
                  <a:pathLst>
                    <a:path w="140543" h="8804" extrusionOk="0">
                      <a:moveTo>
                        <a:pt x="139779" y="8805"/>
                      </a:moveTo>
                      <a:lnTo>
                        <a:pt x="0" y="8805"/>
                      </a:lnTo>
                      <a:lnTo>
                        <a:pt x="764" y="0"/>
                      </a:lnTo>
                      <a:lnTo>
                        <a:pt x="140544" y="0"/>
                      </a:lnTo>
                      <a:lnTo>
                        <a:pt x="139779" y="8805"/>
                      </a:lnTo>
                      <a:close/>
                      <a:moveTo>
                        <a:pt x="2001" y="6985"/>
                      </a:moveTo>
                      <a:lnTo>
                        <a:pt x="138106" y="6985"/>
                      </a:lnTo>
                      <a:lnTo>
                        <a:pt x="138543" y="1819"/>
                      </a:lnTo>
                      <a:lnTo>
                        <a:pt x="2438" y="1819"/>
                      </a:lnTo>
                      <a:lnTo>
                        <a:pt x="2001" y="6985"/>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45" name="Google Shape;1657;p45">
                  <a:extLst>
                    <a:ext uri="{FF2B5EF4-FFF2-40B4-BE49-F238E27FC236}">
                      <a16:creationId xmlns:a16="http://schemas.microsoft.com/office/drawing/2014/main" id="{93D004CF-C9D7-ED65-30EC-A59639BA958E}"/>
                    </a:ext>
                  </a:extLst>
                </p:cNvPr>
                <p:cNvSpPr/>
                <p:nvPr/>
              </p:nvSpPr>
              <p:spPr>
                <a:xfrm>
                  <a:off x="3468094" y="5763739"/>
                  <a:ext cx="38237" cy="9932"/>
                </a:xfrm>
                <a:custGeom>
                  <a:avLst/>
                  <a:gdLst/>
                  <a:ahLst/>
                  <a:cxnLst/>
                  <a:rect l="l" t="t" r="r" b="b"/>
                  <a:pathLst>
                    <a:path w="38237" h="9932" extrusionOk="0">
                      <a:moveTo>
                        <a:pt x="37364" y="9932"/>
                      </a:moveTo>
                      <a:lnTo>
                        <a:pt x="0" y="9932"/>
                      </a:lnTo>
                      <a:lnTo>
                        <a:pt x="873" y="0"/>
                      </a:lnTo>
                      <a:lnTo>
                        <a:pt x="38237" y="0"/>
                      </a:lnTo>
                      <a:lnTo>
                        <a:pt x="37364" y="9932"/>
                      </a:lnTo>
                      <a:close/>
                      <a:moveTo>
                        <a:pt x="2001" y="8113"/>
                      </a:moveTo>
                      <a:lnTo>
                        <a:pt x="35691" y="8113"/>
                      </a:lnTo>
                      <a:lnTo>
                        <a:pt x="36237" y="1819"/>
                      </a:lnTo>
                      <a:lnTo>
                        <a:pt x="2547" y="1819"/>
                      </a:lnTo>
                      <a:lnTo>
                        <a:pt x="2001" y="8113"/>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nvGrpSpPr>
                <p:cNvPr id="146" name="Google Shape;1658;p45">
                  <a:extLst>
                    <a:ext uri="{FF2B5EF4-FFF2-40B4-BE49-F238E27FC236}">
                      <a16:creationId xmlns:a16="http://schemas.microsoft.com/office/drawing/2014/main" id="{AA83D82E-1E6F-650D-CF02-9A6B66DCF140}"/>
                    </a:ext>
                  </a:extLst>
                </p:cNvPr>
                <p:cNvGrpSpPr/>
                <p:nvPr/>
              </p:nvGrpSpPr>
              <p:grpSpPr>
                <a:xfrm>
                  <a:off x="3664011" y="5786842"/>
                  <a:ext cx="81349" cy="179326"/>
                  <a:chOff x="3664011" y="5786842"/>
                  <a:chExt cx="81349" cy="179326"/>
                </a:xfrm>
              </p:grpSpPr>
              <p:sp>
                <p:nvSpPr>
                  <p:cNvPr id="147" name="Google Shape;1659;p45">
                    <a:extLst>
                      <a:ext uri="{FF2B5EF4-FFF2-40B4-BE49-F238E27FC236}">
                        <a16:creationId xmlns:a16="http://schemas.microsoft.com/office/drawing/2014/main" id="{A383FF65-9A68-39FE-5204-938FF0766A57}"/>
                      </a:ext>
                    </a:extLst>
                  </p:cNvPr>
                  <p:cNvSpPr/>
                  <p:nvPr/>
                </p:nvSpPr>
                <p:spPr>
                  <a:xfrm>
                    <a:off x="3676417" y="5786842"/>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48" name="Google Shape;1660;p45">
                    <a:extLst>
                      <a:ext uri="{FF2B5EF4-FFF2-40B4-BE49-F238E27FC236}">
                        <a16:creationId xmlns:a16="http://schemas.microsoft.com/office/drawing/2014/main" id="{1625BB00-7F92-752A-B298-8642AE7CAB08}"/>
                      </a:ext>
                    </a:extLst>
                  </p:cNvPr>
                  <p:cNvSpPr/>
                  <p:nvPr/>
                </p:nvSpPr>
                <p:spPr>
                  <a:xfrm>
                    <a:off x="3670196" y="5857641"/>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49" name="Google Shape;1661;p45">
                    <a:extLst>
                      <a:ext uri="{FF2B5EF4-FFF2-40B4-BE49-F238E27FC236}">
                        <a16:creationId xmlns:a16="http://schemas.microsoft.com/office/drawing/2014/main" id="{51BBC873-BBCA-F40D-AC00-D1B54AB042FD}"/>
                      </a:ext>
                    </a:extLst>
                  </p:cNvPr>
                  <p:cNvSpPr/>
                  <p:nvPr/>
                </p:nvSpPr>
                <p:spPr>
                  <a:xfrm>
                    <a:off x="3664011" y="5928440"/>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grpSp>
          <p:sp>
            <p:nvSpPr>
              <p:cNvPr id="90" name="Google Shape;1662;p45">
                <a:extLst>
                  <a:ext uri="{FF2B5EF4-FFF2-40B4-BE49-F238E27FC236}">
                    <a16:creationId xmlns:a16="http://schemas.microsoft.com/office/drawing/2014/main" id="{A375C849-7699-6990-41FB-9BCD4511A9EE}"/>
                  </a:ext>
                </a:extLst>
              </p:cNvPr>
              <p:cNvSpPr/>
              <p:nvPr/>
            </p:nvSpPr>
            <p:spPr>
              <a:xfrm rot="-1693966">
                <a:off x="3673108" y="5804443"/>
                <a:ext cx="75876" cy="1817"/>
              </a:xfrm>
              <a:custGeom>
                <a:avLst/>
                <a:gdLst/>
                <a:ahLst/>
                <a:cxnLst/>
                <a:rect l="l" t="t" r="r" b="b"/>
                <a:pathLst>
                  <a:path w="75965" h="1819" extrusionOk="0">
                    <a:moveTo>
                      <a:pt x="0" y="0"/>
                    </a:moveTo>
                    <a:lnTo>
                      <a:pt x="75966" y="0"/>
                    </a:lnTo>
                    <a:lnTo>
                      <a:pt x="75966" y="1819"/>
                    </a:lnTo>
                    <a:lnTo>
                      <a:pt x="0" y="181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91" name="Google Shape;1663;p45">
                <a:extLst>
                  <a:ext uri="{FF2B5EF4-FFF2-40B4-BE49-F238E27FC236}">
                    <a16:creationId xmlns:a16="http://schemas.microsoft.com/office/drawing/2014/main" id="{1A001DD7-724B-CD87-F703-2D7ADBA7B17B}"/>
                  </a:ext>
                </a:extLst>
              </p:cNvPr>
              <p:cNvSpPr/>
              <p:nvPr/>
            </p:nvSpPr>
            <p:spPr>
              <a:xfrm>
                <a:off x="3680055" y="5786987"/>
                <a:ext cx="61631" cy="37473"/>
              </a:xfrm>
              <a:custGeom>
                <a:avLst/>
                <a:gdLst/>
                <a:ahLst/>
                <a:cxnLst/>
                <a:rect l="l" t="t" r="r" b="b"/>
                <a:pathLst>
                  <a:path w="61631" h="37473" extrusionOk="0">
                    <a:moveTo>
                      <a:pt x="60685" y="37474"/>
                    </a:moveTo>
                    <a:lnTo>
                      <a:pt x="0" y="1565"/>
                    </a:lnTo>
                    <a:lnTo>
                      <a:pt x="946" y="0"/>
                    </a:lnTo>
                    <a:lnTo>
                      <a:pt x="61631" y="35909"/>
                    </a:lnTo>
                    <a:lnTo>
                      <a:pt x="60685" y="37474"/>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92" name="Google Shape;1664;p45">
                <a:extLst>
                  <a:ext uri="{FF2B5EF4-FFF2-40B4-BE49-F238E27FC236}">
                    <a16:creationId xmlns:a16="http://schemas.microsoft.com/office/drawing/2014/main" id="{EDA8D1A4-5B67-15F0-8094-9723938DEA69}"/>
                  </a:ext>
                </a:extLst>
              </p:cNvPr>
              <p:cNvSpPr/>
              <p:nvPr/>
            </p:nvSpPr>
            <p:spPr>
              <a:xfrm rot="-1689905">
                <a:off x="3666907" y="5875239"/>
                <a:ext cx="76043" cy="1821"/>
              </a:xfrm>
              <a:custGeom>
                <a:avLst/>
                <a:gdLst/>
                <a:ahLst/>
                <a:cxnLst/>
                <a:rect l="l" t="t" r="r" b="b"/>
                <a:pathLst>
                  <a:path w="75965" h="1819" extrusionOk="0">
                    <a:moveTo>
                      <a:pt x="0" y="0"/>
                    </a:moveTo>
                    <a:lnTo>
                      <a:pt x="75966" y="0"/>
                    </a:lnTo>
                    <a:lnTo>
                      <a:pt x="75966" y="1819"/>
                    </a:lnTo>
                    <a:lnTo>
                      <a:pt x="0" y="181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93" name="Google Shape;1665;p45">
                <a:extLst>
                  <a:ext uri="{FF2B5EF4-FFF2-40B4-BE49-F238E27FC236}">
                    <a16:creationId xmlns:a16="http://schemas.microsoft.com/office/drawing/2014/main" id="{34C1C261-EDA0-7AD3-EDA6-51CEEBB81795}"/>
                  </a:ext>
                </a:extLst>
              </p:cNvPr>
              <p:cNvSpPr/>
              <p:nvPr/>
            </p:nvSpPr>
            <p:spPr>
              <a:xfrm rot="-3559864">
                <a:off x="3703745" y="5841380"/>
                <a:ext cx="1819" cy="70497"/>
              </a:xfrm>
              <a:custGeom>
                <a:avLst/>
                <a:gdLst/>
                <a:ahLst/>
                <a:cxnLst/>
                <a:rect l="l" t="t" r="r" b="b"/>
                <a:pathLst>
                  <a:path w="1819" h="70508" extrusionOk="0">
                    <a:moveTo>
                      <a:pt x="0" y="0"/>
                    </a:moveTo>
                    <a:lnTo>
                      <a:pt x="1819" y="0"/>
                    </a:lnTo>
                    <a:lnTo>
                      <a:pt x="1819" y="70508"/>
                    </a:lnTo>
                    <a:lnTo>
                      <a:pt x="0" y="70508"/>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94" name="Google Shape;1666;p45">
                <a:extLst>
                  <a:ext uri="{FF2B5EF4-FFF2-40B4-BE49-F238E27FC236}">
                    <a16:creationId xmlns:a16="http://schemas.microsoft.com/office/drawing/2014/main" id="{1A2A8155-6EF4-0660-90F6-0FADFD5ABC6D}"/>
                  </a:ext>
                </a:extLst>
              </p:cNvPr>
              <p:cNvSpPr/>
              <p:nvPr/>
            </p:nvSpPr>
            <p:spPr>
              <a:xfrm>
                <a:off x="3663938" y="5927858"/>
                <a:ext cx="68470" cy="39001"/>
              </a:xfrm>
              <a:custGeom>
                <a:avLst/>
                <a:gdLst/>
                <a:ahLst/>
                <a:cxnLst/>
                <a:rect l="l" t="t" r="r" b="b"/>
                <a:pathLst>
                  <a:path w="68470" h="39001" extrusionOk="0">
                    <a:moveTo>
                      <a:pt x="0" y="39002"/>
                    </a:moveTo>
                    <a:lnTo>
                      <a:pt x="3420" y="0"/>
                    </a:lnTo>
                    <a:lnTo>
                      <a:pt x="34563" y="18409"/>
                    </a:lnTo>
                    <a:lnTo>
                      <a:pt x="67598" y="691"/>
                    </a:lnTo>
                    <a:lnTo>
                      <a:pt x="68471" y="2292"/>
                    </a:lnTo>
                    <a:lnTo>
                      <a:pt x="36418" y="19464"/>
                    </a:lnTo>
                    <a:lnTo>
                      <a:pt x="65378" y="36600"/>
                    </a:lnTo>
                    <a:lnTo>
                      <a:pt x="64469" y="38165"/>
                    </a:lnTo>
                    <a:lnTo>
                      <a:pt x="34563" y="20483"/>
                    </a:lnTo>
                    <a:lnTo>
                      <a:pt x="73" y="39002"/>
                    </a:lnTo>
                    <a:close/>
                    <a:moveTo>
                      <a:pt x="4984" y="3020"/>
                    </a:moveTo>
                    <a:lnTo>
                      <a:pt x="2110" y="35800"/>
                    </a:lnTo>
                    <a:lnTo>
                      <a:pt x="32671" y="19428"/>
                    </a:lnTo>
                    <a:lnTo>
                      <a:pt x="4984" y="3020"/>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95" name="Google Shape;1667;p45">
                <a:extLst>
                  <a:ext uri="{FF2B5EF4-FFF2-40B4-BE49-F238E27FC236}">
                    <a16:creationId xmlns:a16="http://schemas.microsoft.com/office/drawing/2014/main" id="{FA973889-ED42-4883-628C-24A6938BFD9F}"/>
                  </a:ext>
                </a:extLst>
              </p:cNvPr>
              <p:cNvSpPr/>
              <p:nvPr/>
            </p:nvSpPr>
            <p:spPr>
              <a:xfrm rot="-1983235">
                <a:off x="3438678" y="5846184"/>
                <a:ext cx="232588" cy="1818"/>
              </a:xfrm>
              <a:custGeom>
                <a:avLst/>
                <a:gdLst/>
                <a:ahLst/>
                <a:cxnLst/>
                <a:rect l="l" t="t" r="r" b="b"/>
                <a:pathLst>
                  <a:path w="232771" h="1819" extrusionOk="0">
                    <a:moveTo>
                      <a:pt x="0" y="0"/>
                    </a:moveTo>
                    <a:lnTo>
                      <a:pt x="232772" y="0"/>
                    </a:lnTo>
                    <a:lnTo>
                      <a:pt x="232772" y="1819"/>
                    </a:lnTo>
                    <a:lnTo>
                      <a:pt x="0" y="1819"/>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96" name="Google Shape;1668;p45">
                <a:extLst>
                  <a:ext uri="{FF2B5EF4-FFF2-40B4-BE49-F238E27FC236}">
                    <a16:creationId xmlns:a16="http://schemas.microsoft.com/office/drawing/2014/main" id="{CE514152-86D2-C7E0-5150-579034CC1987}"/>
                  </a:ext>
                </a:extLst>
              </p:cNvPr>
              <p:cNvSpPr/>
              <p:nvPr/>
            </p:nvSpPr>
            <p:spPr>
              <a:xfrm rot="-3218761">
                <a:off x="3553948" y="5739923"/>
                <a:ext cx="1818" cy="214372"/>
              </a:xfrm>
              <a:custGeom>
                <a:avLst/>
                <a:gdLst/>
                <a:ahLst/>
                <a:cxnLst/>
                <a:rect l="l" t="t" r="r" b="b"/>
                <a:pathLst>
                  <a:path w="1819" h="214471" extrusionOk="0">
                    <a:moveTo>
                      <a:pt x="0" y="0"/>
                    </a:moveTo>
                    <a:lnTo>
                      <a:pt x="1819" y="0"/>
                    </a:lnTo>
                    <a:lnTo>
                      <a:pt x="1819" y="214471"/>
                    </a:lnTo>
                    <a:lnTo>
                      <a:pt x="0" y="214471"/>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97" name="Google Shape;1669;p45">
                <a:extLst>
                  <a:ext uri="{FF2B5EF4-FFF2-40B4-BE49-F238E27FC236}">
                    <a16:creationId xmlns:a16="http://schemas.microsoft.com/office/drawing/2014/main" id="{5FD15682-35C5-2F34-D91B-21E2EA1FCF08}"/>
                  </a:ext>
                </a:extLst>
              </p:cNvPr>
              <p:cNvSpPr/>
              <p:nvPr/>
            </p:nvSpPr>
            <p:spPr>
              <a:xfrm>
                <a:off x="3662810" y="6557485"/>
                <a:ext cx="50600" cy="92332"/>
              </a:xfrm>
              <a:custGeom>
                <a:avLst/>
                <a:gdLst/>
                <a:ahLst/>
                <a:cxnLst/>
                <a:rect l="l" t="t" r="r" b="b"/>
                <a:pathLst>
                  <a:path w="50600" h="92332" extrusionOk="0">
                    <a:moveTo>
                      <a:pt x="4002" y="0"/>
                    </a:moveTo>
                    <a:lnTo>
                      <a:pt x="0" y="88663"/>
                    </a:lnTo>
                    <a:cubicBezTo>
                      <a:pt x="0" y="88663"/>
                      <a:pt x="32598" y="98814"/>
                      <a:pt x="35945" y="85352"/>
                    </a:cubicBezTo>
                    <a:cubicBezTo>
                      <a:pt x="38019" y="77057"/>
                      <a:pt x="44204" y="48133"/>
                      <a:pt x="49771" y="25649"/>
                    </a:cubicBezTo>
                    <a:cubicBezTo>
                      <a:pt x="51880" y="17099"/>
                      <a:pt x="49807" y="8841"/>
                      <a:pt x="45368" y="5675"/>
                    </a:cubicBezTo>
                    <a:cubicBezTo>
                      <a:pt x="37983" y="364"/>
                      <a:pt x="25795" y="473"/>
                      <a:pt x="3966" y="36"/>
                    </a:cubicBez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98" name="Google Shape;1670;p45">
                <a:extLst>
                  <a:ext uri="{FF2B5EF4-FFF2-40B4-BE49-F238E27FC236}">
                    <a16:creationId xmlns:a16="http://schemas.microsoft.com/office/drawing/2014/main" id="{BDC529C9-BC57-9C9C-2F70-9FDE7A82EA07}"/>
                  </a:ext>
                </a:extLst>
              </p:cNvPr>
              <p:cNvSpPr/>
              <p:nvPr/>
            </p:nvSpPr>
            <p:spPr>
              <a:xfrm>
                <a:off x="3429274" y="6552937"/>
                <a:ext cx="75309" cy="84144"/>
              </a:xfrm>
              <a:custGeom>
                <a:avLst/>
                <a:gdLst/>
                <a:ahLst/>
                <a:cxnLst/>
                <a:rect l="l" t="t" r="r" b="b"/>
                <a:pathLst>
                  <a:path w="75309" h="84144" extrusionOk="0">
                    <a:moveTo>
                      <a:pt x="34017" y="0"/>
                    </a:moveTo>
                    <a:lnTo>
                      <a:pt x="0" y="67125"/>
                    </a:lnTo>
                    <a:cubicBezTo>
                      <a:pt x="0" y="67125"/>
                      <a:pt x="19391" y="91646"/>
                      <a:pt x="27505" y="81823"/>
                    </a:cubicBezTo>
                    <a:cubicBezTo>
                      <a:pt x="38528" y="68434"/>
                      <a:pt x="74037" y="24776"/>
                      <a:pt x="74037" y="24776"/>
                    </a:cubicBezTo>
                    <a:cubicBezTo>
                      <a:pt x="74037" y="24776"/>
                      <a:pt x="86407" y="26377"/>
                      <a:pt x="34017" y="0"/>
                    </a:cubicBez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99" name="Google Shape;1671;p45">
                <a:extLst>
                  <a:ext uri="{FF2B5EF4-FFF2-40B4-BE49-F238E27FC236}">
                    <a16:creationId xmlns:a16="http://schemas.microsoft.com/office/drawing/2014/main" id="{00D7998C-9418-0A82-EF55-F6BF84352D9B}"/>
                  </a:ext>
                </a:extLst>
              </p:cNvPr>
              <p:cNvSpPr/>
              <p:nvPr/>
            </p:nvSpPr>
            <p:spPr>
              <a:xfrm>
                <a:off x="3447211" y="6565816"/>
                <a:ext cx="52790" cy="34599"/>
              </a:xfrm>
              <a:custGeom>
                <a:avLst/>
                <a:gdLst/>
                <a:ahLst/>
                <a:cxnLst/>
                <a:rect l="l" t="t" r="r" b="b"/>
                <a:pathLst>
                  <a:path w="52790" h="34599" extrusionOk="0">
                    <a:moveTo>
                      <a:pt x="0" y="18810"/>
                    </a:moveTo>
                    <a:lnTo>
                      <a:pt x="37619" y="34599"/>
                    </a:lnTo>
                    <a:lnTo>
                      <a:pt x="52790" y="16008"/>
                    </a:lnTo>
                    <a:lnTo>
                      <a:pt x="9568" y="0"/>
                    </a:lnTo>
                    <a:lnTo>
                      <a:pt x="0" y="18810"/>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00" name="Google Shape;1672;p45">
                <a:extLst>
                  <a:ext uri="{FF2B5EF4-FFF2-40B4-BE49-F238E27FC236}">
                    <a16:creationId xmlns:a16="http://schemas.microsoft.com/office/drawing/2014/main" id="{1D9CF54B-E6C4-5DF3-EF97-3ADFAC8F3995}"/>
                  </a:ext>
                </a:extLst>
              </p:cNvPr>
              <p:cNvSpPr/>
              <p:nvPr/>
            </p:nvSpPr>
            <p:spPr>
              <a:xfrm>
                <a:off x="3664411" y="6590119"/>
                <a:ext cx="46750" cy="20410"/>
              </a:xfrm>
              <a:custGeom>
                <a:avLst/>
                <a:gdLst/>
                <a:ahLst/>
                <a:cxnLst/>
                <a:rect l="l" t="t" r="r" b="b"/>
                <a:pathLst>
                  <a:path w="46750" h="20410" extrusionOk="0">
                    <a:moveTo>
                      <a:pt x="910" y="0"/>
                    </a:moveTo>
                    <a:lnTo>
                      <a:pt x="0" y="20410"/>
                    </a:lnTo>
                    <a:lnTo>
                      <a:pt x="41621" y="20410"/>
                    </a:lnTo>
                    <a:lnTo>
                      <a:pt x="46751" y="0"/>
                    </a:lnTo>
                    <a:lnTo>
                      <a:pt x="910" y="0"/>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01" name="Google Shape;1673;p45">
                <a:extLst>
                  <a:ext uri="{FF2B5EF4-FFF2-40B4-BE49-F238E27FC236}">
                    <a16:creationId xmlns:a16="http://schemas.microsoft.com/office/drawing/2014/main" id="{8B357D05-954E-1C82-B9C2-E23F98823C67}"/>
                  </a:ext>
                </a:extLst>
              </p:cNvPr>
              <p:cNvSpPr/>
              <p:nvPr/>
            </p:nvSpPr>
            <p:spPr>
              <a:xfrm>
                <a:off x="3449102" y="6014273"/>
                <a:ext cx="35654" cy="40631"/>
              </a:xfrm>
              <a:custGeom>
                <a:avLst/>
                <a:gdLst/>
                <a:ahLst/>
                <a:cxnLst/>
                <a:rect l="l" t="t" r="r" b="b"/>
                <a:pathLst>
                  <a:path w="35654" h="40631" extrusionOk="0">
                    <a:moveTo>
                      <a:pt x="0" y="21785"/>
                    </a:moveTo>
                    <a:lnTo>
                      <a:pt x="16154" y="40631"/>
                    </a:lnTo>
                    <a:lnTo>
                      <a:pt x="35655" y="26297"/>
                    </a:lnTo>
                    <a:cubicBezTo>
                      <a:pt x="35655" y="26297"/>
                      <a:pt x="29178" y="-1899"/>
                      <a:pt x="26195" y="102"/>
                    </a:cubicBezTo>
                    <a:cubicBezTo>
                      <a:pt x="23212" y="2139"/>
                      <a:pt x="0" y="17856"/>
                      <a:pt x="0" y="17856"/>
                    </a:cubicBezTo>
                    <a:lnTo>
                      <a:pt x="0" y="21749"/>
                    </a:lnTo>
                    <a:close/>
                  </a:path>
                </a:pathLst>
              </a:custGeom>
              <a:solidFill>
                <a:srgbClr val="FF8B7B"/>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02" name="Google Shape;1674;p45">
                <a:extLst>
                  <a:ext uri="{FF2B5EF4-FFF2-40B4-BE49-F238E27FC236}">
                    <a16:creationId xmlns:a16="http://schemas.microsoft.com/office/drawing/2014/main" id="{3C172B58-B479-4966-2CA6-43D10186A31D}"/>
                  </a:ext>
                </a:extLst>
              </p:cNvPr>
              <p:cNvSpPr/>
              <p:nvPr/>
            </p:nvSpPr>
            <p:spPr>
              <a:xfrm>
                <a:off x="3449102" y="6014273"/>
                <a:ext cx="35654" cy="40631"/>
              </a:xfrm>
              <a:custGeom>
                <a:avLst/>
                <a:gdLst/>
                <a:ahLst/>
                <a:cxnLst/>
                <a:rect l="l" t="t" r="r" b="b"/>
                <a:pathLst>
                  <a:path w="35654" h="40631" extrusionOk="0">
                    <a:moveTo>
                      <a:pt x="0" y="21785"/>
                    </a:moveTo>
                    <a:lnTo>
                      <a:pt x="16154" y="40631"/>
                    </a:lnTo>
                    <a:lnTo>
                      <a:pt x="35655" y="26297"/>
                    </a:lnTo>
                    <a:cubicBezTo>
                      <a:pt x="35655" y="26297"/>
                      <a:pt x="29178" y="-1899"/>
                      <a:pt x="26195" y="102"/>
                    </a:cubicBezTo>
                    <a:cubicBezTo>
                      <a:pt x="23212" y="2139"/>
                      <a:pt x="0" y="17856"/>
                      <a:pt x="0" y="17856"/>
                    </a:cubicBezTo>
                    <a:lnTo>
                      <a:pt x="0" y="21749"/>
                    </a:ln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03" name="Google Shape;1675;p45">
                <a:extLst>
                  <a:ext uri="{FF2B5EF4-FFF2-40B4-BE49-F238E27FC236}">
                    <a16:creationId xmlns:a16="http://schemas.microsoft.com/office/drawing/2014/main" id="{3E51F19B-A0FF-A27C-92BB-83F8F78843EF}"/>
                  </a:ext>
                </a:extLst>
              </p:cNvPr>
              <p:cNvSpPr/>
              <p:nvPr/>
            </p:nvSpPr>
            <p:spPr>
              <a:xfrm>
                <a:off x="3385101" y="5792772"/>
                <a:ext cx="110425" cy="199846"/>
              </a:xfrm>
              <a:custGeom>
                <a:avLst/>
                <a:gdLst/>
                <a:ahLst/>
                <a:cxnLst/>
                <a:rect l="l" t="t" r="r" b="b"/>
                <a:pathLst>
                  <a:path w="110425" h="199846" extrusionOk="0">
                    <a:moveTo>
                      <a:pt x="79574" y="0"/>
                    </a:moveTo>
                    <a:lnTo>
                      <a:pt x="8265" y="64251"/>
                    </a:lnTo>
                    <a:cubicBezTo>
                      <a:pt x="-867" y="74438"/>
                      <a:pt x="-2613" y="89281"/>
                      <a:pt x="3935" y="101288"/>
                    </a:cubicBezTo>
                    <a:cubicBezTo>
                      <a:pt x="21690" y="133922"/>
                      <a:pt x="64002" y="199846"/>
                      <a:pt x="64002" y="199846"/>
                    </a:cubicBezTo>
                    <a:lnTo>
                      <a:pt x="84740" y="184930"/>
                    </a:lnTo>
                    <a:cubicBezTo>
                      <a:pt x="84740" y="184930"/>
                      <a:pt x="59855" y="111329"/>
                      <a:pt x="49668" y="95939"/>
                    </a:cubicBezTo>
                    <a:cubicBezTo>
                      <a:pt x="49049" y="95030"/>
                      <a:pt x="49267" y="93829"/>
                      <a:pt x="50104" y="93138"/>
                    </a:cubicBezTo>
                    <a:lnTo>
                      <a:pt x="110425" y="43440"/>
                    </a:lnTo>
                    <a:lnTo>
                      <a:pt x="79537" y="36"/>
                    </a:lnTo>
                    <a:close/>
                  </a:path>
                </a:pathLst>
              </a:custGeom>
              <a:solidFill>
                <a:srgbClr val="FF8B7B"/>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04" name="Google Shape;1676;p45">
                <a:extLst>
                  <a:ext uri="{FF2B5EF4-FFF2-40B4-BE49-F238E27FC236}">
                    <a16:creationId xmlns:a16="http://schemas.microsoft.com/office/drawing/2014/main" id="{2200F98E-F118-B775-1986-DC97EFF764B3}"/>
                  </a:ext>
                </a:extLst>
              </p:cNvPr>
              <p:cNvSpPr/>
              <p:nvPr/>
            </p:nvSpPr>
            <p:spPr>
              <a:xfrm>
                <a:off x="3385101" y="5792772"/>
                <a:ext cx="110425" cy="199846"/>
              </a:xfrm>
              <a:custGeom>
                <a:avLst/>
                <a:gdLst/>
                <a:ahLst/>
                <a:cxnLst/>
                <a:rect l="l" t="t" r="r" b="b"/>
                <a:pathLst>
                  <a:path w="110425" h="199846" extrusionOk="0">
                    <a:moveTo>
                      <a:pt x="79574" y="0"/>
                    </a:moveTo>
                    <a:lnTo>
                      <a:pt x="8265" y="64251"/>
                    </a:lnTo>
                    <a:cubicBezTo>
                      <a:pt x="-867" y="74438"/>
                      <a:pt x="-2613" y="89281"/>
                      <a:pt x="3935" y="101288"/>
                    </a:cubicBezTo>
                    <a:cubicBezTo>
                      <a:pt x="21690" y="133922"/>
                      <a:pt x="64002" y="199846"/>
                      <a:pt x="64002" y="199846"/>
                    </a:cubicBezTo>
                    <a:lnTo>
                      <a:pt x="84740" y="184930"/>
                    </a:lnTo>
                    <a:cubicBezTo>
                      <a:pt x="84740" y="184930"/>
                      <a:pt x="59855" y="111329"/>
                      <a:pt x="49668" y="95939"/>
                    </a:cubicBezTo>
                    <a:cubicBezTo>
                      <a:pt x="49049" y="95030"/>
                      <a:pt x="49267" y="93829"/>
                      <a:pt x="50104" y="93138"/>
                    </a:cubicBezTo>
                    <a:lnTo>
                      <a:pt x="110425" y="43440"/>
                    </a:lnTo>
                    <a:lnTo>
                      <a:pt x="79537" y="36"/>
                    </a:ln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05" name="Google Shape;1677;p45">
                <a:extLst>
                  <a:ext uri="{FF2B5EF4-FFF2-40B4-BE49-F238E27FC236}">
                    <a16:creationId xmlns:a16="http://schemas.microsoft.com/office/drawing/2014/main" id="{8F4D704B-A652-775F-C1CD-88C7F596FD8C}"/>
                  </a:ext>
                </a:extLst>
              </p:cNvPr>
              <p:cNvSpPr/>
              <p:nvPr/>
            </p:nvSpPr>
            <p:spPr>
              <a:xfrm>
                <a:off x="3449102" y="5977702"/>
                <a:ext cx="29320" cy="54463"/>
              </a:xfrm>
              <a:custGeom>
                <a:avLst/>
                <a:gdLst/>
                <a:ahLst/>
                <a:cxnLst/>
                <a:rect l="l" t="t" r="r" b="b"/>
                <a:pathLst>
                  <a:path w="29320" h="54463" extrusionOk="0">
                    <a:moveTo>
                      <a:pt x="0" y="14917"/>
                    </a:moveTo>
                    <a:lnTo>
                      <a:pt x="0" y="54464"/>
                    </a:lnTo>
                    <a:lnTo>
                      <a:pt x="29178" y="34672"/>
                    </a:lnTo>
                    <a:cubicBezTo>
                      <a:pt x="29178" y="34672"/>
                      <a:pt x="31107" y="1273"/>
                      <a:pt x="20738" y="0"/>
                    </a:cubicBezTo>
                    <a:lnTo>
                      <a:pt x="0" y="14917"/>
                    </a:lnTo>
                    <a:close/>
                  </a:path>
                </a:pathLst>
              </a:custGeom>
              <a:solidFill>
                <a:srgbClr val="FF8B7B"/>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06" name="Google Shape;1678;p45">
                <a:extLst>
                  <a:ext uri="{FF2B5EF4-FFF2-40B4-BE49-F238E27FC236}">
                    <a16:creationId xmlns:a16="http://schemas.microsoft.com/office/drawing/2014/main" id="{AE5EF802-17E1-06FB-2CD9-D88369D4259B}"/>
                  </a:ext>
                </a:extLst>
              </p:cNvPr>
              <p:cNvSpPr/>
              <p:nvPr/>
            </p:nvSpPr>
            <p:spPr>
              <a:xfrm>
                <a:off x="3449102" y="5977702"/>
                <a:ext cx="29320" cy="54463"/>
              </a:xfrm>
              <a:custGeom>
                <a:avLst/>
                <a:gdLst/>
                <a:ahLst/>
                <a:cxnLst/>
                <a:rect l="l" t="t" r="r" b="b"/>
                <a:pathLst>
                  <a:path w="29320" h="54463" extrusionOk="0">
                    <a:moveTo>
                      <a:pt x="0" y="14917"/>
                    </a:moveTo>
                    <a:lnTo>
                      <a:pt x="0" y="54464"/>
                    </a:lnTo>
                    <a:lnTo>
                      <a:pt x="29178" y="34672"/>
                    </a:lnTo>
                    <a:cubicBezTo>
                      <a:pt x="29178" y="34672"/>
                      <a:pt x="31107" y="1273"/>
                      <a:pt x="20738" y="0"/>
                    </a:cubicBezTo>
                    <a:lnTo>
                      <a:pt x="0" y="14917"/>
                    </a:ln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07" name="Google Shape;1679;p45">
                <a:extLst>
                  <a:ext uri="{FF2B5EF4-FFF2-40B4-BE49-F238E27FC236}">
                    <a16:creationId xmlns:a16="http://schemas.microsoft.com/office/drawing/2014/main" id="{5557CCE7-F268-6D60-9A9B-4E49128A3A6B}"/>
                  </a:ext>
                </a:extLst>
              </p:cNvPr>
              <p:cNvSpPr/>
              <p:nvPr/>
            </p:nvSpPr>
            <p:spPr>
              <a:xfrm>
                <a:off x="3456779" y="6022815"/>
                <a:ext cx="157276" cy="557044"/>
              </a:xfrm>
              <a:custGeom>
                <a:avLst/>
                <a:gdLst/>
                <a:ahLst/>
                <a:cxnLst/>
                <a:rect l="l" t="t" r="r" b="b"/>
                <a:pathLst>
                  <a:path w="157276" h="557044" extrusionOk="0">
                    <a:moveTo>
                      <a:pt x="157097" y="291493"/>
                    </a:moveTo>
                    <a:cubicBezTo>
                      <a:pt x="156515" y="309065"/>
                      <a:pt x="154551" y="326747"/>
                      <a:pt x="150549" y="343664"/>
                    </a:cubicBezTo>
                    <a:cubicBezTo>
                      <a:pt x="129811" y="431308"/>
                      <a:pt x="47842" y="557045"/>
                      <a:pt x="47842" y="557045"/>
                    </a:cubicBezTo>
                    <a:lnTo>
                      <a:pt x="0" y="539108"/>
                    </a:lnTo>
                    <a:cubicBezTo>
                      <a:pt x="0" y="539108"/>
                      <a:pt x="67561" y="357162"/>
                      <a:pt x="75347" y="310811"/>
                    </a:cubicBezTo>
                    <a:cubicBezTo>
                      <a:pt x="81678" y="272974"/>
                      <a:pt x="23357" y="134759"/>
                      <a:pt x="6439" y="78585"/>
                    </a:cubicBezTo>
                    <a:cubicBezTo>
                      <a:pt x="-5785" y="37983"/>
                      <a:pt x="11424" y="0"/>
                      <a:pt x="11424" y="0"/>
                    </a:cubicBezTo>
                    <a:cubicBezTo>
                      <a:pt x="11424" y="0"/>
                      <a:pt x="55373" y="5967"/>
                      <a:pt x="107472" y="9241"/>
                    </a:cubicBezTo>
                    <a:lnTo>
                      <a:pt x="127955" y="103543"/>
                    </a:lnTo>
                    <a:lnTo>
                      <a:pt x="137415" y="147202"/>
                    </a:lnTo>
                    <a:cubicBezTo>
                      <a:pt x="137415" y="147202"/>
                      <a:pt x="147238" y="178745"/>
                      <a:pt x="153059" y="221530"/>
                    </a:cubicBezTo>
                    <a:cubicBezTo>
                      <a:pt x="153204" y="222658"/>
                      <a:pt x="153350" y="223713"/>
                      <a:pt x="153496" y="224804"/>
                    </a:cubicBezTo>
                    <a:cubicBezTo>
                      <a:pt x="153859" y="227642"/>
                      <a:pt x="154223" y="230444"/>
                      <a:pt x="154514" y="233172"/>
                    </a:cubicBezTo>
                    <a:cubicBezTo>
                      <a:pt x="156551" y="251509"/>
                      <a:pt x="157752" y="271410"/>
                      <a:pt x="157097" y="291493"/>
                    </a:cubicBez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08" name="Google Shape;1680;p45">
                <a:extLst>
                  <a:ext uri="{FF2B5EF4-FFF2-40B4-BE49-F238E27FC236}">
                    <a16:creationId xmlns:a16="http://schemas.microsoft.com/office/drawing/2014/main" id="{15E32F40-EC0F-E01B-66C1-5977F7AA05F7}"/>
                  </a:ext>
                </a:extLst>
              </p:cNvPr>
              <p:cNvSpPr/>
              <p:nvPr/>
            </p:nvSpPr>
            <p:spPr>
              <a:xfrm>
                <a:off x="3456779" y="6022815"/>
                <a:ext cx="157276" cy="557044"/>
              </a:xfrm>
              <a:custGeom>
                <a:avLst/>
                <a:gdLst/>
                <a:ahLst/>
                <a:cxnLst/>
                <a:rect l="l" t="t" r="r" b="b"/>
                <a:pathLst>
                  <a:path w="157276" h="557044" extrusionOk="0">
                    <a:moveTo>
                      <a:pt x="157097" y="291493"/>
                    </a:moveTo>
                    <a:cubicBezTo>
                      <a:pt x="156515" y="309065"/>
                      <a:pt x="154551" y="326747"/>
                      <a:pt x="150549" y="343664"/>
                    </a:cubicBezTo>
                    <a:cubicBezTo>
                      <a:pt x="129811" y="431308"/>
                      <a:pt x="47842" y="557045"/>
                      <a:pt x="47842" y="557045"/>
                    </a:cubicBezTo>
                    <a:lnTo>
                      <a:pt x="0" y="539108"/>
                    </a:lnTo>
                    <a:cubicBezTo>
                      <a:pt x="0" y="539108"/>
                      <a:pt x="67561" y="357162"/>
                      <a:pt x="75347" y="310811"/>
                    </a:cubicBezTo>
                    <a:cubicBezTo>
                      <a:pt x="81678" y="272974"/>
                      <a:pt x="23357" y="134759"/>
                      <a:pt x="6439" y="78585"/>
                    </a:cubicBezTo>
                    <a:cubicBezTo>
                      <a:pt x="-5785" y="37983"/>
                      <a:pt x="11424" y="0"/>
                      <a:pt x="11424" y="0"/>
                    </a:cubicBezTo>
                    <a:cubicBezTo>
                      <a:pt x="11424" y="0"/>
                      <a:pt x="55373" y="5967"/>
                      <a:pt x="107472" y="9241"/>
                    </a:cubicBezTo>
                    <a:lnTo>
                      <a:pt x="127955" y="103543"/>
                    </a:lnTo>
                    <a:lnTo>
                      <a:pt x="137415" y="147202"/>
                    </a:lnTo>
                    <a:cubicBezTo>
                      <a:pt x="137415" y="147202"/>
                      <a:pt x="147238" y="178745"/>
                      <a:pt x="153059" y="221530"/>
                    </a:cubicBezTo>
                    <a:cubicBezTo>
                      <a:pt x="153204" y="222658"/>
                      <a:pt x="153350" y="223713"/>
                      <a:pt x="153496" y="224804"/>
                    </a:cubicBezTo>
                    <a:cubicBezTo>
                      <a:pt x="153859" y="227642"/>
                      <a:pt x="154223" y="230444"/>
                      <a:pt x="154514" y="233172"/>
                    </a:cubicBezTo>
                    <a:cubicBezTo>
                      <a:pt x="156551" y="251509"/>
                      <a:pt x="157752" y="271410"/>
                      <a:pt x="157097" y="291493"/>
                    </a:cubicBez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09" name="Google Shape;1681;p45">
                <a:extLst>
                  <a:ext uri="{FF2B5EF4-FFF2-40B4-BE49-F238E27FC236}">
                    <a16:creationId xmlns:a16="http://schemas.microsoft.com/office/drawing/2014/main" id="{F4AF8B1C-CCE0-F824-AF17-A4F0EEBBEF59}"/>
                  </a:ext>
                </a:extLst>
              </p:cNvPr>
              <p:cNvSpPr/>
              <p:nvPr/>
            </p:nvSpPr>
            <p:spPr>
              <a:xfrm>
                <a:off x="3527545" y="6067674"/>
                <a:ext cx="86510" cy="246633"/>
              </a:xfrm>
              <a:custGeom>
                <a:avLst/>
                <a:gdLst/>
                <a:ahLst/>
                <a:cxnLst/>
                <a:rect l="l" t="t" r="r" b="b"/>
                <a:pathLst>
                  <a:path w="86510" h="246633" extrusionOk="0">
                    <a:moveTo>
                      <a:pt x="86331" y="246633"/>
                    </a:moveTo>
                    <a:cubicBezTo>
                      <a:pt x="79564" y="223349"/>
                      <a:pt x="51805" y="154260"/>
                      <a:pt x="15423" y="85716"/>
                    </a:cubicBezTo>
                    <a:cubicBezTo>
                      <a:pt x="-21287" y="16554"/>
                      <a:pt x="19061" y="0"/>
                      <a:pt x="19061" y="0"/>
                    </a:cubicBezTo>
                    <a:cubicBezTo>
                      <a:pt x="34450" y="5603"/>
                      <a:pt x="47111" y="28705"/>
                      <a:pt x="57189" y="58684"/>
                    </a:cubicBezTo>
                    <a:cubicBezTo>
                      <a:pt x="69086" y="94084"/>
                      <a:pt x="77381" y="139234"/>
                      <a:pt x="82293" y="176671"/>
                    </a:cubicBezTo>
                    <a:cubicBezTo>
                      <a:pt x="82438" y="177799"/>
                      <a:pt x="82584" y="178854"/>
                      <a:pt x="82729" y="179945"/>
                    </a:cubicBezTo>
                    <a:cubicBezTo>
                      <a:pt x="83093" y="182783"/>
                      <a:pt x="83457" y="185584"/>
                      <a:pt x="83748" y="188313"/>
                    </a:cubicBezTo>
                    <a:cubicBezTo>
                      <a:pt x="85785" y="206649"/>
                      <a:pt x="86986" y="226551"/>
                      <a:pt x="86331" y="246633"/>
                    </a:cubicBez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10" name="Google Shape;1682;p45">
                <a:extLst>
                  <a:ext uri="{FF2B5EF4-FFF2-40B4-BE49-F238E27FC236}">
                    <a16:creationId xmlns:a16="http://schemas.microsoft.com/office/drawing/2014/main" id="{698D4F3B-45E1-8EE8-9439-EDF532ACC176}"/>
                  </a:ext>
                </a:extLst>
              </p:cNvPr>
              <p:cNvSpPr/>
              <p:nvPr/>
            </p:nvSpPr>
            <p:spPr>
              <a:xfrm>
                <a:off x="3514481" y="6035003"/>
                <a:ext cx="231029" cy="567485"/>
              </a:xfrm>
              <a:custGeom>
                <a:avLst/>
                <a:gdLst/>
                <a:ahLst/>
                <a:cxnLst/>
                <a:rect l="l" t="t" r="r" b="b"/>
                <a:pathLst>
                  <a:path w="231029" h="567485" extrusionOk="0">
                    <a:moveTo>
                      <a:pt x="132721" y="9423"/>
                    </a:moveTo>
                    <a:lnTo>
                      <a:pt x="8477" y="0"/>
                    </a:lnTo>
                    <a:cubicBezTo>
                      <a:pt x="8477" y="0"/>
                      <a:pt x="0" y="28669"/>
                      <a:pt x="0" y="49370"/>
                    </a:cubicBezTo>
                    <a:cubicBezTo>
                      <a:pt x="0" y="125045"/>
                      <a:pt x="53409" y="121370"/>
                      <a:pt x="69890" y="159244"/>
                    </a:cubicBezTo>
                    <a:cubicBezTo>
                      <a:pt x="106417" y="243213"/>
                      <a:pt x="139452" y="294730"/>
                      <a:pt x="143490" y="318342"/>
                    </a:cubicBezTo>
                    <a:cubicBezTo>
                      <a:pt x="146656" y="336897"/>
                      <a:pt x="147019" y="567486"/>
                      <a:pt x="147019" y="567486"/>
                    </a:cubicBezTo>
                    <a:lnTo>
                      <a:pt x="195480" y="567486"/>
                    </a:lnTo>
                    <a:cubicBezTo>
                      <a:pt x="195480" y="567486"/>
                      <a:pt x="237974" y="387031"/>
                      <a:pt x="230043" y="313722"/>
                    </a:cubicBezTo>
                    <a:cubicBezTo>
                      <a:pt x="222112" y="240448"/>
                      <a:pt x="132758" y="9423"/>
                      <a:pt x="132758" y="9423"/>
                    </a:cubicBez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11" name="Google Shape;1683;p45">
                <a:extLst>
                  <a:ext uri="{FF2B5EF4-FFF2-40B4-BE49-F238E27FC236}">
                    <a16:creationId xmlns:a16="http://schemas.microsoft.com/office/drawing/2014/main" id="{A74F3FF7-E771-1C1D-1C92-38DEC5BC3595}"/>
                  </a:ext>
                </a:extLst>
              </p:cNvPr>
              <p:cNvSpPr/>
              <p:nvPr/>
            </p:nvSpPr>
            <p:spPr>
              <a:xfrm>
                <a:off x="3514481" y="6035003"/>
                <a:ext cx="231029" cy="567485"/>
              </a:xfrm>
              <a:custGeom>
                <a:avLst/>
                <a:gdLst/>
                <a:ahLst/>
                <a:cxnLst/>
                <a:rect l="l" t="t" r="r" b="b"/>
                <a:pathLst>
                  <a:path w="231029" h="567485" extrusionOk="0">
                    <a:moveTo>
                      <a:pt x="132721" y="9423"/>
                    </a:moveTo>
                    <a:lnTo>
                      <a:pt x="8477" y="0"/>
                    </a:lnTo>
                    <a:cubicBezTo>
                      <a:pt x="8477" y="0"/>
                      <a:pt x="0" y="28669"/>
                      <a:pt x="0" y="49370"/>
                    </a:cubicBezTo>
                    <a:cubicBezTo>
                      <a:pt x="0" y="125045"/>
                      <a:pt x="53409" y="121370"/>
                      <a:pt x="69890" y="159244"/>
                    </a:cubicBezTo>
                    <a:cubicBezTo>
                      <a:pt x="106417" y="243213"/>
                      <a:pt x="139452" y="294730"/>
                      <a:pt x="143490" y="318342"/>
                    </a:cubicBezTo>
                    <a:cubicBezTo>
                      <a:pt x="146656" y="336897"/>
                      <a:pt x="147019" y="567486"/>
                      <a:pt x="147019" y="567486"/>
                    </a:cubicBezTo>
                    <a:lnTo>
                      <a:pt x="195480" y="567486"/>
                    </a:lnTo>
                    <a:cubicBezTo>
                      <a:pt x="195480" y="567486"/>
                      <a:pt x="237974" y="387031"/>
                      <a:pt x="230043" y="313722"/>
                    </a:cubicBezTo>
                    <a:cubicBezTo>
                      <a:pt x="222112" y="240448"/>
                      <a:pt x="132758" y="9423"/>
                      <a:pt x="132758" y="9423"/>
                    </a:cubicBez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12" name="Google Shape;1684;p45">
                <a:extLst>
                  <a:ext uri="{FF2B5EF4-FFF2-40B4-BE49-F238E27FC236}">
                    <a16:creationId xmlns:a16="http://schemas.microsoft.com/office/drawing/2014/main" id="{443FF130-1F82-892C-FA98-3A460A18F7C5}"/>
                  </a:ext>
                </a:extLst>
              </p:cNvPr>
              <p:cNvSpPr/>
              <p:nvPr/>
            </p:nvSpPr>
            <p:spPr>
              <a:xfrm>
                <a:off x="3809350" y="5797853"/>
                <a:ext cx="83248" cy="42688"/>
              </a:xfrm>
              <a:custGeom>
                <a:avLst/>
                <a:gdLst/>
                <a:ahLst/>
                <a:cxnLst/>
                <a:rect l="l" t="t" r="r" b="b"/>
                <a:pathLst>
                  <a:path w="83248" h="42688" extrusionOk="0">
                    <a:moveTo>
                      <a:pt x="5391" y="340"/>
                    </a:moveTo>
                    <a:lnTo>
                      <a:pt x="77573" y="36577"/>
                    </a:lnTo>
                    <a:cubicBezTo>
                      <a:pt x="77937" y="36758"/>
                      <a:pt x="78264" y="37013"/>
                      <a:pt x="78556" y="37341"/>
                    </a:cubicBezTo>
                    <a:lnTo>
                      <a:pt x="83249" y="42689"/>
                    </a:lnTo>
                    <a:lnTo>
                      <a:pt x="76555" y="42507"/>
                    </a:lnTo>
                    <a:cubicBezTo>
                      <a:pt x="76118" y="42507"/>
                      <a:pt x="75681" y="42398"/>
                      <a:pt x="75281" y="42216"/>
                    </a:cubicBezTo>
                    <a:lnTo>
                      <a:pt x="1862" y="7908"/>
                    </a:lnTo>
                    <a:cubicBezTo>
                      <a:pt x="298" y="7180"/>
                      <a:pt x="-393" y="5397"/>
                      <a:pt x="225" y="3796"/>
                    </a:cubicBezTo>
                    <a:lnTo>
                      <a:pt x="953" y="2014"/>
                    </a:lnTo>
                    <a:cubicBezTo>
                      <a:pt x="1644" y="268"/>
                      <a:pt x="3681" y="-497"/>
                      <a:pt x="5391" y="340"/>
                    </a:cubicBez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13" name="Google Shape;1685;p45">
                <a:extLst>
                  <a:ext uri="{FF2B5EF4-FFF2-40B4-BE49-F238E27FC236}">
                    <a16:creationId xmlns:a16="http://schemas.microsoft.com/office/drawing/2014/main" id="{EC61F4B4-1329-EDA6-D461-0B5F678F17BD}"/>
                  </a:ext>
                </a:extLst>
              </p:cNvPr>
              <p:cNvSpPr/>
              <p:nvPr/>
            </p:nvSpPr>
            <p:spPr>
              <a:xfrm>
                <a:off x="3816597" y="5816457"/>
                <a:ext cx="34417" cy="38288"/>
              </a:xfrm>
              <a:custGeom>
                <a:avLst/>
                <a:gdLst/>
                <a:ahLst/>
                <a:cxnLst/>
                <a:rect l="l" t="t" r="r" b="b"/>
                <a:pathLst>
                  <a:path w="34417" h="38288" extrusionOk="0">
                    <a:moveTo>
                      <a:pt x="11206" y="12516"/>
                    </a:moveTo>
                    <a:lnTo>
                      <a:pt x="34417" y="0"/>
                    </a:lnTo>
                    <a:lnTo>
                      <a:pt x="30597" y="33472"/>
                    </a:lnTo>
                    <a:cubicBezTo>
                      <a:pt x="30597" y="33472"/>
                      <a:pt x="11533" y="44641"/>
                      <a:pt x="0" y="32962"/>
                    </a:cubicBezTo>
                    <a:lnTo>
                      <a:pt x="11206" y="12516"/>
                    </a:ln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14" name="Google Shape;1686;p45">
                <a:extLst>
                  <a:ext uri="{FF2B5EF4-FFF2-40B4-BE49-F238E27FC236}">
                    <a16:creationId xmlns:a16="http://schemas.microsoft.com/office/drawing/2014/main" id="{3A6B91B4-4F39-D8BC-36AD-658EB1FBE157}"/>
                  </a:ext>
                </a:extLst>
              </p:cNvPr>
              <p:cNvSpPr/>
              <p:nvPr/>
            </p:nvSpPr>
            <p:spPr>
              <a:xfrm>
                <a:off x="3847158" y="5816420"/>
                <a:ext cx="29988" cy="33471"/>
              </a:xfrm>
              <a:custGeom>
                <a:avLst/>
                <a:gdLst/>
                <a:ahLst/>
                <a:cxnLst/>
                <a:rect l="l" t="t" r="r" b="b"/>
                <a:pathLst>
                  <a:path w="29988" h="33471" extrusionOk="0">
                    <a:moveTo>
                      <a:pt x="29906" y="13462"/>
                    </a:moveTo>
                    <a:lnTo>
                      <a:pt x="28087" y="24121"/>
                    </a:lnTo>
                    <a:cubicBezTo>
                      <a:pt x="27505" y="27541"/>
                      <a:pt x="24776" y="30161"/>
                      <a:pt x="21356" y="30634"/>
                    </a:cubicBezTo>
                    <a:lnTo>
                      <a:pt x="0" y="33472"/>
                    </a:lnTo>
                    <a:lnTo>
                      <a:pt x="3820" y="0"/>
                    </a:lnTo>
                    <a:lnTo>
                      <a:pt x="23794" y="4403"/>
                    </a:lnTo>
                    <a:cubicBezTo>
                      <a:pt x="27905" y="5312"/>
                      <a:pt x="30597" y="9278"/>
                      <a:pt x="29870" y="13462"/>
                    </a:cubicBez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15" name="Google Shape;1687;p45">
                <a:extLst>
                  <a:ext uri="{FF2B5EF4-FFF2-40B4-BE49-F238E27FC236}">
                    <a16:creationId xmlns:a16="http://schemas.microsoft.com/office/drawing/2014/main" id="{76A047A8-6E34-39F3-5ABB-F21306478A01}"/>
                  </a:ext>
                </a:extLst>
              </p:cNvPr>
              <p:cNvSpPr/>
              <p:nvPr/>
            </p:nvSpPr>
            <p:spPr>
              <a:xfrm>
                <a:off x="3651313" y="5792699"/>
                <a:ext cx="179617" cy="147037"/>
              </a:xfrm>
              <a:custGeom>
                <a:avLst/>
                <a:gdLst/>
                <a:ahLst/>
                <a:cxnLst/>
                <a:rect l="l" t="t" r="r" b="b"/>
                <a:pathLst>
                  <a:path w="179617" h="147037" extrusionOk="0">
                    <a:moveTo>
                      <a:pt x="0" y="35000"/>
                    </a:moveTo>
                    <a:cubicBezTo>
                      <a:pt x="0" y="35000"/>
                      <a:pt x="18882" y="129884"/>
                      <a:pt x="62249" y="145637"/>
                    </a:cubicBezTo>
                    <a:cubicBezTo>
                      <a:pt x="101251" y="159790"/>
                      <a:pt x="179618" y="61995"/>
                      <a:pt x="179618" y="61995"/>
                    </a:cubicBezTo>
                    <a:lnTo>
                      <a:pt x="176489" y="36273"/>
                    </a:lnTo>
                    <a:lnTo>
                      <a:pt x="78221" y="100014"/>
                    </a:lnTo>
                    <a:lnTo>
                      <a:pt x="38674" y="0"/>
                    </a:lnTo>
                    <a:cubicBezTo>
                      <a:pt x="38674" y="0"/>
                      <a:pt x="20992" y="13971"/>
                      <a:pt x="0" y="35000"/>
                    </a:cubicBez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16" name="Google Shape;1688;p45">
                <a:extLst>
                  <a:ext uri="{FF2B5EF4-FFF2-40B4-BE49-F238E27FC236}">
                    <a16:creationId xmlns:a16="http://schemas.microsoft.com/office/drawing/2014/main" id="{CE5B5A72-E7C4-F56C-C547-8293DEC02B4A}"/>
                  </a:ext>
                </a:extLst>
              </p:cNvPr>
              <p:cNvSpPr/>
              <p:nvPr/>
            </p:nvSpPr>
            <p:spPr>
              <a:xfrm>
                <a:off x="3462034" y="6632743"/>
                <a:ext cx="20418" cy="11913"/>
              </a:xfrm>
              <a:custGeom>
                <a:avLst/>
                <a:gdLst/>
                <a:ahLst/>
                <a:cxnLst/>
                <a:rect l="l" t="t" r="r" b="b"/>
                <a:pathLst>
                  <a:path w="20418" h="11913" extrusionOk="0">
                    <a:moveTo>
                      <a:pt x="8279" y="8711"/>
                    </a:moveTo>
                    <a:cubicBezTo>
                      <a:pt x="5368" y="6529"/>
                      <a:pt x="2676" y="4054"/>
                      <a:pt x="238" y="1362"/>
                    </a:cubicBezTo>
                    <a:cubicBezTo>
                      <a:pt x="-16" y="1108"/>
                      <a:pt x="-89" y="708"/>
                      <a:pt x="129" y="416"/>
                    </a:cubicBezTo>
                    <a:cubicBezTo>
                      <a:pt x="275" y="125"/>
                      <a:pt x="639" y="-57"/>
                      <a:pt x="966" y="16"/>
                    </a:cubicBezTo>
                    <a:cubicBezTo>
                      <a:pt x="2749" y="307"/>
                      <a:pt x="18211" y="2745"/>
                      <a:pt x="20176" y="7074"/>
                    </a:cubicBezTo>
                    <a:cubicBezTo>
                      <a:pt x="20576" y="7911"/>
                      <a:pt x="20467" y="8857"/>
                      <a:pt x="19957" y="9621"/>
                    </a:cubicBezTo>
                    <a:cubicBezTo>
                      <a:pt x="19193" y="10931"/>
                      <a:pt x="17884" y="11767"/>
                      <a:pt x="16356" y="11913"/>
                    </a:cubicBezTo>
                    <a:cubicBezTo>
                      <a:pt x="13372" y="11804"/>
                      <a:pt x="10534" y="10676"/>
                      <a:pt x="8279" y="8711"/>
                    </a:cubicBezTo>
                    <a:close/>
                    <a:moveTo>
                      <a:pt x="3113" y="2017"/>
                    </a:moveTo>
                    <a:cubicBezTo>
                      <a:pt x="8533" y="7511"/>
                      <a:pt x="13336" y="10531"/>
                      <a:pt x="16101" y="10385"/>
                    </a:cubicBezTo>
                    <a:cubicBezTo>
                      <a:pt x="17083" y="10312"/>
                      <a:pt x="17993" y="9730"/>
                      <a:pt x="18466" y="8857"/>
                    </a:cubicBezTo>
                    <a:cubicBezTo>
                      <a:pt x="18684" y="8566"/>
                      <a:pt x="18720" y="8202"/>
                      <a:pt x="18575" y="7875"/>
                    </a:cubicBezTo>
                    <a:cubicBezTo>
                      <a:pt x="17520" y="5401"/>
                      <a:pt x="9334" y="3181"/>
                      <a:pt x="3076" y="2017"/>
                    </a:cubicBez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17" name="Google Shape;1689;p45">
                <a:extLst>
                  <a:ext uri="{FF2B5EF4-FFF2-40B4-BE49-F238E27FC236}">
                    <a16:creationId xmlns:a16="http://schemas.microsoft.com/office/drawing/2014/main" id="{17029127-3650-FB21-966A-73CFBA63D3E6}"/>
                  </a:ext>
                </a:extLst>
              </p:cNvPr>
              <p:cNvSpPr/>
              <p:nvPr/>
            </p:nvSpPr>
            <p:spPr>
              <a:xfrm>
                <a:off x="3462063" y="6625495"/>
                <a:ext cx="18406" cy="9092"/>
              </a:xfrm>
              <a:custGeom>
                <a:avLst/>
                <a:gdLst/>
                <a:ahLst/>
                <a:cxnLst/>
                <a:rect l="l" t="t" r="r" b="b"/>
                <a:pathLst>
                  <a:path w="18406" h="9092" extrusionOk="0">
                    <a:moveTo>
                      <a:pt x="319" y="8755"/>
                    </a:moveTo>
                    <a:cubicBezTo>
                      <a:pt x="319" y="8755"/>
                      <a:pt x="101" y="8501"/>
                      <a:pt x="28" y="8355"/>
                    </a:cubicBezTo>
                    <a:cubicBezTo>
                      <a:pt x="-45" y="8064"/>
                      <a:pt x="28" y="7773"/>
                      <a:pt x="210" y="7555"/>
                    </a:cubicBezTo>
                    <a:cubicBezTo>
                      <a:pt x="537" y="7045"/>
                      <a:pt x="10142" y="-3360"/>
                      <a:pt x="16436" y="1115"/>
                    </a:cubicBezTo>
                    <a:lnTo>
                      <a:pt x="17018" y="1479"/>
                    </a:lnTo>
                    <a:cubicBezTo>
                      <a:pt x="18692" y="2934"/>
                      <a:pt x="18546" y="4244"/>
                      <a:pt x="18146" y="5044"/>
                    </a:cubicBezTo>
                    <a:cubicBezTo>
                      <a:pt x="16364" y="8573"/>
                      <a:pt x="5230" y="9701"/>
                      <a:pt x="719" y="8792"/>
                    </a:cubicBezTo>
                    <a:lnTo>
                      <a:pt x="355" y="8719"/>
                    </a:lnTo>
                    <a:close/>
                    <a:moveTo>
                      <a:pt x="15490" y="2461"/>
                    </a:moveTo>
                    <a:cubicBezTo>
                      <a:pt x="11452" y="-486"/>
                      <a:pt x="5158" y="5081"/>
                      <a:pt x="2538" y="7482"/>
                    </a:cubicBezTo>
                    <a:cubicBezTo>
                      <a:pt x="7522" y="7918"/>
                      <a:pt x="15527" y="6500"/>
                      <a:pt x="16618" y="4390"/>
                    </a:cubicBezTo>
                    <a:cubicBezTo>
                      <a:pt x="16618" y="4390"/>
                      <a:pt x="17018" y="3734"/>
                      <a:pt x="15891" y="2752"/>
                    </a:cubicBezTo>
                    <a:lnTo>
                      <a:pt x="15527" y="2461"/>
                    </a:ln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18" name="Google Shape;1690;p45">
                <a:extLst>
                  <a:ext uri="{FF2B5EF4-FFF2-40B4-BE49-F238E27FC236}">
                    <a16:creationId xmlns:a16="http://schemas.microsoft.com/office/drawing/2014/main" id="{DF59C10D-BC55-8C00-BB4F-2F8DA31A7DFB}"/>
                  </a:ext>
                </a:extLst>
              </p:cNvPr>
              <p:cNvSpPr/>
              <p:nvPr/>
            </p:nvSpPr>
            <p:spPr>
              <a:xfrm>
                <a:off x="3409132" y="6614250"/>
                <a:ext cx="93757" cy="62813"/>
              </a:xfrm>
              <a:custGeom>
                <a:avLst/>
                <a:gdLst/>
                <a:ahLst/>
                <a:cxnLst/>
                <a:rect l="l" t="t" r="r" b="b"/>
                <a:pathLst>
                  <a:path w="93757" h="62813" extrusionOk="0">
                    <a:moveTo>
                      <a:pt x="16977" y="2537"/>
                    </a:moveTo>
                    <a:lnTo>
                      <a:pt x="715" y="31498"/>
                    </a:lnTo>
                    <a:cubicBezTo>
                      <a:pt x="-850" y="34044"/>
                      <a:pt x="278" y="37428"/>
                      <a:pt x="2898" y="38956"/>
                    </a:cubicBezTo>
                    <a:cubicBezTo>
                      <a:pt x="11738" y="44122"/>
                      <a:pt x="23635" y="51398"/>
                      <a:pt x="28802" y="53727"/>
                    </a:cubicBezTo>
                    <a:cubicBezTo>
                      <a:pt x="55433" y="65697"/>
                      <a:pt x="71296" y="62531"/>
                      <a:pt x="86358" y="62167"/>
                    </a:cubicBezTo>
                    <a:cubicBezTo>
                      <a:pt x="91524" y="62059"/>
                      <a:pt x="94871" y="56492"/>
                      <a:pt x="93416" y="51508"/>
                    </a:cubicBezTo>
                    <a:lnTo>
                      <a:pt x="92761" y="49252"/>
                    </a:lnTo>
                    <a:cubicBezTo>
                      <a:pt x="92215" y="47360"/>
                      <a:pt x="90760" y="45832"/>
                      <a:pt x="88868" y="45322"/>
                    </a:cubicBezTo>
                    <a:cubicBezTo>
                      <a:pt x="66893" y="39538"/>
                      <a:pt x="54341" y="15417"/>
                      <a:pt x="54341" y="15417"/>
                    </a:cubicBezTo>
                    <a:lnTo>
                      <a:pt x="23853" y="536"/>
                    </a:lnTo>
                    <a:cubicBezTo>
                      <a:pt x="21379" y="-664"/>
                      <a:pt x="18396" y="209"/>
                      <a:pt x="16977" y="2574"/>
                    </a:cubicBez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19" name="Google Shape;1691;p45">
                <a:extLst>
                  <a:ext uri="{FF2B5EF4-FFF2-40B4-BE49-F238E27FC236}">
                    <a16:creationId xmlns:a16="http://schemas.microsoft.com/office/drawing/2014/main" id="{8675D794-BBFA-33DE-E312-F659A5DA8B71}"/>
                  </a:ext>
                </a:extLst>
              </p:cNvPr>
              <p:cNvSpPr/>
              <p:nvPr/>
            </p:nvSpPr>
            <p:spPr>
              <a:xfrm>
                <a:off x="3699210" y="6644866"/>
                <a:ext cx="21777" cy="8200"/>
              </a:xfrm>
              <a:custGeom>
                <a:avLst/>
                <a:gdLst/>
                <a:ahLst/>
                <a:cxnLst/>
                <a:rect l="l" t="t" r="r" b="b"/>
                <a:pathLst>
                  <a:path w="21777" h="8200" extrusionOk="0">
                    <a:moveTo>
                      <a:pt x="10242" y="7066"/>
                    </a:moveTo>
                    <a:cubicBezTo>
                      <a:pt x="6822" y="5793"/>
                      <a:pt x="3547" y="4228"/>
                      <a:pt x="419" y="2373"/>
                    </a:cubicBezTo>
                    <a:cubicBezTo>
                      <a:pt x="91" y="2228"/>
                      <a:pt x="-54" y="1864"/>
                      <a:pt x="18" y="1500"/>
                    </a:cubicBezTo>
                    <a:cubicBezTo>
                      <a:pt x="91" y="1172"/>
                      <a:pt x="346" y="918"/>
                      <a:pt x="710" y="845"/>
                    </a:cubicBezTo>
                    <a:cubicBezTo>
                      <a:pt x="2492" y="590"/>
                      <a:pt x="17991" y="-1520"/>
                      <a:pt x="21120" y="2082"/>
                    </a:cubicBezTo>
                    <a:cubicBezTo>
                      <a:pt x="21738" y="2774"/>
                      <a:pt x="21920" y="3719"/>
                      <a:pt x="21666" y="4593"/>
                    </a:cubicBezTo>
                    <a:cubicBezTo>
                      <a:pt x="21302" y="6048"/>
                      <a:pt x="20283" y="7248"/>
                      <a:pt x="18901" y="7794"/>
                    </a:cubicBezTo>
                    <a:cubicBezTo>
                      <a:pt x="16026" y="8522"/>
                      <a:pt x="12970" y="8267"/>
                      <a:pt x="10242" y="7066"/>
                    </a:cubicBezTo>
                    <a:close/>
                    <a:moveTo>
                      <a:pt x="3366" y="2155"/>
                    </a:moveTo>
                    <a:cubicBezTo>
                      <a:pt x="10133" y="5829"/>
                      <a:pt x="15626" y="7357"/>
                      <a:pt x="18246" y="6412"/>
                    </a:cubicBezTo>
                    <a:cubicBezTo>
                      <a:pt x="19192" y="6048"/>
                      <a:pt x="19847" y="5211"/>
                      <a:pt x="20065" y="4265"/>
                    </a:cubicBezTo>
                    <a:cubicBezTo>
                      <a:pt x="20174" y="3938"/>
                      <a:pt x="20101" y="3574"/>
                      <a:pt x="19883" y="3319"/>
                    </a:cubicBezTo>
                    <a:cubicBezTo>
                      <a:pt x="18173" y="1245"/>
                      <a:pt x="9696" y="1500"/>
                      <a:pt x="3366" y="2191"/>
                    </a:cubicBez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20" name="Google Shape;1692;p45">
                <a:extLst>
                  <a:ext uri="{FF2B5EF4-FFF2-40B4-BE49-F238E27FC236}">
                    <a16:creationId xmlns:a16="http://schemas.microsoft.com/office/drawing/2014/main" id="{9D8852A4-79CD-1CAB-BB6F-C64390D97954}"/>
                  </a:ext>
                </a:extLst>
              </p:cNvPr>
              <p:cNvSpPr/>
              <p:nvPr/>
            </p:nvSpPr>
            <p:spPr>
              <a:xfrm>
                <a:off x="3698401" y="6635751"/>
                <a:ext cx="16542" cy="12251"/>
              </a:xfrm>
              <a:custGeom>
                <a:avLst/>
                <a:gdLst/>
                <a:ahLst/>
                <a:cxnLst/>
                <a:rect l="l" t="t" r="r" b="b"/>
                <a:pathLst>
                  <a:path w="16542" h="12251" extrusionOk="0">
                    <a:moveTo>
                      <a:pt x="537" y="12252"/>
                    </a:moveTo>
                    <a:cubicBezTo>
                      <a:pt x="537" y="12252"/>
                      <a:pt x="245" y="12070"/>
                      <a:pt x="136" y="11961"/>
                    </a:cubicBezTo>
                    <a:cubicBezTo>
                      <a:pt x="-9" y="11706"/>
                      <a:pt x="-46" y="11415"/>
                      <a:pt x="64" y="11160"/>
                    </a:cubicBezTo>
                    <a:cubicBezTo>
                      <a:pt x="245" y="10578"/>
                      <a:pt x="6430" y="-2156"/>
                      <a:pt x="13743" y="319"/>
                    </a:cubicBezTo>
                    <a:lnTo>
                      <a:pt x="14398" y="501"/>
                    </a:lnTo>
                    <a:cubicBezTo>
                      <a:pt x="16399" y="1410"/>
                      <a:pt x="16654" y="2683"/>
                      <a:pt x="16508" y="3593"/>
                    </a:cubicBezTo>
                    <a:cubicBezTo>
                      <a:pt x="15817" y="7486"/>
                      <a:pt x="5484" y="11779"/>
                      <a:pt x="900" y="12215"/>
                    </a:cubicBezTo>
                    <a:lnTo>
                      <a:pt x="537" y="12215"/>
                    </a:lnTo>
                    <a:close/>
                    <a:moveTo>
                      <a:pt x="13234" y="1883"/>
                    </a:moveTo>
                    <a:cubicBezTo>
                      <a:pt x="8504" y="246"/>
                      <a:pt x="4102" y="7376"/>
                      <a:pt x="2283" y="10433"/>
                    </a:cubicBezTo>
                    <a:cubicBezTo>
                      <a:pt x="7194" y="9414"/>
                      <a:pt x="14434" y="5739"/>
                      <a:pt x="14871" y="3411"/>
                    </a:cubicBezTo>
                    <a:cubicBezTo>
                      <a:pt x="14871" y="3411"/>
                      <a:pt x="15089" y="2683"/>
                      <a:pt x="13707" y="2065"/>
                    </a:cubicBezTo>
                    <a:lnTo>
                      <a:pt x="13270" y="1883"/>
                    </a:ln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21" name="Google Shape;1693;p45">
                <a:extLst>
                  <a:ext uri="{FF2B5EF4-FFF2-40B4-BE49-F238E27FC236}">
                    <a16:creationId xmlns:a16="http://schemas.microsoft.com/office/drawing/2014/main" id="{EA7EADD6-D2DD-B792-28B3-87DB79BDF2D2}"/>
                  </a:ext>
                </a:extLst>
              </p:cNvPr>
              <p:cNvSpPr/>
              <p:nvPr/>
            </p:nvSpPr>
            <p:spPr>
              <a:xfrm>
                <a:off x="3657465" y="6643892"/>
                <a:ext cx="96960" cy="50743"/>
              </a:xfrm>
              <a:custGeom>
                <a:avLst/>
                <a:gdLst/>
                <a:ahLst/>
                <a:cxnLst/>
                <a:rect l="l" t="t" r="r" b="b"/>
                <a:pathLst>
                  <a:path w="96960" h="50743" extrusionOk="0">
                    <a:moveTo>
                      <a:pt x="252" y="9205"/>
                    </a:moveTo>
                    <a:cubicBezTo>
                      <a:pt x="-185" y="15389"/>
                      <a:pt x="34" y="24739"/>
                      <a:pt x="252" y="34672"/>
                    </a:cubicBezTo>
                    <a:cubicBezTo>
                      <a:pt x="361" y="39474"/>
                      <a:pt x="3235" y="47442"/>
                      <a:pt x="7601" y="49116"/>
                    </a:cubicBezTo>
                    <a:cubicBezTo>
                      <a:pt x="14368" y="51699"/>
                      <a:pt x="25356" y="50898"/>
                      <a:pt x="37798" y="48861"/>
                    </a:cubicBezTo>
                    <a:cubicBezTo>
                      <a:pt x="54061" y="46241"/>
                      <a:pt x="81056" y="32234"/>
                      <a:pt x="92007" y="26304"/>
                    </a:cubicBezTo>
                    <a:cubicBezTo>
                      <a:pt x="96191" y="24048"/>
                      <a:pt x="98229" y="18664"/>
                      <a:pt x="96118" y="14298"/>
                    </a:cubicBezTo>
                    <a:cubicBezTo>
                      <a:pt x="95609" y="13280"/>
                      <a:pt x="95136" y="12406"/>
                      <a:pt x="94772" y="11715"/>
                    </a:cubicBezTo>
                    <a:cubicBezTo>
                      <a:pt x="94117" y="10587"/>
                      <a:pt x="92953" y="9969"/>
                      <a:pt x="91680" y="10005"/>
                    </a:cubicBezTo>
                    <a:cubicBezTo>
                      <a:pt x="76800" y="10442"/>
                      <a:pt x="74653" y="9787"/>
                      <a:pt x="60755" y="9787"/>
                    </a:cubicBezTo>
                    <a:cubicBezTo>
                      <a:pt x="46857" y="9787"/>
                      <a:pt x="40927" y="0"/>
                      <a:pt x="40927" y="0"/>
                    </a:cubicBezTo>
                    <a:cubicBezTo>
                      <a:pt x="40927" y="0"/>
                      <a:pt x="24191" y="5166"/>
                      <a:pt x="11203" y="2474"/>
                    </a:cubicBezTo>
                    <a:cubicBezTo>
                      <a:pt x="-1749" y="-219"/>
                      <a:pt x="216" y="9168"/>
                      <a:pt x="216" y="9168"/>
                    </a:cubicBez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22" name="Google Shape;1694;p45">
                <a:extLst>
                  <a:ext uri="{FF2B5EF4-FFF2-40B4-BE49-F238E27FC236}">
                    <a16:creationId xmlns:a16="http://schemas.microsoft.com/office/drawing/2014/main" id="{34069250-A7E7-5892-59E1-25360B191184}"/>
                  </a:ext>
                </a:extLst>
              </p:cNvPr>
              <p:cNvSpPr/>
              <p:nvPr/>
            </p:nvSpPr>
            <p:spPr>
              <a:xfrm>
                <a:off x="3454610" y="5739145"/>
                <a:ext cx="84755" cy="107290"/>
              </a:xfrm>
              <a:custGeom>
                <a:avLst/>
                <a:gdLst/>
                <a:ahLst/>
                <a:cxnLst/>
                <a:rect l="l" t="t" r="r" b="b"/>
                <a:pathLst>
                  <a:path w="84755" h="107290" extrusionOk="0">
                    <a:moveTo>
                      <a:pt x="78207" y="0"/>
                    </a:moveTo>
                    <a:cubicBezTo>
                      <a:pt x="64200" y="5930"/>
                      <a:pt x="50630" y="12807"/>
                      <a:pt x="37532" y="20592"/>
                    </a:cubicBezTo>
                    <a:cubicBezTo>
                      <a:pt x="25053" y="28014"/>
                      <a:pt x="12865" y="36455"/>
                      <a:pt x="3879" y="47879"/>
                    </a:cubicBezTo>
                    <a:cubicBezTo>
                      <a:pt x="1696" y="50644"/>
                      <a:pt x="-378" y="53955"/>
                      <a:pt x="59" y="57484"/>
                    </a:cubicBezTo>
                    <a:cubicBezTo>
                      <a:pt x="313" y="59594"/>
                      <a:pt x="1441" y="61486"/>
                      <a:pt x="2605" y="63268"/>
                    </a:cubicBezTo>
                    <a:cubicBezTo>
                      <a:pt x="13665" y="80477"/>
                      <a:pt x="28073" y="95503"/>
                      <a:pt x="44772" y="107290"/>
                    </a:cubicBezTo>
                    <a:cubicBezTo>
                      <a:pt x="48774" y="82405"/>
                      <a:pt x="57433" y="58284"/>
                      <a:pt x="70130" y="36528"/>
                    </a:cubicBezTo>
                    <a:cubicBezTo>
                      <a:pt x="76242" y="26050"/>
                      <a:pt x="83519" y="15572"/>
                      <a:pt x="84756" y="3493"/>
                    </a:cubicBezTo>
                    <a:lnTo>
                      <a:pt x="78243" y="36"/>
                    </a:ln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23" name="Google Shape;1695;p45">
                <a:extLst>
                  <a:ext uri="{FF2B5EF4-FFF2-40B4-BE49-F238E27FC236}">
                    <a16:creationId xmlns:a16="http://schemas.microsoft.com/office/drawing/2014/main" id="{CB0A5950-81B4-F2FF-D57E-883E219F2B9D}"/>
                  </a:ext>
                </a:extLst>
              </p:cNvPr>
              <p:cNvSpPr/>
              <p:nvPr/>
            </p:nvSpPr>
            <p:spPr>
              <a:xfrm>
                <a:off x="3707997" y="5667291"/>
                <a:ext cx="11205" cy="24103"/>
              </a:xfrm>
              <a:custGeom>
                <a:avLst/>
                <a:gdLst/>
                <a:ahLst/>
                <a:cxnLst/>
                <a:rect l="l" t="t" r="r" b="b"/>
                <a:pathLst>
                  <a:path w="11205" h="24103" extrusionOk="0">
                    <a:moveTo>
                      <a:pt x="8950" y="0"/>
                    </a:moveTo>
                    <a:cubicBezTo>
                      <a:pt x="8659" y="7968"/>
                      <a:pt x="9423" y="15935"/>
                      <a:pt x="11206" y="23685"/>
                    </a:cubicBezTo>
                    <a:cubicBezTo>
                      <a:pt x="5821" y="25504"/>
                      <a:pt x="0" y="20810"/>
                      <a:pt x="0" y="20810"/>
                    </a:cubicBezTo>
                    <a:lnTo>
                      <a:pt x="8914" y="0"/>
                    </a:ln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24" name="Google Shape;1696;p45">
                <a:extLst>
                  <a:ext uri="{FF2B5EF4-FFF2-40B4-BE49-F238E27FC236}">
                    <a16:creationId xmlns:a16="http://schemas.microsoft.com/office/drawing/2014/main" id="{B6EA083F-F1D1-DADA-5165-BB0511748602}"/>
                  </a:ext>
                </a:extLst>
              </p:cNvPr>
              <p:cNvSpPr/>
              <p:nvPr/>
            </p:nvSpPr>
            <p:spPr>
              <a:xfrm>
                <a:off x="3701966" y="5656239"/>
                <a:ext cx="25445" cy="31861"/>
              </a:xfrm>
              <a:custGeom>
                <a:avLst/>
                <a:gdLst/>
                <a:ahLst/>
                <a:cxnLst/>
                <a:rect l="l" t="t" r="r" b="b"/>
                <a:pathLst>
                  <a:path w="25445" h="31861" extrusionOk="0">
                    <a:moveTo>
                      <a:pt x="10834" y="31861"/>
                    </a:moveTo>
                    <a:cubicBezTo>
                      <a:pt x="9888" y="31861"/>
                      <a:pt x="8978" y="31716"/>
                      <a:pt x="8105" y="31461"/>
                    </a:cubicBezTo>
                    <a:cubicBezTo>
                      <a:pt x="1592" y="29533"/>
                      <a:pt x="-1682" y="20983"/>
                      <a:pt x="865" y="12434"/>
                    </a:cubicBezTo>
                    <a:cubicBezTo>
                      <a:pt x="3411" y="3847"/>
                      <a:pt x="10761" y="-1537"/>
                      <a:pt x="17309" y="391"/>
                    </a:cubicBezTo>
                    <a:cubicBezTo>
                      <a:pt x="20620" y="1374"/>
                      <a:pt x="23167" y="3993"/>
                      <a:pt x="24513" y="7777"/>
                    </a:cubicBezTo>
                    <a:cubicBezTo>
                      <a:pt x="25750" y="11270"/>
                      <a:pt x="25750" y="15417"/>
                      <a:pt x="24549" y="19419"/>
                    </a:cubicBezTo>
                    <a:cubicBezTo>
                      <a:pt x="22439" y="26623"/>
                      <a:pt x="16655" y="31861"/>
                      <a:pt x="10834" y="31861"/>
                    </a:cubicBezTo>
                    <a:close/>
                    <a:moveTo>
                      <a:pt x="14544" y="1810"/>
                    </a:moveTo>
                    <a:cubicBezTo>
                      <a:pt x="9596" y="1810"/>
                      <a:pt x="4539" y="6358"/>
                      <a:pt x="2611" y="12943"/>
                    </a:cubicBezTo>
                    <a:cubicBezTo>
                      <a:pt x="356" y="20547"/>
                      <a:pt x="3048" y="28078"/>
                      <a:pt x="8614" y="29715"/>
                    </a:cubicBezTo>
                    <a:cubicBezTo>
                      <a:pt x="9342" y="29933"/>
                      <a:pt x="10069" y="30042"/>
                      <a:pt x="10834" y="30042"/>
                    </a:cubicBezTo>
                    <a:cubicBezTo>
                      <a:pt x="15854" y="30042"/>
                      <a:pt x="20875" y="25349"/>
                      <a:pt x="22803" y="18910"/>
                    </a:cubicBezTo>
                    <a:cubicBezTo>
                      <a:pt x="23895" y="15271"/>
                      <a:pt x="23858" y="11524"/>
                      <a:pt x="22803" y="8359"/>
                    </a:cubicBezTo>
                    <a:cubicBezTo>
                      <a:pt x="21675" y="5157"/>
                      <a:pt x="19565" y="2938"/>
                      <a:pt x="16800" y="2101"/>
                    </a:cubicBezTo>
                    <a:cubicBezTo>
                      <a:pt x="16073" y="1883"/>
                      <a:pt x="15308" y="1774"/>
                      <a:pt x="14581" y="1774"/>
                    </a:cubicBez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25" name="Google Shape;1697;p45">
                <a:extLst>
                  <a:ext uri="{FF2B5EF4-FFF2-40B4-BE49-F238E27FC236}">
                    <a16:creationId xmlns:a16="http://schemas.microsoft.com/office/drawing/2014/main" id="{174ABA9A-D3FF-6E2B-87D5-F84AD696EF98}"/>
                  </a:ext>
                </a:extLst>
              </p:cNvPr>
              <p:cNvSpPr/>
              <p:nvPr/>
            </p:nvSpPr>
            <p:spPr>
              <a:xfrm>
                <a:off x="3590052" y="5662452"/>
                <a:ext cx="66474" cy="108793"/>
              </a:xfrm>
              <a:custGeom>
                <a:avLst/>
                <a:gdLst/>
                <a:ahLst/>
                <a:cxnLst/>
                <a:rect l="l" t="t" r="r" b="b"/>
                <a:pathLst>
                  <a:path w="66474" h="108793" extrusionOk="0">
                    <a:moveTo>
                      <a:pt x="35576" y="0"/>
                    </a:moveTo>
                    <a:lnTo>
                      <a:pt x="47655" y="24703"/>
                    </a:lnTo>
                    <a:lnTo>
                      <a:pt x="64172" y="58393"/>
                    </a:lnTo>
                    <a:cubicBezTo>
                      <a:pt x="61189" y="60721"/>
                      <a:pt x="58642" y="63596"/>
                      <a:pt x="56714" y="66870"/>
                    </a:cubicBezTo>
                    <a:cubicBezTo>
                      <a:pt x="52057" y="73892"/>
                      <a:pt x="48346" y="78949"/>
                      <a:pt x="62680" y="91828"/>
                    </a:cubicBezTo>
                    <a:cubicBezTo>
                      <a:pt x="65846" y="94484"/>
                      <a:pt x="67192" y="98741"/>
                      <a:pt x="66100" y="102743"/>
                    </a:cubicBezTo>
                    <a:cubicBezTo>
                      <a:pt x="64536" y="107508"/>
                      <a:pt x="59188" y="111474"/>
                      <a:pt x="42489" y="106490"/>
                    </a:cubicBezTo>
                    <a:cubicBezTo>
                      <a:pt x="26480" y="101287"/>
                      <a:pt x="12582" y="91137"/>
                      <a:pt x="2759" y="77493"/>
                    </a:cubicBezTo>
                    <a:cubicBezTo>
                      <a:pt x="-2116" y="70981"/>
                      <a:pt x="-188" y="67088"/>
                      <a:pt x="5852" y="61849"/>
                    </a:cubicBezTo>
                    <a:cubicBezTo>
                      <a:pt x="23424" y="47151"/>
                      <a:pt x="31356" y="21174"/>
                      <a:pt x="35576" y="0"/>
                    </a:cubicBez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26" name="Google Shape;1698;p45">
                <a:extLst>
                  <a:ext uri="{FF2B5EF4-FFF2-40B4-BE49-F238E27FC236}">
                    <a16:creationId xmlns:a16="http://schemas.microsoft.com/office/drawing/2014/main" id="{A9597732-9B22-C6B0-5E05-72BA3406CBF0}"/>
                  </a:ext>
                </a:extLst>
              </p:cNvPr>
              <p:cNvSpPr/>
              <p:nvPr/>
            </p:nvSpPr>
            <p:spPr>
              <a:xfrm>
                <a:off x="3622319" y="5591470"/>
                <a:ext cx="102207" cy="131234"/>
              </a:xfrm>
              <a:custGeom>
                <a:avLst/>
                <a:gdLst/>
                <a:ahLst/>
                <a:cxnLst/>
                <a:rect l="l" t="t" r="r" b="b"/>
                <a:pathLst>
                  <a:path w="102207" h="131234" extrusionOk="0">
                    <a:moveTo>
                      <a:pt x="84186" y="109111"/>
                    </a:moveTo>
                    <a:cubicBezTo>
                      <a:pt x="75564" y="122426"/>
                      <a:pt x="61557" y="129957"/>
                      <a:pt x="47368" y="131085"/>
                    </a:cubicBezTo>
                    <a:cubicBezTo>
                      <a:pt x="42311" y="131486"/>
                      <a:pt x="37254" y="131085"/>
                      <a:pt x="32378" y="129812"/>
                    </a:cubicBezTo>
                    <a:cubicBezTo>
                      <a:pt x="21136" y="126865"/>
                      <a:pt x="11095" y="119406"/>
                      <a:pt x="5165" y="107073"/>
                    </a:cubicBezTo>
                    <a:cubicBezTo>
                      <a:pt x="-5241" y="85353"/>
                      <a:pt x="1818" y="66835"/>
                      <a:pt x="11022" y="34418"/>
                    </a:cubicBezTo>
                    <a:cubicBezTo>
                      <a:pt x="12841" y="27833"/>
                      <a:pt x="16079" y="21721"/>
                      <a:pt x="20481" y="16519"/>
                    </a:cubicBezTo>
                    <a:cubicBezTo>
                      <a:pt x="37254" y="-3201"/>
                      <a:pt x="66796" y="-5602"/>
                      <a:pt x="86551" y="11134"/>
                    </a:cubicBezTo>
                    <a:cubicBezTo>
                      <a:pt x="113365" y="34200"/>
                      <a:pt x="101104" y="82843"/>
                      <a:pt x="84186" y="109111"/>
                    </a:cubicBez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27" name="Google Shape;1699;p45">
                <a:extLst>
                  <a:ext uri="{FF2B5EF4-FFF2-40B4-BE49-F238E27FC236}">
                    <a16:creationId xmlns:a16="http://schemas.microsoft.com/office/drawing/2014/main" id="{E225E9D2-15E1-E97A-9839-B4A9F7FEE551}"/>
                  </a:ext>
                </a:extLst>
              </p:cNvPr>
              <p:cNvSpPr/>
              <p:nvPr/>
            </p:nvSpPr>
            <p:spPr>
              <a:xfrm>
                <a:off x="3654224" y="5715897"/>
                <a:ext cx="15462" cy="6807"/>
              </a:xfrm>
              <a:custGeom>
                <a:avLst/>
                <a:gdLst/>
                <a:ahLst/>
                <a:cxnLst/>
                <a:rect l="l" t="t" r="r" b="b"/>
                <a:pathLst>
                  <a:path w="15462" h="6807" extrusionOk="0">
                    <a:moveTo>
                      <a:pt x="15462" y="6658"/>
                    </a:moveTo>
                    <a:cubicBezTo>
                      <a:pt x="10405" y="7058"/>
                      <a:pt x="5348" y="6658"/>
                      <a:pt x="473" y="5385"/>
                    </a:cubicBezTo>
                    <a:lnTo>
                      <a:pt x="0" y="4984"/>
                    </a:lnTo>
                    <a:lnTo>
                      <a:pt x="4948" y="0"/>
                    </a:lnTo>
                    <a:cubicBezTo>
                      <a:pt x="4948" y="0"/>
                      <a:pt x="5203" y="5676"/>
                      <a:pt x="15462" y="6658"/>
                    </a:cubicBez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28" name="Google Shape;1700;p45">
                <a:extLst>
                  <a:ext uri="{FF2B5EF4-FFF2-40B4-BE49-F238E27FC236}">
                    <a16:creationId xmlns:a16="http://schemas.microsoft.com/office/drawing/2014/main" id="{F6CCE4C4-ED55-ACEB-AEB6-EB8853701936}"/>
                  </a:ext>
                </a:extLst>
              </p:cNvPr>
              <p:cNvSpPr/>
              <p:nvPr/>
            </p:nvSpPr>
            <p:spPr>
              <a:xfrm>
                <a:off x="3642254" y="5577024"/>
                <a:ext cx="12951" cy="10990"/>
              </a:xfrm>
              <a:custGeom>
                <a:avLst/>
                <a:gdLst/>
                <a:ahLst/>
                <a:cxnLst/>
                <a:rect l="l" t="t" r="r" b="b"/>
                <a:pathLst>
                  <a:path w="12951" h="10990" extrusionOk="0">
                    <a:moveTo>
                      <a:pt x="12952" y="7861"/>
                    </a:moveTo>
                    <a:cubicBezTo>
                      <a:pt x="10878" y="2659"/>
                      <a:pt x="5567" y="-543"/>
                      <a:pt x="0" y="76"/>
                    </a:cubicBezTo>
                    <a:cubicBezTo>
                      <a:pt x="3966" y="2696"/>
                      <a:pt x="6985" y="6515"/>
                      <a:pt x="8586" y="10991"/>
                    </a:cubicBezTo>
                    <a:lnTo>
                      <a:pt x="12952" y="7861"/>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29" name="Google Shape;1701;p45">
                <a:extLst>
                  <a:ext uri="{FF2B5EF4-FFF2-40B4-BE49-F238E27FC236}">
                    <a16:creationId xmlns:a16="http://schemas.microsoft.com/office/drawing/2014/main" id="{1CA9E0B0-9E9B-7617-B93E-7764715F57AA}"/>
                  </a:ext>
                </a:extLst>
              </p:cNvPr>
              <p:cNvSpPr/>
              <p:nvPr/>
            </p:nvSpPr>
            <p:spPr>
              <a:xfrm>
                <a:off x="3617172" y="5577980"/>
                <a:ext cx="145838" cy="109129"/>
              </a:xfrm>
              <a:custGeom>
                <a:avLst/>
                <a:gdLst/>
                <a:ahLst/>
                <a:cxnLst/>
                <a:rect l="l" t="t" r="r" b="b"/>
                <a:pathLst>
                  <a:path w="145838" h="109129" extrusionOk="0">
                    <a:moveTo>
                      <a:pt x="137830" y="60023"/>
                    </a:moveTo>
                    <a:cubicBezTo>
                      <a:pt x="129316" y="69010"/>
                      <a:pt x="107342" y="65226"/>
                      <a:pt x="107342" y="65226"/>
                    </a:cubicBezTo>
                    <a:lnTo>
                      <a:pt x="98064" y="56130"/>
                    </a:lnTo>
                    <a:cubicBezTo>
                      <a:pt x="95990" y="54311"/>
                      <a:pt x="91697" y="52311"/>
                      <a:pt x="88678" y="62825"/>
                    </a:cubicBezTo>
                    <a:lnTo>
                      <a:pt x="84566" y="71775"/>
                    </a:lnTo>
                    <a:cubicBezTo>
                      <a:pt x="84566" y="71775"/>
                      <a:pt x="73834" y="89274"/>
                      <a:pt x="57899" y="97752"/>
                    </a:cubicBezTo>
                    <a:cubicBezTo>
                      <a:pt x="55643" y="98952"/>
                      <a:pt x="49312" y="103318"/>
                      <a:pt x="49312" y="103318"/>
                    </a:cubicBezTo>
                    <a:cubicBezTo>
                      <a:pt x="38216" y="110522"/>
                      <a:pt x="24063" y="111067"/>
                      <a:pt x="12421" y="104737"/>
                    </a:cubicBezTo>
                    <a:lnTo>
                      <a:pt x="8164" y="103063"/>
                    </a:lnTo>
                    <a:cubicBezTo>
                      <a:pt x="3799" y="101353"/>
                      <a:pt x="815" y="97242"/>
                      <a:pt x="524" y="92549"/>
                    </a:cubicBezTo>
                    <a:cubicBezTo>
                      <a:pt x="-531" y="74576"/>
                      <a:pt x="-1440" y="30445"/>
                      <a:pt x="13149" y="16037"/>
                    </a:cubicBezTo>
                    <a:cubicBezTo>
                      <a:pt x="26574" y="2794"/>
                      <a:pt x="33814" y="6978"/>
                      <a:pt x="38507" y="5669"/>
                    </a:cubicBezTo>
                    <a:cubicBezTo>
                      <a:pt x="41345" y="4905"/>
                      <a:pt x="54988" y="-4227"/>
                      <a:pt x="74270" y="2394"/>
                    </a:cubicBezTo>
                    <a:cubicBezTo>
                      <a:pt x="110252" y="14764"/>
                      <a:pt x="108870" y="36011"/>
                      <a:pt x="116110" y="34956"/>
                    </a:cubicBezTo>
                    <a:cubicBezTo>
                      <a:pt x="122913" y="33937"/>
                      <a:pt x="127061" y="29426"/>
                      <a:pt x="127570" y="28880"/>
                    </a:cubicBezTo>
                    <a:cubicBezTo>
                      <a:pt x="126952" y="29936"/>
                      <a:pt x="119202" y="42342"/>
                      <a:pt x="122877" y="42742"/>
                    </a:cubicBezTo>
                    <a:cubicBezTo>
                      <a:pt x="126697" y="43179"/>
                      <a:pt x="136338" y="34593"/>
                      <a:pt x="135501" y="37030"/>
                    </a:cubicBezTo>
                    <a:cubicBezTo>
                      <a:pt x="134664" y="39468"/>
                      <a:pt x="124077" y="50455"/>
                      <a:pt x="130517" y="53147"/>
                    </a:cubicBezTo>
                    <a:cubicBezTo>
                      <a:pt x="136302" y="55585"/>
                      <a:pt x="145834" y="46926"/>
                      <a:pt x="145834" y="46926"/>
                    </a:cubicBezTo>
                    <a:cubicBezTo>
                      <a:pt x="145834" y="46926"/>
                      <a:pt x="146307" y="51146"/>
                      <a:pt x="137757" y="60096"/>
                    </a:cubicBez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30" name="Google Shape;1702;p45">
                <a:extLst>
                  <a:ext uri="{FF2B5EF4-FFF2-40B4-BE49-F238E27FC236}">
                    <a16:creationId xmlns:a16="http://schemas.microsoft.com/office/drawing/2014/main" id="{22EC3C5F-CA93-BF58-7DAA-AC551C2BCB47}"/>
                  </a:ext>
                </a:extLst>
              </p:cNvPr>
              <p:cNvSpPr/>
              <p:nvPr/>
            </p:nvSpPr>
            <p:spPr>
              <a:xfrm rot="-3409566">
                <a:off x="3706017" y="5632885"/>
                <a:ext cx="1820" cy="52092"/>
              </a:xfrm>
              <a:custGeom>
                <a:avLst/>
                <a:gdLst/>
                <a:ahLst/>
                <a:cxnLst/>
                <a:rect l="l" t="t" r="r" b="b"/>
                <a:pathLst>
                  <a:path w="1819" h="52062" extrusionOk="0">
                    <a:moveTo>
                      <a:pt x="0" y="0"/>
                    </a:moveTo>
                    <a:lnTo>
                      <a:pt x="1819" y="0"/>
                    </a:lnTo>
                    <a:lnTo>
                      <a:pt x="1819" y="52063"/>
                    </a:lnTo>
                    <a:lnTo>
                      <a:pt x="0" y="52063"/>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31" name="Google Shape;1703;p45">
                <a:extLst>
                  <a:ext uri="{FF2B5EF4-FFF2-40B4-BE49-F238E27FC236}">
                    <a16:creationId xmlns:a16="http://schemas.microsoft.com/office/drawing/2014/main" id="{6E8B93DB-C799-D732-BB97-31E73F328F7E}"/>
                  </a:ext>
                </a:extLst>
              </p:cNvPr>
              <p:cNvSpPr/>
              <p:nvPr/>
            </p:nvSpPr>
            <p:spPr>
              <a:xfrm>
                <a:off x="3667806" y="5643205"/>
                <a:ext cx="25591" cy="37671"/>
              </a:xfrm>
              <a:custGeom>
                <a:avLst/>
                <a:gdLst/>
                <a:ahLst/>
                <a:cxnLst/>
                <a:rect l="l" t="t" r="r" b="b"/>
                <a:pathLst>
                  <a:path w="25591" h="37671" extrusionOk="0">
                    <a:moveTo>
                      <a:pt x="171" y="12590"/>
                    </a:moveTo>
                    <a:cubicBezTo>
                      <a:pt x="-630" y="20120"/>
                      <a:pt x="1407" y="27724"/>
                      <a:pt x="5846" y="33873"/>
                    </a:cubicBezTo>
                    <a:cubicBezTo>
                      <a:pt x="11631" y="41695"/>
                      <a:pt x="21636" y="36420"/>
                      <a:pt x="24510" y="27251"/>
                    </a:cubicBezTo>
                    <a:cubicBezTo>
                      <a:pt x="27057" y="19029"/>
                      <a:pt x="25274" y="6004"/>
                      <a:pt x="17343" y="1493"/>
                    </a:cubicBezTo>
                    <a:cubicBezTo>
                      <a:pt x="9412" y="-3018"/>
                      <a:pt x="1226" y="3276"/>
                      <a:pt x="207" y="12590"/>
                    </a:cubicBezTo>
                    <a:close/>
                  </a:path>
                </a:pathLst>
              </a:custGeom>
              <a:solidFill>
                <a:srgbClr val="A64B3D"/>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32" name="Google Shape;1704;p45">
                <a:extLst>
                  <a:ext uri="{FF2B5EF4-FFF2-40B4-BE49-F238E27FC236}">
                    <a16:creationId xmlns:a16="http://schemas.microsoft.com/office/drawing/2014/main" id="{4E578437-8BB5-50D0-D7FF-C5D237DC697D}"/>
                  </a:ext>
                </a:extLst>
              </p:cNvPr>
              <p:cNvSpPr/>
              <p:nvPr/>
            </p:nvSpPr>
            <p:spPr>
              <a:xfrm>
                <a:off x="3466821" y="5732564"/>
                <a:ext cx="226532" cy="312844"/>
              </a:xfrm>
              <a:custGeom>
                <a:avLst/>
                <a:gdLst/>
                <a:ahLst/>
                <a:cxnLst/>
                <a:rect l="l" t="t" r="r" b="b"/>
                <a:pathLst>
                  <a:path w="226532" h="312844" extrusionOk="0">
                    <a:moveTo>
                      <a:pt x="65997" y="6581"/>
                    </a:moveTo>
                    <a:cubicBezTo>
                      <a:pt x="65997" y="6581"/>
                      <a:pt x="31470" y="47329"/>
                      <a:pt x="20265" y="141922"/>
                    </a:cubicBezTo>
                    <a:cubicBezTo>
                      <a:pt x="9095" y="236515"/>
                      <a:pt x="0" y="299892"/>
                      <a:pt x="0" y="299892"/>
                    </a:cubicBezTo>
                    <a:lnTo>
                      <a:pt x="181982" y="312844"/>
                    </a:lnTo>
                    <a:cubicBezTo>
                      <a:pt x="181982" y="312844"/>
                      <a:pt x="175070" y="252050"/>
                      <a:pt x="181982" y="205372"/>
                    </a:cubicBezTo>
                    <a:cubicBezTo>
                      <a:pt x="188895" y="158694"/>
                      <a:pt x="235319" y="47547"/>
                      <a:pt x="225059" y="29611"/>
                    </a:cubicBezTo>
                    <a:cubicBezTo>
                      <a:pt x="219856" y="20515"/>
                      <a:pt x="180491" y="3088"/>
                      <a:pt x="143054" y="469"/>
                    </a:cubicBezTo>
                    <a:cubicBezTo>
                      <a:pt x="106854" y="-2078"/>
                      <a:pt x="65960" y="6581"/>
                      <a:pt x="65960" y="6581"/>
                    </a:cubicBez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33" name="Google Shape;1705;p45">
                <a:extLst>
                  <a:ext uri="{FF2B5EF4-FFF2-40B4-BE49-F238E27FC236}">
                    <a16:creationId xmlns:a16="http://schemas.microsoft.com/office/drawing/2014/main" id="{9462337B-AA6D-0A7D-CBEC-6588286F7746}"/>
                  </a:ext>
                </a:extLst>
              </p:cNvPr>
              <p:cNvSpPr/>
              <p:nvPr/>
            </p:nvSpPr>
            <p:spPr>
              <a:xfrm>
                <a:off x="3624588" y="5749612"/>
                <a:ext cx="91252" cy="110066"/>
              </a:xfrm>
              <a:custGeom>
                <a:avLst/>
                <a:gdLst/>
                <a:ahLst/>
                <a:cxnLst/>
                <a:rect l="l" t="t" r="r" b="b"/>
                <a:pathLst>
                  <a:path w="91252" h="110066" extrusionOk="0">
                    <a:moveTo>
                      <a:pt x="21632" y="9143"/>
                    </a:moveTo>
                    <a:cubicBezTo>
                      <a:pt x="12027" y="17766"/>
                      <a:pt x="6570" y="30063"/>
                      <a:pt x="2714" y="42396"/>
                    </a:cubicBezTo>
                    <a:cubicBezTo>
                      <a:pt x="1113" y="47526"/>
                      <a:pt x="-306" y="52838"/>
                      <a:pt x="57" y="58186"/>
                    </a:cubicBezTo>
                    <a:cubicBezTo>
                      <a:pt x="494" y="65135"/>
                      <a:pt x="3805" y="71538"/>
                      <a:pt x="7079" y="77723"/>
                    </a:cubicBezTo>
                    <a:cubicBezTo>
                      <a:pt x="12755" y="88492"/>
                      <a:pt x="18431" y="99298"/>
                      <a:pt x="24106" y="110067"/>
                    </a:cubicBezTo>
                    <a:cubicBezTo>
                      <a:pt x="44989" y="109339"/>
                      <a:pt x="65727" y="104791"/>
                      <a:pt x="85010" y="96715"/>
                    </a:cubicBezTo>
                    <a:cubicBezTo>
                      <a:pt x="87411" y="95696"/>
                      <a:pt x="89994" y="94459"/>
                      <a:pt x="91049" y="92058"/>
                    </a:cubicBezTo>
                    <a:cubicBezTo>
                      <a:pt x="92904" y="87692"/>
                      <a:pt x="81517" y="53165"/>
                      <a:pt x="79989" y="39558"/>
                    </a:cubicBezTo>
                    <a:cubicBezTo>
                      <a:pt x="76751" y="10526"/>
                      <a:pt x="47354" y="-13923"/>
                      <a:pt x="21632" y="9143"/>
                    </a:cubicBez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34" name="Google Shape;1706;p45">
                <a:extLst>
                  <a:ext uri="{FF2B5EF4-FFF2-40B4-BE49-F238E27FC236}">
                    <a16:creationId xmlns:a16="http://schemas.microsoft.com/office/drawing/2014/main" id="{EDB12F72-97BD-144F-4A1B-151CC442FB5C}"/>
                  </a:ext>
                </a:extLst>
              </p:cNvPr>
              <p:cNvSpPr/>
              <p:nvPr/>
            </p:nvSpPr>
            <p:spPr>
              <a:xfrm>
                <a:off x="3573565" y="5717904"/>
                <a:ext cx="89506" cy="27243"/>
              </a:xfrm>
              <a:custGeom>
                <a:avLst/>
                <a:gdLst/>
                <a:ahLst/>
                <a:cxnLst/>
                <a:rect l="l" t="t" r="r" b="b"/>
                <a:pathLst>
                  <a:path w="89506" h="27243" extrusionOk="0">
                    <a:moveTo>
                      <a:pt x="0" y="15638"/>
                    </a:moveTo>
                    <a:lnTo>
                      <a:pt x="15062" y="3923"/>
                    </a:lnTo>
                    <a:cubicBezTo>
                      <a:pt x="18628" y="1157"/>
                      <a:pt x="23030" y="-225"/>
                      <a:pt x="27541" y="30"/>
                    </a:cubicBezTo>
                    <a:cubicBezTo>
                      <a:pt x="38019" y="576"/>
                      <a:pt x="58866" y="576"/>
                      <a:pt x="76548" y="7416"/>
                    </a:cubicBezTo>
                    <a:cubicBezTo>
                      <a:pt x="92592" y="13637"/>
                      <a:pt x="89209" y="27244"/>
                      <a:pt x="89209" y="27244"/>
                    </a:cubicBezTo>
                    <a:cubicBezTo>
                      <a:pt x="89209" y="27244"/>
                      <a:pt x="58502" y="14728"/>
                      <a:pt x="0" y="15674"/>
                    </a:cubicBez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35" name="Google Shape;1707;p45">
                <a:extLst>
                  <a:ext uri="{FF2B5EF4-FFF2-40B4-BE49-F238E27FC236}">
                    <a16:creationId xmlns:a16="http://schemas.microsoft.com/office/drawing/2014/main" id="{CC6F0DC5-9453-74CD-D1EC-3E576C248497}"/>
                  </a:ext>
                </a:extLst>
              </p:cNvPr>
              <p:cNvSpPr/>
              <p:nvPr/>
            </p:nvSpPr>
            <p:spPr>
              <a:xfrm>
                <a:off x="3459290" y="6014011"/>
                <a:ext cx="200864" cy="54900"/>
              </a:xfrm>
              <a:custGeom>
                <a:avLst/>
                <a:gdLst/>
                <a:ahLst/>
                <a:cxnLst/>
                <a:rect l="l" t="t" r="r" b="b"/>
                <a:pathLst>
                  <a:path w="200864" h="54900" extrusionOk="0">
                    <a:moveTo>
                      <a:pt x="10078" y="73"/>
                    </a:moveTo>
                    <a:cubicBezTo>
                      <a:pt x="0" y="11242"/>
                      <a:pt x="0" y="45659"/>
                      <a:pt x="0" y="45659"/>
                    </a:cubicBezTo>
                    <a:cubicBezTo>
                      <a:pt x="0" y="45659"/>
                      <a:pt x="93756" y="54900"/>
                      <a:pt x="135632" y="54900"/>
                    </a:cubicBezTo>
                    <a:cubicBezTo>
                      <a:pt x="161900" y="54900"/>
                      <a:pt x="183802" y="51662"/>
                      <a:pt x="183802" y="51662"/>
                    </a:cubicBezTo>
                    <a:lnTo>
                      <a:pt x="186567" y="31361"/>
                    </a:lnTo>
                    <a:lnTo>
                      <a:pt x="192533" y="50207"/>
                    </a:lnTo>
                    <a:lnTo>
                      <a:pt x="200865" y="48315"/>
                    </a:lnTo>
                    <a:lnTo>
                      <a:pt x="187658" y="9095"/>
                    </a:lnTo>
                    <a:lnTo>
                      <a:pt x="10078" y="0"/>
                    </a:ln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36" name="Google Shape;1708;p45">
                <a:extLst>
                  <a:ext uri="{FF2B5EF4-FFF2-40B4-BE49-F238E27FC236}">
                    <a16:creationId xmlns:a16="http://schemas.microsoft.com/office/drawing/2014/main" id="{6F26A8E6-37C7-8CA4-8C4F-5B8C458DAE1C}"/>
                  </a:ext>
                </a:extLst>
              </p:cNvPr>
              <p:cNvSpPr/>
              <p:nvPr/>
            </p:nvSpPr>
            <p:spPr>
              <a:xfrm>
                <a:off x="3447247" y="6557485"/>
                <a:ext cx="68402" cy="40711"/>
              </a:xfrm>
              <a:custGeom>
                <a:avLst/>
                <a:gdLst/>
                <a:ahLst/>
                <a:cxnLst/>
                <a:rect l="l" t="t" r="r" b="b"/>
                <a:pathLst>
                  <a:path w="68402" h="40711" extrusionOk="0">
                    <a:moveTo>
                      <a:pt x="68398" y="22484"/>
                    </a:moveTo>
                    <a:cubicBezTo>
                      <a:pt x="68653" y="22484"/>
                      <a:pt x="58393" y="40711"/>
                      <a:pt x="58393" y="40711"/>
                    </a:cubicBezTo>
                    <a:lnTo>
                      <a:pt x="0" y="17718"/>
                    </a:lnTo>
                    <a:lnTo>
                      <a:pt x="4911" y="0"/>
                    </a:lnTo>
                    <a:lnTo>
                      <a:pt x="68398" y="22484"/>
                    </a:lnTo>
                    <a:close/>
                  </a:path>
                </a:pathLst>
              </a:custGeom>
              <a:solidFill>
                <a:srgbClr val="4E3399"/>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137" name="Google Shape;1709;p45">
                <a:extLst>
                  <a:ext uri="{FF2B5EF4-FFF2-40B4-BE49-F238E27FC236}">
                    <a16:creationId xmlns:a16="http://schemas.microsoft.com/office/drawing/2014/main" id="{3C1C4DA8-4EDE-0F53-796A-E63CF157E30D}"/>
                  </a:ext>
                </a:extLst>
              </p:cNvPr>
              <p:cNvSpPr/>
              <p:nvPr/>
            </p:nvSpPr>
            <p:spPr>
              <a:xfrm>
                <a:off x="3654188" y="6582697"/>
                <a:ext cx="67342" cy="19682"/>
              </a:xfrm>
              <a:custGeom>
                <a:avLst/>
                <a:gdLst/>
                <a:ahLst/>
                <a:cxnLst/>
                <a:rect l="l" t="t" r="r" b="b"/>
                <a:pathLst>
                  <a:path w="67342" h="19682" extrusionOk="0">
                    <a:moveTo>
                      <a:pt x="67307" y="0"/>
                    </a:moveTo>
                    <a:cubicBezTo>
                      <a:pt x="67561" y="-72"/>
                      <a:pt x="63777" y="19683"/>
                      <a:pt x="63777" y="19683"/>
                    </a:cubicBezTo>
                    <a:lnTo>
                      <a:pt x="1637" y="19683"/>
                    </a:lnTo>
                    <a:lnTo>
                      <a:pt x="0" y="1383"/>
                    </a:lnTo>
                    <a:lnTo>
                      <a:pt x="67343" y="0"/>
                    </a:lnTo>
                    <a:close/>
                  </a:path>
                </a:pathLst>
              </a:custGeom>
              <a:solidFill>
                <a:srgbClr val="4E3399"/>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sp>
          <p:nvSpPr>
            <p:cNvPr id="29" name="Google Shape;1710;p45">
              <a:extLst>
                <a:ext uri="{FF2B5EF4-FFF2-40B4-BE49-F238E27FC236}">
                  <a16:creationId xmlns:a16="http://schemas.microsoft.com/office/drawing/2014/main" id="{6D343776-0C38-B647-93DD-40DCD00480D1}"/>
                </a:ext>
              </a:extLst>
            </p:cNvPr>
            <p:cNvSpPr/>
            <p:nvPr/>
          </p:nvSpPr>
          <p:spPr>
            <a:xfrm flipH="1">
              <a:off x="1094395" y="832279"/>
              <a:ext cx="99364" cy="149200"/>
            </a:xfrm>
            <a:custGeom>
              <a:avLst/>
              <a:gdLst/>
              <a:ahLst/>
              <a:cxnLst/>
              <a:rect l="l" t="t" r="r" b="b"/>
              <a:pathLst>
                <a:path w="44558" h="66906" extrusionOk="0">
                  <a:moveTo>
                    <a:pt x="26404" y="66906"/>
                  </a:moveTo>
                  <a:cubicBezTo>
                    <a:pt x="17454" y="66397"/>
                    <a:pt x="8467" y="59776"/>
                    <a:pt x="3992" y="51626"/>
                  </a:cubicBezTo>
                  <a:cubicBezTo>
                    <a:pt x="3083" y="49952"/>
                    <a:pt x="4756" y="48061"/>
                    <a:pt x="6539" y="48715"/>
                  </a:cubicBezTo>
                  <a:lnTo>
                    <a:pt x="16690" y="52499"/>
                  </a:lnTo>
                  <a:cubicBezTo>
                    <a:pt x="16580" y="49952"/>
                    <a:pt x="14398" y="47988"/>
                    <a:pt x="12178" y="46751"/>
                  </a:cubicBezTo>
                  <a:cubicBezTo>
                    <a:pt x="9959" y="45514"/>
                    <a:pt x="7449" y="44677"/>
                    <a:pt x="5666" y="42858"/>
                  </a:cubicBezTo>
                  <a:cubicBezTo>
                    <a:pt x="3337" y="40493"/>
                    <a:pt x="2646" y="37000"/>
                    <a:pt x="2100" y="33690"/>
                  </a:cubicBezTo>
                  <a:cubicBezTo>
                    <a:pt x="209" y="22484"/>
                    <a:pt x="-1611" y="10624"/>
                    <a:pt x="2391" y="0"/>
                  </a:cubicBezTo>
                  <a:cubicBezTo>
                    <a:pt x="9195" y="5930"/>
                    <a:pt x="15380" y="12625"/>
                    <a:pt x="20764" y="19901"/>
                  </a:cubicBezTo>
                  <a:cubicBezTo>
                    <a:pt x="21310" y="20665"/>
                    <a:pt x="21892" y="21502"/>
                    <a:pt x="21929" y="22448"/>
                  </a:cubicBezTo>
                  <a:cubicBezTo>
                    <a:pt x="21929" y="23430"/>
                    <a:pt x="21347" y="24267"/>
                    <a:pt x="20910" y="25140"/>
                  </a:cubicBezTo>
                  <a:cubicBezTo>
                    <a:pt x="19818" y="27359"/>
                    <a:pt x="19600" y="30015"/>
                    <a:pt x="20401" y="32344"/>
                  </a:cubicBezTo>
                  <a:cubicBezTo>
                    <a:pt x="23239" y="32380"/>
                    <a:pt x="25349" y="28378"/>
                    <a:pt x="28077" y="29287"/>
                  </a:cubicBezTo>
                  <a:cubicBezTo>
                    <a:pt x="28732" y="29506"/>
                    <a:pt x="29278" y="30015"/>
                    <a:pt x="29751" y="30561"/>
                  </a:cubicBezTo>
                  <a:cubicBezTo>
                    <a:pt x="38155" y="39402"/>
                    <a:pt x="42157" y="54282"/>
                    <a:pt x="44558" y="66252"/>
                  </a:cubicBezTo>
                </a:path>
              </a:pathLst>
            </a:custGeom>
            <a:solidFill>
              <a:srgbClr val="7A7AE2"/>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30" name="Google Shape;1711;p45">
              <a:extLst>
                <a:ext uri="{FF2B5EF4-FFF2-40B4-BE49-F238E27FC236}">
                  <a16:creationId xmlns:a16="http://schemas.microsoft.com/office/drawing/2014/main" id="{70EE1ED7-628F-B714-9BA4-D406114F86AF}"/>
                </a:ext>
              </a:extLst>
            </p:cNvPr>
            <p:cNvSpPr/>
            <p:nvPr/>
          </p:nvSpPr>
          <p:spPr>
            <a:xfrm flipH="1">
              <a:off x="1003961" y="811096"/>
              <a:ext cx="124909" cy="178186"/>
            </a:xfrm>
            <a:custGeom>
              <a:avLst/>
              <a:gdLst/>
              <a:ahLst/>
              <a:cxnLst/>
              <a:rect l="l" t="t" r="r" b="b"/>
              <a:pathLst>
                <a:path w="56013" h="79904" extrusionOk="0">
                  <a:moveTo>
                    <a:pt x="6014" y="78195"/>
                  </a:moveTo>
                  <a:cubicBezTo>
                    <a:pt x="2122" y="70555"/>
                    <a:pt x="-1880" y="61823"/>
                    <a:pt x="958" y="53710"/>
                  </a:cubicBezTo>
                  <a:cubicBezTo>
                    <a:pt x="1285" y="52764"/>
                    <a:pt x="1904" y="51709"/>
                    <a:pt x="2922" y="51600"/>
                  </a:cubicBezTo>
                  <a:cubicBezTo>
                    <a:pt x="3577" y="51563"/>
                    <a:pt x="4159" y="51927"/>
                    <a:pt x="4705" y="52291"/>
                  </a:cubicBezTo>
                  <a:cubicBezTo>
                    <a:pt x="6451" y="53491"/>
                    <a:pt x="8198" y="54692"/>
                    <a:pt x="9944" y="55929"/>
                  </a:cubicBezTo>
                  <a:cubicBezTo>
                    <a:pt x="10926" y="46833"/>
                    <a:pt x="11909" y="37702"/>
                    <a:pt x="12891" y="28606"/>
                  </a:cubicBezTo>
                  <a:cubicBezTo>
                    <a:pt x="13182" y="26059"/>
                    <a:pt x="13473" y="23440"/>
                    <a:pt x="14565" y="21111"/>
                  </a:cubicBezTo>
                  <a:cubicBezTo>
                    <a:pt x="15656" y="18783"/>
                    <a:pt x="17730" y="16746"/>
                    <a:pt x="20313" y="16418"/>
                  </a:cubicBezTo>
                  <a:cubicBezTo>
                    <a:pt x="22859" y="16091"/>
                    <a:pt x="25697" y="17983"/>
                    <a:pt x="25770" y="20566"/>
                  </a:cubicBezTo>
                  <a:cubicBezTo>
                    <a:pt x="27407" y="14708"/>
                    <a:pt x="30427" y="9215"/>
                    <a:pt x="34502" y="4703"/>
                  </a:cubicBezTo>
                  <a:cubicBezTo>
                    <a:pt x="37412" y="1502"/>
                    <a:pt x="42033" y="-1409"/>
                    <a:pt x="45780" y="738"/>
                  </a:cubicBezTo>
                  <a:cubicBezTo>
                    <a:pt x="47126" y="1502"/>
                    <a:pt x="48072" y="2775"/>
                    <a:pt x="48872" y="4048"/>
                  </a:cubicBezTo>
                  <a:cubicBezTo>
                    <a:pt x="57241" y="17219"/>
                    <a:pt x="55021" y="34973"/>
                    <a:pt x="47563" y="48653"/>
                  </a:cubicBezTo>
                  <a:cubicBezTo>
                    <a:pt x="50692" y="46906"/>
                    <a:pt x="54803" y="49708"/>
                    <a:pt x="55712" y="53164"/>
                  </a:cubicBezTo>
                  <a:cubicBezTo>
                    <a:pt x="56622" y="56620"/>
                    <a:pt x="55312" y="60258"/>
                    <a:pt x="53930" y="63569"/>
                  </a:cubicBezTo>
                  <a:cubicBezTo>
                    <a:pt x="51383" y="69681"/>
                    <a:pt x="48327" y="75903"/>
                    <a:pt x="43051" y="79905"/>
                  </a:cubicBezTo>
                </a:path>
              </a:pathLst>
            </a:custGeom>
            <a:solidFill>
              <a:srgbClr val="B1AD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31" name="Google Shape;1712;p45">
              <a:extLst>
                <a:ext uri="{FF2B5EF4-FFF2-40B4-BE49-F238E27FC236}">
                  <a16:creationId xmlns:a16="http://schemas.microsoft.com/office/drawing/2014/main" id="{16A07FBB-EDD9-0E97-A528-B980B81704F9}"/>
                </a:ext>
              </a:extLst>
            </p:cNvPr>
            <p:cNvSpPr/>
            <p:nvPr/>
          </p:nvSpPr>
          <p:spPr>
            <a:xfrm flipH="1">
              <a:off x="1076938" y="982180"/>
              <a:ext cx="138896" cy="120398"/>
            </a:xfrm>
            <a:custGeom>
              <a:avLst/>
              <a:gdLst/>
              <a:ahLst/>
              <a:cxnLst/>
              <a:rect l="l" t="t" r="r" b="b"/>
              <a:pathLst>
                <a:path w="62285" h="53990" extrusionOk="0">
                  <a:moveTo>
                    <a:pt x="0" y="0"/>
                  </a:moveTo>
                  <a:lnTo>
                    <a:pt x="62286" y="0"/>
                  </a:lnTo>
                  <a:lnTo>
                    <a:pt x="62286" y="53991"/>
                  </a:lnTo>
                  <a:lnTo>
                    <a:pt x="0" y="53991"/>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32" name="Google Shape;1713;p45">
              <a:extLst>
                <a:ext uri="{FF2B5EF4-FFF2-40B4-BE49-F238E27FC236}">
                  <a16:creationId xmlns:a16="http://schemas.microsoft.com/office/drawing/2014/main" id="{C19927B0-C15B-B95D-097E-6374D43E896B}"/>
                </a:ext>
              </a:extLst>
            </p:cNvPr>
            <p:cNvSpPr/>
            <p:nvPr/>
          </p:nvSpPr>
          <p:spPr>
            <a:xfrm flipH="1">
              <a:off x="981516" y="982180"/>
              <a:ext cx="138896" cy="120398"/>
            </a:xfrm>
            <a:custGeom>
              <a:avLst/>
              <a:gdLst/>
              <a:ahLst/>
              <a:cxnLst/>
              <a:rect l="l" t="t" r="r" b="b"/>
              <a:pathLst>
                <a:path w="62285" h="53990" extrusionOk="0">
                  <a:moveTo>
                    <a:pt x="0" y="0"/>
                  </a:moveTo>
                  <a:lnTo>
                    <a:pt x="62286" y="0"/>
                  </a:lnTo>
                  <a:lnTo>
                    <a:pt x="62286" y="53991"/>
                  </a:lnTo>
                  <a:lnTo>
                    <a:pt x="0" y="53991"/>
                  </a:ln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33" name="Google Shape;1714;p45">
              <a:extLst>
                <a:ext uri="{FF2B5EF4-FFF2-40B4-BE49-F238E27FC236}">
                  <a16:creationId xmlns:a16="http://schemas.microsoft.com/office/drawing/2014/main" id="{BE8DF904-85FC-3DF1-BA81-C864DAE5949A}"/>
                </a:ext>
              </a:extLst>
            </p:cNvPr>
            <p:cNvSpPr/>
            <p:nvPr/>
          </p:nvSpPr>
          <p:spPr>
            <a:xfrm flipH="1">
              <a:off x="980623" y="981289"/>
              <a:ext cx="140682" cy="122101"/>
            </a:xfrm>
            <a:custGeom>
              <a:avLst/>
              <a:gdLst/>
              <a:ahLst/>
              <a:cxnLst/>
              <a:rect l="l" t="t" r="r" b="b"/>
              <a:pathLst>
                <a:path w="63086" h="54754" extrusionOk="0">
                  <a:moveTo>
                    <a:pt x="63087" y="54755"/>
                  </a:moveTo>
                  <a:lnTo>
                    <a:pt x="0" y="54755"/>
                  </a:lnTo>
                  <a:lnTo>
                    <a:pt x="0" y="0"/>
                  </a:lnTo>
                  <a:lnTo>
                    <a:pt x="63087" y="0"/>
                  </a:lnTo>
                  <a:lnTo>
                    <a:pt x="63087" y="54755"/>
                  </a:lnTo>
                  <a:close/>
                  <a:moveTo>
                    <a:pt x="800" y="53991"/>
                  </a:moveTo>
                  <a:lnTo>
                    <a:pt x="62322" y="53991"/>
                  </a:lnTo>
                  <a:lnTo>
                    <a:pt x="62322" y="800"/>
                  </a:lnTo>
                  <a:lnTo>
                    <a:pt x="800" y="800"/>
                  </a:lnTo>
                  <a:lnTo>
                    <a:pt x="800" y="53991"/>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34" name="Google Shape;1715;p45">
              <a:extLst>
                <a:ext uri="{FF2B5EF4-FFF2-40B4-BE49-F238E27FC236}">
                  <a16:creationId xmlns:a16="http://schemas.microsoft.com/office/drawing/2014/main" id="{FC273ECC-C7AD-C7E7-D731-190F5FD14D64}"/>
                </a:ext>
              </a:extLst>
            </p:cNvPr>
            <p:cNvSpPr/>
            <p:nvPr/>
          </p:nvSpPr>
          <p:spPr>
            <a:xfrm flipH="1">
              <a:off x="713215" y="1103545"/>
              <a:ext cx="954594" cy="72774"/>
            </a:xfrm>
            <a:custGeom>
              <a:avLst/>
              <a:gdLst/>
              <a:ahLst/>
              <a:cxnLst/>
              <a:rect l="l" t="t" r="r" b="b"/>
              <a:pathLst>
                <a:path w="428069" h="32634" extrusionOk="0">
                  <a:moveTo>
                    <a:pt x="428070" y="32635"/>
                  </a:moveTo>
                  <a:lnTo>
                    <a:pt x="0" y="32635"/>
                  </a:lnTo>
                  <a:lnTo>
                    <a:pt x="0" y="0"/>
                  </a:lnTo>
                  <a:lnTo>
                    <a:pt x="428070" y="0"/>
                  </a:lnTo>
                  <a:lnTo>
                    <a:pt x="428070" y="32635"/>
                  </a:lnTo>
                  <a:close/>
                  <a:moveTo>
                    <a:pt x="1018" y="31652"/>
                  </a:moveTo>
                  <a:lnTo>
                    <a:pt x="427087" y="31652"/>
                  </a:lnTo>
                  <a:lnTo>
                    <a:pt x="427087" y="1019"/>
                  </a:lnTo>
                  <a:lnTo>
                    <a:pt x="1018" y="1019"/>
                  </a:lnTo>
                  <a:lnTo>
                    <a:pt x="1018" y="31652"/>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35" name="Google Shape;1716;p45">
              <a:extLst>
                <a:ext uri="{FF2B5EF4-FFF2-40B4-BE49-F238E27FC236}">
                  <a16:creationId xmlns:a16="http://schemas.microsoft.com/office/drawing/2014/main" id="{B59F07CC-0C31-5EB5-B069-63C891398E38}"/>
                </a:ext>
              </a:extLst>
            </p:cNvPr>
            <p:cNvSpPr/>
            <p:nvPr/>
          </p:nvSpPr>
          <p:spPr>
            <a:xfrm flipH="1">
              <a:off x="720846" y="1168062"/>
              <a:ext cx="1050087" cy="149363"/>
            </a:xfrm>
            <a:custGeom>
              <a:avLst/>
              <a:gdLst/>
              <a:ahLst/>
              <a:cxnLst/>
              <a:rect l="l" t="t" r="r" b="b"/>
              <a:pathLst>
                <a:path w="470891" h="66979" extrusionOk="0">
                  <a:moveTo>
                    <a:pt x="2511" y="0"/>
                  </a:moveTo>
                  <a:lnTo>
                    <a:pt x="0" y="66979"/>
                  </a:lnTo>
                  <a:lnTo>
                    <a:pt x="470892" y="3202"/>
                  </a:lnTo>
                  <a:cubicBezTo>
                    <a:pt x="470892" y="3202"/>
                    <a:pt x="1528" y="0"/>
                    <a:pt x="2547" y="0"/>
                  </a:cubicBezTo>
                  <a:close/>
                </a:path>
              </a:pathLst>
            </a:custGeom>
            <a:solidFill>
              <a:srgbClr val="18004C">
                <a:alpha val="15189"/>
              </a:srgbClr>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36" name="Google Shape;1717;p45">
              <a:extLst>
                <a:ext uri="{FF2B5EF4-FFF2-40B4-BE49-F238E27FC236}">
                  <a16:creationId xmlns:a16="http://schemas.microsoft.com/office/drawing/2014/main" id="{C6AE3453-EFBC-1790-B16F-525FBDE58687}"/>
                </a:ext>
              </a:extLst>
            </p:cNvPr>
            <p:cNvSpPr/>
            <p:nvPr/>
          </p:nvSpPr>
          <p:spPr>
            <a:xfrm flipH="1">
              <a:off x="1459869" y="691213"/>
              <a:ext cx="210617" cy="409553"/>
            </a:xfrm>
            <a:custGeom>
              <a:avLst/>
              <a:gdLst/>
              <a:ahLst/>
              <a:cxnLst/>
              <a:rect l="l" t="t" r="r" b="b"/>
              <a:pathLst>
                <a:path w="94447" h="183656" extrusionOk="0">
                  <a:moveTo>
                    <a:pt x="0" y="0"/>
                  </a:moveTo>
                  <a:lnTo>
                    <a:pt x="94447" y="0"/>
                  </a:lnTo>
                  <a:lnTo>
                    <a:pt x="94447" y="183656"/>
                  </a:lnTo>
                  <a:lnTo>
                    <a:pt x="0" y="183656"/>
                  </a:lnTo>
                  <a:close/>
                </a:path>
              </a:pathLst>
            </a:custGeom>
            <a:solidFill>
              <a:srgbClr val="EE3A58"/>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37" name="Google Shape;1718;p45">
              <a:extLst>
                <a:ext uri="{FF2B5EF4-FFF2-40B4-BE49-F238E27FC236}">
                  <a16:creationId xmlns:a16="http://schemas.microsoft.com/office/drawing/2014/main" id="{C79DBB2C-6974-351A-5BE5-306F1596B117}"/>
                </a:ext>
              </a:extLst>
            </p:cNvPr>
            <p:cNvSpPr/>
            <p:nvPr/>
          </p:nvSpPr>
          <p:spPr>
            <a:xfrm flipH="1">
              <a:off x="1323019" y="691213"/>
              <a:ext cx="210617" cy="409553"/>
            </a:xfrm>
            <a:custGeom>
              <a:avLst/>
              <a:gdLst/>
              <a:ahLst/>
              <a:cxnLst/>
              <a:rect l="l" t="t" r="r" b="b"/>
              <a:pathLst>
                <a:path w="94447" h="183656" extrusionOk="0">
                  <a:moveTo>
                    <a:pt x="0" y="0"/>
                  </a:moveTo>
                  <a:lnTo>
                    <a:pt x="94447" y="0"/>
                  </a:lnTo>
                  <a:lnTo>
                    <a:pt x="94447" y="183656"/>
                  </a:lnTo>
                  <a:lnTo>
                    <a:pt x="0" y="183656"/>
                  </a:lnTo>
                  <a:close/>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38" name="Google Shape;1719;p45">
              <a:extLst>
                <a:ext uri="{FF2B5EF4-FFF2-40B4-BE49-F238E27FC236}">
                  <a16:creationId xmlns:a16="http://schemas.microsoft.com/office/drawing/2014/main" id="{ECAB0301-D49F-956C-681D-AD40C6374E25}"/>
                </a:ext>
              </a:extLst>
            </p:cNvPr>
            <p:cNvSpPr/>
            <p:nvPr/>
          </p:nvSpPr>
          <p:spPr>
            <a:xfrm flipH="1">
              <a:off x="1322124" y="690322"/>
              <a:ext cx="212403" cy="411337"/>
            </a:xfrm>
            <a:custGeom>
              <a:avLst/>
              <a:gdLst/>
              <a:ahLst/>
              <a:cxnLst/>
              <a:rect l="l" t="t" r="r" b="b"/>
              <a:pathLst>
                <a:path w="95248" h="184456" extrusionOk="0">
                  <a:moveTo>
                    <a:pt x="95248" y="184457"/>
                  </a:moveTo>
                  <a:lnTo>
                    <a:pt x="0" y="184457"/>
                  </a:lnTo>
                  <a:lnTo>
                    <a:pt x="0" y="0"/>
                  </a:lnTo>
                  <a:lnTo>
                    <a:pt x="95248" y="0"/>
                  </a:lnTo>
                  <a:lnTo>
                    <a:pt x="95248" y="184457"/>
                  </a:lnTo>
                  <a:close/>
                  <a:moveTo>
                    <a:pt x="800" y="183693"/>
                  </a:moveTo>
                  <a:lnTo>
                    <a:pt x="94484" y="183693"/>
                  </a:lnTo>
                  <a:lnTo>
                    <a:pt x="94484" y="764"/>
                  </a:lnTo>
                  <a:lnTo>
                    <a:pt x="800" y="764"/>
                  </a:lnTo>
                  <a:lnTo>
                    <a:pt x="800" y="183656"/>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39" name="Google Shape;1720;p45">
              <a:extLst>
                <a:ext uri="{FF2B5EF4-FFF2-40B4-BE49-F238E27FC236}">
                  <a16:creationId xmlns:a16="http://schemas.microsoft.com/office/drawing/2014/main" id="{B918FF05-65B3-3AEE-3377-AFF78DDD3777}"/>
                </a:ext>
              </a:extLst>
            </p:cNvPr>
            <p:cNvSpPr/>
            <p:nvPr/>
          </p:nvSpPr>
          <p:spPr>
            <a:xfrm flipH="1">
              <a:off x="1362474" y="756800"/>
              <a:ext cx="135328" cy="135328"/>
            </a:xfrm>
            <a:custGeom>
              <a:avLst/>
              <a:gdLst/>
              <a:ahLst/>
              <a:cxnLst/>
              <a:rect l="l" t="t" r="r" b="b"/>
              <a:pathLst>
                <a:path w="60685" h="60685" extrusionOk="0">
                  <a:moveTo>
                    <a:pt x="60685" y="30343"/>
                  </a:moveTo>
                  <a:cubicBezTo>
                    <a:pt x="60685" y="47100"/>
                    <a:pt x="47100" y="60685"/>
                    <a:pt x="30343" y="60685"/>
                  </a:cubicBezTo>
                  <a:cubicBezTo>
                    <a:pt x="13585" y="60685"/>
                    <a:pt x="0" y="47100"/>
                    <a:pt x="0" y="30343"/>
                  </a:cubicBezTo>
                  <a:cubicBezTo>
                    <a:pt x="0" y="13585"/>
                    <a:pt x="13585" y="0"/>
                    <a:pt x="30343" y="0"/>
                  </a:cubicBezTo>
                  <a:cubicBezTo>
                    <a:pt x="47100" y="0"/>
                    <a:pt x="60685" y="13585"/>
                    <a:pt x="60685" y="30343"/>
                  </a:cubicBez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40" name="Google Shape;1721;p45">
              <a:extLst>
                <a:ext uri="{FF2B5EF4-FFF2-40B4-BE49-F238E27FC236}">
                  <a16:creationId xmlns:a16="http://schemas.microsoft.com/office/drawing/2014/main" id="{856D11CF-B23F-CA70-2780-A1C471E8EC5F}"/>
                </a:ext>
              </a:extLst>
            </p:cNvPr>
            <p:cNvSpPr/>
            <p:nvPr/>
          </p:nvSpPr>
          <p:spPr>
            <a:xfrm flipH="1">
              <a:off x="1376276" y="770665"/>
              <a:ext cx="107742" cy="107742"/>
            </a:xfrm>
            <a:custGeom>
              <a:avLst/>
              <a:gdLst/>
              <a:ahLst/>
              <a:cxnLst/>
              <a:rect l="l" t="t" r="r" b="b"/>
              <a:pathLst>
                <a:path w="48315" h="48315" extrusionOk="0">
                  <a:moveTo>
                    <a:pt x="24158" y="48315"/>
                  </a:moveTo>
                  <a:cubicBezTo>
                    <a:pt x="10842" y="48315"/>
                    <a:pt x="0" y="37473"/>
                    <a:pt x="0" y="24158"/>
                  </a:cubicBezTo>
                  <a:cubicBezTo>
                    <a:pt x="0" y="10842"/>
                    <a:pt x="10842" y="0"/>
                    <a:pt x="24158" y="0"/>
                  </a:cubicBezTo>
                  <a:cubicBezTo>
                    <a:pt x="37474" y="0"/>
                    <a:pt x="48315" y="10842"/>
                    <a:pt x="48315" y="24158"/>
                  </a:cubicBezTo>
                  <a:cubicBezTo>
                    <a:pt x="48315" y="37473"/>
                    <a:pt x="37474" y="48315"/>
                    <a:pt x="24158" y="48315"/>
                  </a:cubicBezTo>
                  <a:close/>
                  <a:moveTo>
                    <a:pt x="24158" y="764"/>
                  </a:moveTo>
                  <a:cubicBezTo>
                    <a:pt x="11278" y="764"/>
                    <a:pt x="764" y="11242"/>
                    <a:pt x="764" y="24158"/>
                  </a:cubicBezTo>
                  <a:cubicBezTo>
                    <a:pt x="764" y="37073"/>
                    <a:pt x="11242" y="47551"/>
                    <a:pt x="24158" y="47551"/>
                  </a:cubicBezTo>
                  <a:cubicBezTo>
                    <a:pt x="37073" y="47551"/>
                    <a:pt x="47551" y="37073"/>
                    <a:pt x="47551" y="24158"/>
                  </a:cubicBezTo>
                  <a:cubicBezTo>
                    <a:pt x="47551" y="11242"/>
                    <a:pt x="37073" y="764"/>
                    <a:pt x="24158" y="764"/>
                  </a:cubicBez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41" name="Google Shape;1722;p45">
              <a:extLst>
                <a:ext uri="{FF2B5EF4-FFF2-40B4-BE49-F238E27FC236}">
                  <a16:creationId xmlns:a16="http://schemas.microsoft.com/office/drawing/2014/main" id="{056E94FC-AA80-E5F8-7211-6C7C440A04F3}"/>
                </a:ext>
              </a:extLst>
            </p:cNvPr>
            <p:cNvSpPr/>
            <p:nvPr/>
          </p:nvSpPr>
          <p:spPr>
            <a:xfrm flipH="1">
              <a:off x="1388863" y="955914"/>
              <a:ext cx="82590" cy="82590"/>
            </a:xfrm>
            <a:custGeom>
              <a:avLst/>
              <a:gdLst/>
              <a:ahLst/>
              <a:cxnLst/>
              <a:rect l="l" t="t" r="r" b="b"/>
              <a:pathLst>
                <a:path w="37036" h="37036" extrusionOk="0">
                  <a:moveTo>
                    <a:pt x="37037" y="18518"/>
                  </a:moveTo>
                  <a:cubicBezTo>
                    <a:pt x="37037" y="28746"/>
                    <a:pt x="28746" y="37037"/>
                    <a:pt x="18518" y="37037"/>
                  </a:cubicBezTo>
                  <a:cubicBezTo>
                    <a:pt x="8291" y="37037"/>
                    <a:pt x="0" y="28746"/>
                    <a:pt x="0" y="18518"/>
                  </a:cubicBezTo>
                  <a:cubicBezTo>
                    <a:pt x="0" y="8291"/>
                    <a:pt x="8291" y="0"/>
                    <a:pt x="18518" y="0"/>
                  </a:cubicBezTo>
                  <a:cubicBezTo>
                    <a:pt x="28746" y="0"/>
                    <a:pt x="37037" y="8291"/>
                    <a:pt x="37037" y="18518"/>
                  </a:cubicBez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42" name="Google Shape;1723;p45">
              <a:extLst>
                <a:ext uri="{FF2B5EF4-FFF2-40B4-BE49-F238E27FC236}">
                  <a16:creationId xmlns:a16="http://schemas.microsoft.com/office/drawing/2014/main" id="{05E9D00B-9555-8F29-0DF4-2A4DBE419CBE}"/>
                </a:ext>
              </a:extLst>
            </p:cNvPr>
            <p:cNvSpPr/>
            <p:nvPr/>
          </p:nvSpPr>
          <p:spPr>
            <a:xfrm flipH="1">
              <a:off x="1397225" y="964264"/>
              <a:ext cx="65879" cy="65879"/>
            </a:xfrm>
            <a:custGeom>
              <a:avLst/>
              <a:gdLst/>
              <a:ahLst/>
              <a:cxnLst/>
              <a:rect l="l" t="t" r="r" b="b"/>
              <a:pathLst>
                <a:path w="29542" h="29542" extrusionOk="0">
                  <a:moveTo>
                    <a:pt x="14771" y="29542"/>
                  </a:moveTo>
                  <a:cubicBezTo>
                    <a:pt x="6621" y="29542"/>
                    <a:pt x="0" y="22921"/>
                    <a:pt x="0" y="14771"/>
                  </a:cubicBezTo>
                  <a:cubicBezTo>
                    <a:pt x="0" y="6622"/>
                    <a:pt x="6621" y="0"/>
                    <a:pt x="14771" y="0"/>
                  </a:cubicBezTo>
                  <a:cubicBezTo>
                    <a:pt x="22920" y="0"/>
                    <a:pt x="29542" y="6622"/>
                    <a:pt x="29542" y="14771"/>
                  </a:cubicBezTo>
                  <a:cubicBezTo>
                    <a:pt x="29542" y="22921"/>
                    <a:pt x="22920" y="29542"/>
                    <a:pt x="14771" y="29542"/>
                  </a:cubicBezTo>
                  <a:close/>
                  <a:moveTo>
                    <a:pt x="14771" y="473"/>
                  </a:moveTo>
                  <a:cubicBezTo>
                    <a:pt x="6876" y="473"/>
                    <a:pt x="473" y="6876"/>
                    <a:pt x="473" y="14771"/>
                  </a:cubicBezTo>
                  <a:cubicBezTo>
                    <a:pt x="473" y="22666"/>
                    <a:pt x="6876" y="29069"/>
                    <a:pt x="14771" y="29069"/>
                  </a:cubicBezTo>
                  <a:cubicBezTo>
                    <a:pt x="22666" y="29069"/>
                    <a:pt x="29069" y="22666"/>
                    <a:pt x="29069" y="14771"/>
                  </a:cubicBezTo>
                  <a:cubicBezTo>
                    <a:pt x="29069" y="6876"/>
                    <a:pt x="22666" y="473"/>
                    <a:pt x="14771" y="473"/>
                  </a:cubicBez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nvGrpSpPr>
            <p:cNvPr id="43" name="Google Shape;1724;p45">
              <a:extLst>
                <a:ext uri="{FF2B5EF4-FFF2-40B4-BE49-F238E27FC236}">
                  <a16:creationId xmlns:a16="http://schemas.microsoft.com/office/drawing/2014/main" id="{0808E7A9-932B-D230-C283-00558FD985D2}"/>
                </a:ext>
              </a:extLst>
            </p:cNvPr>
            <p:cNvGrpSpPr/>
            <p:nvPr/>
          </p:nvGrpSpPr>
          <p:grpSpPr>
            <a:xfrm flipH="1">
              <a:off x="2972860" y="3209739"/>
              <a:ext cx="795196" cy="1168206"/>
              <a:chOff x="10820654" y="3329125"/>
              <a:chExt cx="964692" cy="1417210"/>
            </a:xfrm>
          </p:grpSpPr>
          <p:sp>
            <p:nvSpPr>
              <p:cNvPr id="52" name="Google Shape;1725;p45">
                <a:extLst>
                  <a:ext uri="{FF2B5EF4-FFF2-40B4-BE49-F238E27FC236}">
                    <a16:creationId xmlns:a16="http://schemas.microsoft.com/office/drawing/2014/main" id="{B1C433CE-57DE-88F7-E040-7A30F05DE82D}"/>
                  </a:ext>
                </a:extLst>
              </p:cNvPr>
              <p:cNvSpPr/>
              <p:nvPr/>
            </p:nvSpPr>
            <p:spPr>
              <a:xfrm>
                <a:off x="10820654" y="4662635"/>
                <a:ext cx="792543" cy="83699"/>
              </a:xfrm>
              <a:custGeom>
                <a:avLst/>
                <a:gdLst/>
                <a:ahLst/>
                <a:cxnLst/>
                <a:rect l="l" t="t" r="r" b="b"/>
                <a:pathLst>
                  <a:path w="293263" h="30971" extrusionOk="0">
                    <a:moveTo>
                      <a:pt x="293264" y="11681"/>
                    </a:moveTo>
                    <a:cubicBezTo>
                      <a:pt x="293264" y="15647"/>
                      <a:pt x="246695" y="28635"/>
                      <a:pt x="204346" y="30745"/>
                    </a:cubicBezTo>
                    <a:cubicBezTo>
                      <a:pt x="169347" y="32491"/>
                      <a:pt x="23928" y="23614"/>
                      <a:pt x="20181" y="22268"/>
                    </a:cubicBezTo>
                    <a:cubicBezTo>
                      <a:pt x="-57422" y="-5600"/>
                      <a:pt x="111354" y="585"/>
                      <a:pt x="146390" y="585"/>
                    </a:cubicBezTo>
                    <a:cubicBezTo>
                      <a:pt x="181425" y="585"/>
                      <a:pt x="293264" y="7715"/>
                      <a:pt x="293264" y="11681"/>
                    </a:cubicBezTo>
                    <a:close/>
                  </a:path>
                </a:pathLst>
              </a:custGeom>
              <a:solidFill>
                <a:srgbClr val="18004C">
                  <a:alpha val="15189"/>
                </a:srgbClr>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53" name="Google Shape;1726;p45">
                <a:extLst>
                  <a:ext uri="{FF2B5EF4-FFF2-40B4-BE49-F238E27FC236}">
                    <a16:creationId xmlns:a16="http://schemas.microsoft.com/office/drawing/2014/main" id="{4D601D1F-3AD2-1602-90A6-36A62E66EA66}"/>
                  </a:ext>
                </a:extLst>
              </p:cNvPr>
              <p:cNvSpPr/>
              <p:nvPr/>
            </p:nvSpPr>
            <p:spPr>
              <a:xfrm>
                <a:off x="10945200" y="3351583"/>
                <a:ext cx="357811" cy="449818"/>
              </a:xfrm>
              <a:custGeom>
                <a:avLst/>
                <a:gdLst/>
                <a:ahLst/>
                <a:cxnLst/>
                <a:rect l="l" t="t" r="r" b="b"/>
                <a:pathLst>
                  <a:path w="132400" h="166445" extrusionOk="0">
                    <a:moveTo>
                      <a:pt x="128657" y="166446"/>
                    </a:moveTo>
                    <a:cubicBezTo>
                      <a:pt x="84780" y="148946"/>
                      <a:pt x="41886" y="123988"/>
                      <a:pt x="16309" y="84295"/>
                    </a:cubicBezTo>
                    <a:cubicBezTo>
                      <a:pt x="7323" y="70325"/>
                      <a:pt x="-318" y="54644"/>
                      <a:pt x="10" y="38018"/>
                    </a:cubicBezTo>
                    <a:cubicBezTo>
                      <a:pt x="337" y="21427"/>
                      <a:pt x="10816" y="4110"/>
                      <a:pt x="27078" y="653"/>
                    </a:cubicBezTo>
                    <a:cubicBezTo>
                      <a:pt x="40649" y="-2221"/>
                      <a:pt x="54255" y="4837"/>
                      <a:pt x="65425" y="13060"/>
                    </a:cubicBezTo>
                    <a:cubicBezTo>
                      <a:pt x="111302" y="46822"/>
                      <a:pt x="137389" y="105724"/>
                      <a:pt x="131603" y="162407"/>
                    </a:cubicBezTo>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54" name="Google Shape;1727;p45">
                <a:extLst>
                  <a:ext uri="{FF2B5EF4-FFF2-40B4-BE49-F238E27FC236}">
                    <a16:creationId xmlns:a16="http://schemas.microsoft.com/office/drawing/2014/main" id="{6A0AC2B1-700D-FA22-B243-0553D7681F4B}"/>
                  </a:ext>
                </a:extLst>
              </p:cNvPr>
              <p:cNvSpPr/>
              <p:nvPr/>
            </p:nvSpPr>
            <p:spPr>
              <a:xfrm>
                <a:off x="10973567" y="3852549"/>
                <a:ext cx="326216" cy="207433"/>
              </a:xfrm>
              <a:custGeom>
                <a:avLst/>
                <a:gdLst/>
                <a:ahLst/>
                <a:cxnLst/>
                <a:rect l="l" t="t" r="r" b="b"/>
                <a:pathLst>
                  <a:path w="120709" h="76756" extrusionOk="0">
                    <a:moveTo>
                      <a:pt x="112706" y="55814"/>
                    </a:moveTo>
                    <a:cubicBezTo>
                      <a:pt x="97280" y="25071"/>
                      <a:pt x="65264" y="3351"/>
                      <a:pt x="31028" y="295"/>
                    </a:cubicBezTo>
                    <a:cubicBezTo>
                      <a:pt x="24152" y="-324"/>
                      <a:pt x="16985" y="-178"/>
                      <a:pt x="10764" y="2805"/>
                    </a:cubicBezTo>
                    <a:cubicBezTo>
                      <a:pt x="4542" y="5788"/>
                      <a:pt x="-442" y="12155"/>
                      <a:pt x="31" y="19031"/>
                    </a:cubicBezTo>
                    <a:cubicBezTo>
                      <a:pt x="468" y="25035"/>
                      <a:pt x="4724" y="30019"/>
                      <a:pt x="8908" y="34312"/>
                    </a:cubicBezTo>
                    <a:cubicBezTo>
                      <a:pt x="23461" y="49338"/>
                      <a:pt x="40160" y="62799"/>
                      <a:pt x="59625" y="70476"/>
                    </a:cubicBezTo>
                    <a:cubicBezTo>
                      <a:pt x="79089" y="78116"/>
                      <a:pt x="101682" y="79462"/>
                      <a:pt x="120710" y="70730"/>
                    </a:cubicBezTo>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55" name="Google Shape;1728;p45">
                <a:extLst>
                  <a:ext uri="{FF2B5EF4-FFF2-40B4-BE49-F238E27FC236}">
                    <a16:creationId xmlns:a16="http://schemas.microsoft.com/office/drawing/2014/main" id="{E96D3D12-0AB4-3F5B-B850-3C0837502722}"/>
                  </a:ext>
                </a:extLst>
              </p:cNvPr>
              <p:cNvSpPr/>
              <p:nvPr/>
            </p:nvSpPr>
            <p:spPr>
              <a:xfrm>
                <a:off x="11432924" y="3329125"/>
                <a:ext cx="352422" cy="621132"/>
              </a:xfrm>
              <a:custGeom>
                <a:avLst/>
                <a:gdLst/>
                <a:ahLst/>
                <a:cxnLst/>
                <a:rect l="l" t="t" r="r" b="b"/>
                <a:pathLst>
                  <a:path w="130406" h="229836" extrusionOk="0">
                    <a:moveTo>
                      <a:pt x="19940" y="227908"/>
                    </a:moveTo>
                    <a:cubicBezTo>
                      <a:pt x="-2653" y="174281"/>
                      <a:pt x="-6182" y="112832"/>
                      <a:pt x="10044" y="56949"/>
                    </a:cubicBezTo>
                    <a:cubicBezTo>
                      <a:pt x="14265" y="42505"/>
                      <a:pt x="19940" y="28062"/>
                      <a:pt x="29981" y="16856"/>
                    </a:cubicBezTo>
                    <a:cubicBezTo>
                      <a:pt x="40023" y="5650"/>
                      <a:pt x="55194" y="-1881"/>
                      <a:pt x="70038" y="411"/>
                    </a:cubicBezTo>
                    <a:cubicBezTo>
                      <a:pt x="84045" y="2558"/>
                      <a:pt x="95469" y="12781"/>
                      <a:pt x="104128" y="24023"/>
                    </a:cubicBezTo>
                    <a:cubicBezTo>
                      <a:pt x="122937" y="48472"/>
                      <a:pt x="132360" y="79942"/>
                      <a:pt x="130068" y="110722"/>
                    </a:cubicBezTo>
                    <a:cubicBezTo>
                      <a:pt x="127776" y="141464"/>
                      <a:pt x="113842" y="171225"/>
                      <a:pt x="91649" y="192654"/>
                    </a:cubicBezTo>
                    <a:cubicBezTo>
                      <a:pt x="74731" y="208953"/>
                      <a:pt x="45153" y="218776"/>
                      <a:pt x="24451" y="229836"/>
                    </a:cubicBezTo>
                  </a:path>
                </a:pathLst>
              </a:custGeom>
              <a:solidFill>
                <a:srgbClr val="3450D6"/>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56" name="Google Shape;1729;p45">
                <a:extLst>
                  <a:ext uri="{FF2B5EF4-FFF2-40B4-BE49-F238E27FC236}">
                    <a16:creationId xmlns:a16="http://schemas.microsoft.com/office/drawing/2014/main" id="{C6644425-54C0-0229-0523-365FA14A291D}"/>
                  </a:ext>
                </a:extLst>
              </p:cNvPr>
              <p:cNvSpPr/>
              <p:nvPr/>
            </p:nvSpPr>
            <p:spPr>
              <a:xfrm>
                <a:off x="11134233" y="3540497"/>
                <a:ext cx="327111" cy="734258"/>
              </a:xfrm>
              <a:custGeom>
                <a:avLst/>
                <a:gdLst/>
                <a:ahLst/>
                <a:cxnLst/>
                <a:rect l="l" t="t" r="r" b="b"/>
                <a:pathLst>
                  <a:path w="121040" h="271696" extrusionOk="0">
                    <a:moveTo>
                      <a:pt x="625" y="5169"/>
                    </a:moveTo>
                    <a:cubicBezTo>
                      <a:pt x="44356" y="66327"/>
                      <a:pt x="71752" y="136871"/>
                      <a:pt x="94818" y="207925"/>
                    </a:cubicBezTo>
                    <a:cubicBezTo>
                      <a:pt x="101403" y="228299"/>
                      <a:pt x="107697" y="248746"/>
                      <a:pt x="113955" y="269193"/>
                    </a:cubicBezTo>
                    <a:cubicBezTo>
                      <a:pt x="115301" y="273595"/>
                      <a:pt x="122214" y="271703"/>
                      <a:pt x="120867" y="267301"/>
                    </a:cubicBezTo>
                    <a:cubicBezTo>
                      <a:pt x="98784" y="195155"/>
                      <a:pt x="76409" y="122355"/>
                      <a:pt x="40463" y="55667"/>
                    </a:cubicBezTo>
                    <a:cubicBezTo>
                      <a:pt x="30386" y="36966"/>
                      <a:pt x="19216" y="18848"/>
                      <a:pt x="6847" y="1567"/>
                    </a:cubicBezTo>
                    <a:cubicBezTo>
                      <a:pt x="4191" y="-2144"/>
                      <a:pt x="-2031" y="1421"/>
                      <a:pt x="662" y="5169"/>
                    </a:cubicBezTo>
                    <a:lnTo>
                      <a:pt x="662" y="5169"/>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57" name="Google Shape;1730;p45">
                <a:extLst>
                  <a:ext uri="{FF2B5EF4-FFF2-40B4-BE49-F238E27FC236}">
                    <a16:creationId xmlns:a16="http://schemas.microsoft.com/office/drawing/2014/main" id="{7D22DAD8-626C-23C6-7A8C-3BEB0DC16C0D}"/>
                  </a:ext>
                </a:extLst>
              </p:cNvPr>
              <p:cNvSpPr/>
              <p:nvPr/>
            </p:nvSpPr>
            <p:spPr>
              <a:xfrm>
                <a:off x="11411750" y="3631389"/>
                <a:ext cx="216597" cy="716903"/>
              </a:xfrm>
              <a:custGeom>
                <a:avLst/>
                <a:gdLst/>
                <a:ahLst/>
                <a:cxnLst/>
                <a:rect l="l" t="t" r="r" b="b"/>
                <a:pathLst>
                  <a:path w="80147" h="265274" extrusionOk="0">
                    <a:moveTo>
                      <a:pt x="73542" y="1814"/>
                    </a:moveTo>
                    <a:cubicBezTo>
                      <a:pt x="41380" y="64864"/>
                      <a:pt x="18896" y="132717"/>
                      <a:pt x="7290" y="202534"/>
                    </a:cubicBezTo>
                    <a:cubicBezTo>
                      <a:pt x="4015" y="222180"/>
                      <a:pt x="1614" y="241972"/>
                      <a:pt x="13" y="261836"/>
                    </a:cubicBezTo>
                    <a:cubicBezTo>
                      <a:pt x="-350" y="266420"/>
                      <a:pt x="6817" y="266420"/>
                      <a:pt x="7181" y="261836"/>
                    </a:cubicBezTo>
                    <a:cubicBezTo>
                      <a:pt x="12747" y="192492"/>
                      <a:pt x="28937" y="124094"/>
                      <a:pt x="54986" y="59553"/>
                    </a:cubicBezTo>
                    <a:cubicBezTo>
                      <a:pt x="62409" y="41143"/>
                      <a:pt x="70704" y="23098"/>
                      <a:pt x="79726" y="5416"/>
                    </a:cubicBezTo>
                    <a:cubicBezTo>
                      <a:pt x="81800" y="1305"/>
                      <a:pt x="75652" y="-2297"/>
                      <a:pt x="73542" y="1814"/>
                    </a:cubicBezTo>
                    <a:lnTo>
                      <a:pt x="73542" y="1814"/>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58" name="Google Shape;1731;p45">
                <a:extLst>
                  <a:ext uri="{FF2B5EF4-FFF2-40B4-BE49-F238E27FC236}">
                    <a16:creationId xmlns:a16="http://schemas.microsoft.com/office/drawing/2014/main" id="{A0ECBE32-81DD-9C31-5A14-7AE5D45EE5C2}"/>
                  </a:ext>
                </a:extLst>
              </p:cNvPr>
              <p:cNvSpPr/>
              <p:nvPr/>
            </p:nvSpPr>
            <p:spPr>
              <a:xfrm>
                <a:off x="11083311" y="3929606"/>
                <a:ext cx="356571" cy="253551"/>
              </a:xfrm>
              <a:custGeom>
                <a:avLst/>
                <a:gdLst/>
                <a:ahLst/>
                <a:cxnLst/>
                <a:rect l="l" t="t" r="r" b="b"/>
                <a:pathLst>
                  <a:path w="131941" h="93821" extrusionOk="0">
                    <a:moveTo>
                      <a:pt x="2399" y="7151"/>
                    </a:moveTo>
                    <a:cubicBezTo>
                      <a:pt x="49951" y="24906"/>
                      <a:pt x="92554" y="54484"/>
                      <a:pt x="125952" y="92649"/>
                    </a:cubicBezTo>
                    <a:cubicBezTo>
                      <a:pt x="129009" y="96142"/>
                      <a:pt x="134029" y="91048"/>
                      <a:pt x="131009" y="87592"/>
                    </a:cubicBezTo>
                    <a:cubicBezTo>
                      <a:pt x="96774" y="48481"/>
                      <a:pt x="53007" y="18393"/>
                      <a:pt x="4328" y="239"/>
                    </a:cubicBezTo>
                    <a:cubicBezTo>
                      <a:pt x="-2" y="-1362"/>
                      <a:pt x="-1857" y="5551"/>
                      <a:pt x="2436" y="7151"/>
                    </a:cubicBezTo>
                    <a:lnTo>
                      <a:pt x="2436" y="7151"/>
                    </a:lnTo>
                    <a:close/>
                  </a:path>
                </a:pathLst>
              </a:custGeom>
              <a:solidFill>
                <a:srgbClr val="000307"/>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59" name="Google Shape;1732;p45">
                <a:extLst>
                  <a:ext uri="{FF2B5EF4-FFF2-40B4-BE49-F238E27FC236}">
                    <a16:creationId xmlns:a16="http://schemas.microsoft.com/office/drawing/2014/main" id="{D41FF9B3-CA29-CDE0-60DD-C02609E35793}"/>
                  </a:ext>
                </a:extLst>
              </p:cNvPr>
              <p:cNvSpPr/>
              <p:nvPr/>
            </p:nvSpPr>
            <p:spPr>
              <a:xfrm rot="10800000">
                <a:off x="11079428" y="4154139"/>
                <a:ext cx="609106" cy="586491"/>
              </a:xfrm>
              <a:custGeom>
                <a:avLst/>
                <a:gdLst/>
                <a:ahLst/>
                <a:cxnLst/>
                <a:rect l="l" t="t" r="r" b="b"/>
                <a:pathLst>
                  <a:path w="225386" h="217018" extrusionOk="0">
                    <a:moveTo>
                      <a:pt x="58939" y="0"/>
                    </a:moveTo>
                    <a:lnTo>
                      <a:pt x="166484" y="0"/>
                    </a:lnTo>
                    <a:cubicBezTo>
                      <a:pt x="199009" y="0"/>
                      <a:pt x="225386" y="26413"/>
                      <a:pt x="225386" y="58902"/>
                    </a:cubicBezTo>
                    <a:lnTo>
                      <a:pt x="225386" y="217019"/>
                    </a:lnTo>
                    <a:lnTo>
                      <a:pt x="0" y="217019"/>
                    </a:lnTo>
                    <a:lnTo>
                      <a:pt x="0" y="58902"/>
                    </a:lnTo>
                    <a:cubicBezTo>
                      <a:pt x="0" y="26377"/>
                      <a:pt x="26413" y="0"/>
                      <a:pt x="58902" y="0"/>
                    </a:cubicBezTo>
                    <a:close/>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60" name="Google Shape;1733;p45">
                <a:extLst>
                  <a:ext uri="{FF2B5EF4-FFF2-40B4-BE49-F238E27FC236}">
                    <a16:creationId xmlns:a16="http://schemas.microsoft.com/office/drawing/2014/main" id="{D9A52CD7-5F65-1A93-E9FA-7795EF44DC45}"/>
                  </a:ext>
                </a:extLst>
              </p:cNvPr>
              <p:cNvSpPr/>
              <p:nvPr/>
            </p:nvSpPr>
            <p:spPr>
              <a:xfrm>
                <a:off x="11078094" y="4152813"/>
                <a:ext cx="611365" cy="588753"/>
              </a:xfrm>
              <a:custGeom>
                <a:avLst/>
                <a:gdLst/>
                <a:ahLst/>
                <a:cxnLst/>
                <a:rect l="l" t="t" r="r" b="b"/>
                <a:pathLst>
                  <a:path w="226222" h="217855" extrusionOk="0">
                    <a:moveTo>
                      <a:pt x="166884" y="217855"/>
                    </a:moveTo>
                    <a:lnTo>
                      <a:pt x="59339" y="217855"/>
                    </a:lnTo>
                    <a:cubicBezTo>
                      <a:pt x="26631" y="217855"/>
                      <a:pt x="0" y="191224"/>
                      <a:pt x="0" y="158516"/>
                    </a:cubicBezTo>
                    <a:lnTo>
                      <a:pt x="0" y="0"/>
                    </a:lnTo>
                    <a:lnTo>
                      <a:pt x="226223" y="0"/>
                    </a:lnTo>
                    <a:lnTo>
                      <a:pt x="226223" y="158516"/>
                    </a:lnTo>
                    <a:cubicBezTo>
                      <a:pt x="226223" y="191224"/>
                      <a:pt x="199591" y="217855"/>
                      <a:pt x="166884" y="217855"/>
                    </a:cubicBezTo>
                    <a:close/>
                    <a:moveTo>
                      <a:pt x="873" y="837"/>
                    </a:moveTo>
                    <a:lnTo>
                      <a:pt x="873" y="158516"/>
                    </a:lnTo>
                    <a:cubicBezTo>
                      <a:pt x="873" y="190787"/>
                      <a:pt x="27104" y="217018"/>
                      <a:pt x="59375" y="217018"/>
                    </a:cubicBezTo>
                    <a:lnTo>
                      <a:pt x="166920" y="217018"/>
                    </a:lnTo>
                    <a:cubicBezTo>
                      <a:pt x="199191" y="217018"/>
                      <a:pt x="225423" y="190787"/>
                      <a:pt x="225423" y="158516"/>
                    </a:cubicBezTo>
                    <a:lnTo>
                      <a:pt x="225423" y="837"/>
                    </a:lnTo>
                    <a:lnTo>
                      <a:pt x="910" y="837"/>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61" name="Google Shape;1734;p45">
                <a:extLst>
                  <a:ext uri="{FF2B5EF4-FFF2-40B4-BE49-F238E27FC236}">
                    <a16:creationId xmlns:a16="http://schemas.microsoft.com/office/drawing/2014/main" id="{CD0D2853-BC1D-4192-00EB-BD2C5842E8FA}"/>
                  </a:ext>
                </a:extLst>
              </p:cNvPr>
              <p:cNvSpPr/>
              <p:nvPr/>
            </p:nvSpPr>
            <p:spPr>
              <a:xfrm>
                <a:off x="11238498" y="4153894"/>
                <a:ext cx="449823" cy="586491"/>
              </a:xfrm>
              <a:custGeom>
                <a:avLst/>
                <a:gdLst/>
                <a:ahLst/>
                <a:cxnLst/>
                <a:rect l="l" t="t" r="r" b="b"/>
                <a:pathLst>
                  <a:path w="166447" h="217018" extrusionOk="0">
                    <a:moveTo>
                      <a:pt x="0" y="217019"/>
                    </a:moveTo>
                    <a:lnTo>
                      <a:pt x="107545" y="217019"/>
                    </a:lnTo>
                    <a:cubicBezTo>
                      <a:pt x="140071" y="217019"/>
                      <a:pt x="166447" y="190642"/>
                      <a:pt x="166447" y="158116"/>
                    </a:cubicBezTo>
                    <a:lnTo>
                      <a:pt x="166447" y="0"/>
                    </a:lnTo>
                  </a:path>
                </a:pathLst>
              </a:custGeom>
              <a:solidFill>
                <a:srgbClr val="18004C"/>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sp>
          <p:nvSpPr>
            <p:cNvPr id="44" name="Google Shape;1735;p45">
              <a:extLst>
                <a:ext uri="{FF2B5EF4-FFF2-40B4-BE49-F238E27FC236}">
                  <a16:creationId xmlns:a16="http://schemas.microsoft.com/office/drawing/2014/main" id="{9DA6DAF0-C4EB-4452-8FE3-4AE7B5EC1DE5}"/>
                </a:ext>
              </a:extLst>
            </p:cNvPr>
            <p:cNvSpPr/>
            <p:nvPr/>
          </p:nvSpPr>
          <p:spPr>
            <a:xfrm flipH="1">
              <a:off x="815690" y="1104679"/>
              <a:ext cx="952324" cy="70584"/>
            </a:xfrm>
            <a:custGeom>
              <a:avLst/>
              <a:gdLst/>
              <a:ahLst/>
              <a:cxnLst/>
              <a:rect l="l" t="t" r="r" b="b"/>
              <a:pathLst>
                <a:path w="427051" h="31652" extrusionOk="0">
                  <a:moveTo>
                    <a:pt x="0" y="0"/>
                  </a:moveTo>
                  <a:lnTo>
                    <a:pt x="427051" y="0"/>
                  </a:lnTo>
                  <a:lnTo>
                    <a:pt x="427051" y="31652"/>
                  </a:lnTo>
                  <a:lnTo>
                    <a:pt x="0" y="31652"/>
                  </a:lnTo>
                  <a:close/>
                </a:path>
              </a:pathLst>
            </a:custGeom>
            <a:solidFill>
              <a:srgbClr val="B1AD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45" name="Google Shape;1736;p45">
              <a:extLst>
                <a:ext uri="{FF2B5EF4-FFF2-40B4-BE49-F238E27FC236}">
                  <a16:creationId xmlns:a16="http://schemas.microsoft.com/office/drawing/2014/main" id="{07EE897D-24AB-FDCF-527C-24941A5F8105}"/>
                </a:ext>
              </a:extLst>
            </p:cNvPr>
            <p:cNvSpPr/>
            <p:nvPr/>
          </p:nvSpPr>
          <p:spPr>
            <a:xfrm flipH="1">
              <a:off x="714351" y="1104679"/>
              <a:ext cx="952324" cy="70584"/>
            </a:xfrm>
            <a:custGeom>
              <a:avLst/>
              <a:gdLst/>
              <a:ahLst/>
              <a:cxnLst/>
              <a:rect l="l" t="t" r="r" b="b"/>
              <a:pathLst>
                <a:path w="427051" h="31652" extrusionOk="0">
                  <a:moveTo>
                    <a:pt x="0" y="0"/>
                  </a:moveTo>
                  <a:lnTo>
                    <a:pt x="427051" y="0"/>
                  </a:lnTo>
                  <a:lnTo>
                    <a:pt x="427051" y="31652"/>
                  </a:lnTo>
                  <a:lnTo>
                    <a:pt x="0" y="31652"/>
                  </a:lnTo>
                  <a:close/>
                </a:path>
              </a:pathLst>
            </a:custGeom>
            <a:solidFill>
              <a:srgbClr val="F8F9FF"/>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nvGrpSpPr>
            <p:cNvPr id="46" name="Google Shape;1737;p45">
              <a:extLst>
                <a:ext uri="{FF2B5EF4-FFF2-40B4-BE49-F238E27FC236}">
                  <a16:creationId xmlns:a16="http://schemas.microsoft.com/office/drawing/2014/main" id="{6EB7FB8C-0398-88DF-7D83-4D47DE51E536}"/>
                </a:ext>
              </a:extLst>
            </p:cNvPr>
            <p:cNvGrpSpPr/>
            <p:nvPr/>
          </p:nvGrpSpPr>
          <p:grpSpPr>
            <a:xfrm>
              <a:off x="3269392" y="1176320"/>
              <a:ext cx="445172" cy="262043"/>
              <a:chOff x="2607067" y="1111720"/>
              <a:chExt cx="445172" cy="262043"/>
            </a:xfrm>
          </p:grpSpPr>
          <p:sp>
            <p:nvSpPr>
              <p:cNvPr id="50" name="Google Shape;1738;p45">
                <a:extLst>
                  <a:ext uri="{FF2B5EF4-FFF2-40B4-BE49-F238E27FC236}">
                    <a16:creationId xmlns:a16="http://schemas.microsoft.com/office/drawing/2014/main" id="{79A91485-EFFB-5E88-1DE8-7720AF6D236E}"/>
                  </a:ext>
                </a:extLst>
              </p:cNvPr>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51" name="Google Shape;1739;p45">
                <a:extLst>
                  <a:ext uri="{FF2B5EF4-FFF2-40B4-BE49-F238E27FC236}">
                    <a16:creationId xmlns:a16="http://schemas.microsoft.com/office/drawing/2014/main" id="{31AC87BE-DA2C-796F-B80A-A51804800EE4}"/>
                  </a:ext>
                </a:extLst>
              </p:cNvPr>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grpSp>
          <p:nvGrpSpPr>
            <p:cNvPr id="47" name="Google Shape;1740;p45">
              <a:extLst>
                <a:ext uri="{FF2B5EF4-FFF2-40B4-BE49-F238E27FC236}">
                  <a16:creationId xmlns:a16="http://schemas.microsoft.com/office/drawing/2014/main" id="{D2DEB50B-50AD-A0C5-8362-9AA47A090DE8}"/>
                </a:ext>
              </a:extLst>
            </p:cNvPr>
            <p:cNvGrpSpPr/>
            <p:nvPr/>
          </p:nvGrpSpPr>
          <p:grpSpPr>
            <a:xfrm>
              <a:off x="2291692" y="3351045"/>
              <a:ext cx="445172" cy="262043"/>
              <a:chOff x="2607067" y="1111720"/>
              <a:chExt cx="445172" cy="262043"/>
            </a:xfrm>
          </p:grpSpPr>
          <p:sp>
            <p:nvSpPr>
              <p:cNvPr id="48" name="Google Shape;1741;p45">
                <a:extLst>
                  <a:ext uri="{FF2B5EF4-FFF2-40B4-BE49-F238E27FC236}">
                    <a16:creationId xmlns:a16="http://schemas.microsoft.com/office/drawing/2014/main" id="{FC968437-C73C-BFD1-EEF4-F85193923AFF}"/>
                  </a:ext>
                </a:extLst>
              </p:cNvPr>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sp>
            <p:nvSpPr>
              <p:cNvPr id="49" name="Google Shape;1742;p45">
                <a:extLst>
                  <a:ext uri="{FF2B5EF4-FFF2-40B4-BE49-F238E27FC236}">
                    <a16:creationId xmlns:a16="http://schemas.microsoft.com/office/drawing/2014/main" id="{47BA9765-EE43-D720-268F-7976C144A50E}"/>
                  </a:ext>
                </a:extLst>
              </p:cNvPr>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91433" tIns="45700" rIns="91433" bIns="45700" anchor="ctr" anchorCtr="0">
                <a:noAutofit/>
              </a:bodyPr>
              <a:lstStyle/>
              <a:p>
                <a:pPr algn="l" rtl="0"/>
                <a:endParaRPr sz="1867">
                  <a:solidFill>
                    <a:schemeClr val="dk1"/>
                  </a:solidFill>
                  <a:latin typeface="Calibri"/>
                  <a:ea typeface="Calibri"/>
                  <a:cs typeface="Calibri"/>
                  <a:sym typeface="Calibri"/>
                </a:endParaRPr>
              </a:p>
            </p:txBody>
          </p:sp>
        </p:grpSp>
      </p:grpSp>
      <p:sp>
        <p:nvSpPr>
          <p:cNvPr id="228" name="Google Shape;1536;p45">
            <a:extLst>
              <a:ext uri="{FF2B5EF4-FFF2-40B4-BE49-F238E27FC236}">
                <a16:creationId xmlns:a16="http://schemas.microsoft.com/office/drawing/2014/main" id="{6E5A3CAB-FEF0-70B3-E1BE-2425A2F69C05}"/>
              </a:ext>
            </a:extLst>
          </p:cNvPr>
          <p:cNvSpPr txBox="1">
            <a:spLocks/>
          </p:cNvSpPr>
          <p:nvPr/>
        </p:nvSpPr>
        <p:spPr>
          <a:xfrm>
            <a:off x="5701801" y="1042860"/>
            <a:ext cx="5426800" cy="1411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8000" b="1" dirty="0"/>
              <a:t>Thanks</a:t>
            </a:r>
            <a:r>
              <a:rPr lang="en-IN" sz="8000" b="1" dirty="0">
                <a:solidFill>
                  <a:schemeClr val="accent6"/>
                </a:solidFill>
              </a:rPr>
              <a:t>!</a:t>
            </a:r>
          </a:p>
        </p:txBody>
      </p:sp>
      <p:sp>
        <p:nvSpPr>
          <p:cNvPr id="229" name="Google Shape;1537;p45">
            <a:extLst>
              <a:ext uri="{FF2B5EF4-FFF2-40B4-BE49-F238E27FC236}">
                <a16:creationId xmlns:a16="http://schemas.microsoft.com/office/drawing/2014/main" id="{4EF22F77-CBDF-5815-B231-3D37B253E69C}"/>
              </a:ext>
            </a:extLst>
          </p:cNvPr>
          <p:cNvSpPr txBox="1">
            <a:spLocks/>
          </p:cNvSpPr>
          <p:nvPr/>
        </p:nvSpPr>
        <p:spPr>
          <a:xfrm>
            <a:off x="5701801" y="2454467"/>
            <a:ext cx="5426800" cy="1516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667" b="1" dirty="0">
                <a:latin typeface="Times New Roman" panose="02020603050405020304" pitchFamily="18" charset="0"/>
                <a:cs typeface="Times New Roman" panose="02020603050405020304" pitchFamily="18" charset="0"/>
              </a:rPr>
              <a:t>Do you have any questions?</a:t>
            </a:r>
          </a:p>
          <a:p>
            <a:pPr algn="ctr">
              <a:spcBef>
                <a:spcPts val="1333"/>
              </a:spcBef>
            </a:pPr>
            <a:r>
              <a:rPr lang="en-US" sz="1867" b="1" dirty="0">
                <a:solidFill>
                  <a:srgbClr val="C00000"/>
                </a:solidFill>
                <a:latin typeface="Times New Roman" panose="02020603050405020304" pitchFamily="18" charset="0"/>
                <a:cs typeface="Times New Roman" panose="02020603050405020304" pitchFamily="18" charset="0"/>
              </a:rPr>
              <a:t>pricelessbrains@gmail.com</a:t>
            </a:r>
          </a:p>
        </p:txBody>
      </p:sp>
      <p:grpSp>
        <p:nvGrpSpPr>
          <p:cNvPr id="230" name="Google Shape;1743;p45">
            <a:extLst>
              <a:ext uri="{FF2B5EF4-FFF2-40B4-BE49-F238E27FC236}">
                <a16:creationId xmlns:a16="http://schemas.microsoft.com/office/drawing/2014/main" id="{BB4A4FA4-1057-2292-3562-5ED46579488E}"/>
              </a:ext>
            </a:extLst>
          </p:cNvPr>
          <p:cNvGrpSpPr/>
          <p:nvPr/>
        </p:nvGrpSpPr>
        <p:grpSpPr>
          <a:xfrm>
            <a:off x="8856453" y="4182053"/>
            <a:ext cx="583212" cy="582612"/>
            <a:chOff x="6408613" y="3136539"/>
            <a:chExt cx="437409" cy="436959"/>
          </a:xfrm>
        </p:grpSpPr>
        <p:sp>
          <p:nvSpPr>
            <p:cNvPr id="231" name="Google Shape;1744;p45">
              <a:extLst>
                <a:ext uri="{FF2B5EF4-FFF2-40B4-BE49-F238E27FC236}">
                  <a16:creationId xmlns:a16="http://schemas.microsoft.com/office/drawing/2014/main" id="{08950247-B731-6D11-F3F5-3DA57AF8FCF7}"/>
                </a:ext>
              </a:extLst>
            </p:cNvPr>
            <p:cNvSpPr/>
            <p:nvPr/>
          </p:nvSpPr>
          <p:spPr>
            <a:xfrm>
              <a:off x="6408613" y="3136539"/>
              <a:ext cx="437409" cy="436959"/>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121900" tIns="121900" rIns="121900" bIns="121900" anchor="ctr" anchorCtr="0">
              <a:noAutofit/>
            </a:bodyPr>
            <a:lstStyle/>
            <a:p>
              <a:pPr algn="l" rtl="0"/>
              <a:endParaRPr/>
            </a:p>
          </p:txBody>
        </p:sp>
        <p:sp>
          <p:nvSpPr>
            <p:cNvPr id="232" name="Google Shape;1745;p45">
              <a:extLst>
                <a:ext uri="{FF2B5EF4-FFF2-40B4-BE49-F238E27FC236}">
                  <a16:creationId xmlns:a16="http://schemas.microsoft.com/office/drawing/2014/main" id="{CA977473-5212-A982-C3E2-318C06E59C30}"/>
                </a:ext>
              </a:extLst>
            </p:cNvPr>
            <p:cNvSpPr/>
            <p:nvPr/>
          </p:nvSpPr>
          <p:spPr>
            <a:xfrm>
              <a:off x="6512977" y="3316509"/>
              <a:ext cx="48262" cy="143340"/>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1"/>
            </a:solidFill>
            <a:ln>
              <a:noFill/>
            </a:ln>
          </p:spPr>
          <p:txBody>
            <a:bodyPr spcFirstLastPara="1" wrap="square" lIns="121900" tIns="121900" rIns="121900" bIns="121900" anchor="ctr" anchorCtr="0">
              <a:noAutofit/>
            </a:bodyPr>
            <a:lstStyle/>
            <a:p>
              <a:pPr algn="l" rtl="0"/>
              <a:endParaRPr/>
            </a:p>
          </p:txBody>
        </p:sp>
        <p:sp>
          <p:nvSpPr>
            <p:cNvPr id="233" name="Google Shape;1746;p45">
              <a:extLst>
                <a:ext uri="{FF2B5EF4-FFF2-40B4-BE49-F238E27FC236}">
                  <a16:creationId xmlns:a16="http://schemas.microsoft.com/office/drawing/2014/main" id="{B81C63D3-E4EA-F91E-DF90-B24943BA59E1}"/>
                </a:ext>
              </a:extLst>
            </p:cNvPr>
            <p:cNvSpPr/>
            <p:nvPr/>
          </p:nvSpPr>
          <p:spPr>
            <a:xfrm>
              <a:off x="6493473" y="3230974"/>
              <a:ext cx="67766" cy="58191"/>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1"/>
            </a:solidFill>
            <a:ln>
              <a:noFill/>
            </a:ln>
          </p:spPr>
          <p:txBody>
            <a:bodyPr spcFirstLastPara="1" wrap="square" lIns="121900" tIns="121900" rIns="121900" bIns="121900" anchor="ctr" anchorCtr="0">
              <a:noAutofit/>
            </a:bodyPr>
            <a:lstStyle/>
            <a:p>
              <a:pPr algn="l" rtl="0"/>
              <a:endParaRPr/>
            </a:p>
          </p:txBody>
        </p:sp>
        <p:sp>
          <p:nvSpPr>
            <p:cNvPr id="234" name="Google Shape;1747;p45">
              <a:extLst>
                <a:ext uri="{FF2B5EF4-FFF2-40B4-BE49-F238E27FC236}">
                  <a16:creationId xmlns:a16="http://schemas.microsoft.com/office/drawing/2014/main" id="{9B87203F-076B-656F-43CC-26BD6CBBE414}"/>
                </a:ext>
              </a:extLst>
            </p:cNvPr>
            <p:cNvSpPr/>
            <p:nvPr/>
          </p:nvSpPr>
          <p:spPr>
            <a:xfrm>
              <a:off x="6608054" y="3316476"/>
              <a:ext cx="153108" cy="143854"/>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1"/>
            </a:solidFill>
            <a:ln>
              <a:noFill/>
            </a:ln>
          </p:spPr>
          <p:txBody>
            <a:bodyPr spcFirstLastPara="1" wrap="square" lIns="121900" tIns="121900" rIns="121900" bIns="121900" anchor="ctr" anchorCtr="0">
              <a:noAutofit/>
            </a:bodyPr>
            <a:lstStyle/>
            <a:p>
              <a:pPr algn="l" rtl="0"/>
              <a:endParaRPr/>
            </a:p>
          </p:txBody>
        </p:sp>
      </p:grpSp>
      <p:grpSp>
        <p:nvGrpSpPr>
          <p:cNvPr id="235" name="Google Shape;1748;p45">
            <a:extLst>
              <a:ext uri="{FF2B5EF4-FFF2-40B4-BE49-F238E27FC236}">
                <a16:creationId xmlns:a16="http://schemas.microsoft.com/office/drawing/2014/main" id="{676DC785-B7DA-B4A5-D38B-F9A83A3FF133}"/>
              </a:ext>
            </a:extLst>
          </p:cNvPr>
          <p:cNvGrpSpPr/>
          <p:nvPr/>
        </p:nvGrpSpPr>
        <p:grpSpPr>
          <a:xfrm>
            <a:off x="8123593" y="4182053"/>
            <a:ext cx="583212" cy="582612"/>
            <a:chOff x="5858968" y="3136539"/>
            <a:chExt cx="437409" cy="436959"/>
          </a:xfrm>
        </p:grpSpPr>
        <p:sp>
          <p:nvSpPr>
            <p:cNvPr id="236" name="Google Shape;1749;p45">
              <a:extLst>
                <a:ext uri="{FF2B5EF4-FFF2-40B4-BE49-F238E27FC236}">
                  <a16:creationId xmlns:a16="http://schemas.microsoft.com/office/drawing/2014/main" id="{83DCB772-65F7-0CEC-3965-9ED80E426FBF}"/>
                </a:ext>
              </a:extLst>
            </p:cNvPr>
            <p:cNvSpPr/>
            <p:nvPr/>
          </p:nvSpPr>
          <p:spPr>
            <a:xfrm>
              <a:off x="5858968" y="3136539"/>
              <a:ext cx="437409" cy="436959"/>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6"/>
            </a:solidFill>
            <a:ln>
              <a:noFill/>
            </a:ln>
          </p:spPr>
          <p:txBody>
            <a:bodyPr spcFirstLastPara="1" wrap="square" lIns="121900" tIns="121900" rIns="121900" bIns="121900" anchor="ctr" anchorCtr="0">
              <a:noAutofit/>
            </a:bodyPr>
            <a:lstStyle/>
            <a:p>
              <a:pPr algn="l" rtl="0"/>
              <a:endParaRPr/>
            </a:p>
          </p:txBody>
        </p:sp>
        <p:sp>
          <p:nvSpPr>
            <p:cNvPr id="237" name="Google Shape;1750;p45">
              <a:extLst>
                <a:ext uri="{FF2B5EF4-FFF2-40B4-BE49-F238E27FC236}">
                  <a16:creationId xmlns:a16="http://schemas.microsoft.com/office/drawing/2014/main" id="{DDD720B4-F4D1-E142-C73E-500756F98BFA}"/>
                </a:ext>
              </a:extLst>
            </p:cNvPr>
            <p:cNvSpPr/>
            <p:nvPr/>
          </p:nvSpPr>
          <p:spPr>
            <a:xfrm>
              <a:off x="5957312" y="3231230"/>
              <a:ext cx="248008" cy="247987"/>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121900" tIns="121900" rIns="121900" bIns="121900" anchor="ctr" anchorCtr="0">
              <a:noAutofit/>
            </a:bodyPr>
            <a:lstStyle/>
            <a:p>
              <a:pPr algn="l" rtl="0"/>
              <a:endParaRPr/>
            </a:p>
          </p:txBody>
        </p:sp>
        <p:sp>
          <p:nvSpPr>
            <p:cNvPr id="238" name="Google Shape;1751;p45">
              <a:extLst>
                <a:ext uri="{FF2B5EF4-FFF2-40B4-BE49-F238E27FC236}">
                  <a16:creationId xmlns:a16="http://schemas.microsoft.com/office/drawing/2014/main" id="{8FAC81C4-22A1-0E29-DED0-602110443CAB}"/>
                </a:ext>
              </a:extLst>
            </p:cNvPr>
            <p:cNvSpPr/>
            <p:nvPr/>
          </p:nvSpPr>
          <p:spPr>
            <a:xfrm>
              <a:off x="6024923" y="3298861"/>
              <a:ext cx="112782" cy="112722"/>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121900" tIns="121900" rIns="121900" bIns="121900" anchor="ctr" anchorCtr="0">
              <a:noAutofit/>
            </a:bodyPr>
            <a:lstStyle/>
            <a:p>
              <a:pPr algn="l" rtl="0"/>
              <a:endParaRPr/>
            </a:p>
          </p:txBody>
        </p:sp>
      </p:grpSp>
      <p:grpSp>
        <p:nvGrpSpPr>
          <p:cNvPr id="239" name="Google Shape;1752;p45">
            <a:extLst>
              <a:ext uri="{FF2B5EF4-FFF2-40B4-BE49-F238E27FC236}">
                <a16:creationId xmlns:a16="http://schemas.microsoft.com/office/drawing/2014/main" id="{1BFF022E-6F7C-F638-9B8A-F5E677F1CCDF}"/>
              </a:ext>
            </a:extLst>
          </p:cNvPr>
          <p:cNvGrpSpPr/>
          <p:nvPr/>
        </p:nvGrpSpPr>
        <p:grpSpPr>
          <a:xfrm>
            <a:off x="7390731" y="4182053"/>
            <a:ext cx="583212" cy="583212"/>
            <a:chOff x="5309322" y="3136539"/>
            <a:chExt cx="437409" cy="437409"/>
          </a:xfrm>
        </p:grpSpPr>
        <p:sp>
          <p:nvSpPr>
            <p:cNvPr id="240" name="Google Shape;1753;p45">
              <a:extLst>
                <a:ext uri="{FF2B5EF4-FFF2-40B4-BE49-F238E27FC236}">
                  <a16:creationId xmlns:a16="http://schemas.microsoft.com/office/drawing/2014/main" id="{804B1A9F-AF7D-1D24-5326-259E9510F19D}"/>
                </a:ext>
              </a:extLst>
            </p:cNvPr>
            <p:cNvSpPr/>
            <p:nvPr/>
          </p:nvSpPr>
          <p:spPr>
            <a:xfrm>
              <a:off x="5309322" y="3136539"/>
              <a:ext cx="437409" cy="436959"/>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spcFirstLastPara="1" wrap="square" lIns="121900" tIns="121900" rIns="121900" bIns="121900" anchor="ctr" anchorCtr="0">
              <a:noAutofit/>
            </a:bodyPr>
            <a:lstStyle/>
            <a:p>
              <a:pPr algn="l" rtl="0"/>
              <a:endParaRPr/>
            </a:p>
          </p:txBody>
        </p:sp>
        <p:sp>
          <p:nvSpPr>
            <p:cNvPr id="241" name="Google Shape;1754;p45">
              <a:extLst>
                <a:ext uri="{FF2B5EF4-FFF2-40B4-BE49-F238E27FC236}">
                  <a16:creationId xmlns:a16="http://schemas.microsoft.com/office/drawing/2014/main" id="{A95CA27F-8806-6BF0-146C-D813D3CFA904}"/>
                </a:ext>
              </a:extLst>
            </p:cNvPr>
            <p:cNvSpPr/>
            <p:nvPr/>
          </p:nvSpPr>
          <p:spPr>
            <a:xfrm>
              <a:off x="5385378" y="3231167"/>
              <a:ext cx="238000" cy="342781"/>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spcFirstLastPara="1" wrap="square" lIns="121900" tIns="121900" rIns="121900" bIns="121900" anchor="ctr" anchorCtr="0">
              <a:noAutofit/>
            </a:bodyPr>
            <a:lstStyle/>
            <a:p>
              <a:pPr algn="l" rtl="0"/>
              <a:endParaRPr/>
            </a:p>
          </p:txBody>
        </p:sp>
      </p:grpSp>
    </p:spTree>
    <p:extLst>
      <p:ext uri="{BB962C8B-B14F-4D97-AF65-F5344CB8AC3E}">
        <p14:creationId xmlns:p14="http://schemas.microsoft.com/office/powerpoint/2010/main" val="74886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1B8493-B739-23BE-6E7B-B788D18FD19B}"/>
              </a:ext>
            </a:extLst>
          </p:cNvPr>
          <p:cNvSpPr txBox="1"/>
          <p:nvPr/>
        </p:nvSpPr>
        <p:spPr>
          <a:xfrm>
            <a:off x="1143000" y="1905000"/>
            <a:ext cx="10210799" cy="3785652"/>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objective of Smart Carpool Connect is to revolutionize shared mobility by seamlessly integrating dynamic carpooling with a car rental marketplace. It aims to provide users with an intuitive platform for efficient navigation, optimizing real-time ride-sharing based on preferences and schedules, and ensuring secure transactions and background checks. By merging these functionalities, Smart Carpool Connect seeks to redefine how people commute and rent vehicles, offering a versatile solution that enhances convenience, affordability, and trustworthiness in shared mobility. Ultimately, the platform aims to streamline daily commutes and occasional rentals while contributing to a more sustainable and interconnected transportation ecosystem.</a:t>
            </a:r>
          </a:p>
        </p:txBody>
      </p:sp>
      <p:sp>
        <p:nvSpPr>
          <p:cNvPr id="7" name="TextBox 6">
            <a:extLst>
              <a:ext uri="{FF2B5EF4-FFF2-40B4-BE49-F238E27FC236}">
                <a16:creationId xmlns:a16="http://schemas.microsoft.com/office/drawing/2014/main" id="{95A78FA3-6519-3256-8BC4-2F00B8C872D8}"/>
              </a:ext>
            </a:extLst>
          </p:cNvPr>
          <p:cNvSpPr txBox="1"/>
          <p:nvPr/>
        </p:nvSpPr>
        <p:spPr>
          <a:xfrm>
            <a:off x="-29980" y="228600"/>
            <a:ext cx="12221980" cy="707886"/>
          </a:xfrm>
          <a:prstGeom prst="rect">
            <a:avLst/>
          </a:prstGeom>
          <a:noFill/>
        </p:spPr>
        <p:txBody>
          <a:bodyPr wrap="square">
            <a:spAutoFit/>
          </a:bodyPr>
          <a:lstStyle/>
          <a:p>
            <a:pPr algn="ctr"/>
            <a:r>
              <a:rPr lang="en-IN" sz="4000" b="1" u="sng" dirty="0">
                <a:latin typeface="Times New Roman" panose="02020603050405020304" pitchFamily="18" charset="0"/>
                <a:cs typeface="Times New Roman" panose="02020603050405020304" pitchFamily="18" charset="0"/>
              </a:rPr>
              <a:t>Objective</a:t>
            </a:r>
            <a:endParaRPr lang="en-IN" sz="4000" b="1" u="sng" dirty="0"/>
          </a:p>
        </p:txBody>
      </p:sp>
    </p:spTree>
    <p:extLst>
      <p:ext uri="{BB962C8B-B14F-4D97-AF65-F5344CB8AC3E}">
        <p14:creationId xmlns:p14="http://schemas.microsoft.com/office/powerpoint/2010/main" val="324264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411226"/>
            <a:ext cx="12191999" cy="632866"/>
          </a:xfrm>
          <a:prstGeom prst="rect">
            <a:avLst/>
          </a:prstGeom>
        </p:spPr>
        <p:txBody>
          <a:bodyPr vert="horz" wrap="square" lIns="0" tIns="17145" rIns="0" bIns="0" rtlCol="0">
            <a:spAutoFit/>
          </a:bodyPr>
          <a:lstStyle/>
          <a:p>
            <a:pPr marL="226060" algn="ctr">
              <a:lnSpc>
                <a:spcPct val="100000"/>
              </a:lnSpc>
              <a:spcBef>
                <a:spcPts val="135"/>
              </a:spcBef>
            </a:pPr>
            <a:r>
              <a:rPr sz="4000" b="1" spc="-10" dirty="0">
                <a:solidFill>
                  <a:srgbClr val="002060"/>
                </a:solidFill>
                <a:latin typeface="Times New Roman" panose="02020603050405020304" pitchFamily="18" charset="0"/>
                <a:cs typeface="Times New Roman" panose="02020603050405020304" pitchFamily="18" charset="0"/>
              </a:rPr>
              <a:t>Abs</a:t>
            </a:r>
            <a:r>
              <a:rPr lang="en-IN" sz="4000" b="1" spc="-10" dirty="0">
                <a:solidFill>
                  <a:srgbClr val="002060"/>
                </a:solidFill>
                <a:latin typeface="Times New Roman" panose="02020603050405020304" pitchFamily="18" charset="0"/>
                <a:cs typeface="Times New Roman" panose="02020603050405020304" pitchFamily="18" charset="0"/>
              </a:rPr>
              <a:t>tr</a:t>
            </a:r>
            <a:r>
              <a:rPr sz="4000" b="1" spc="-10" dirty="0">
                <a:solidFill>
                  <a:srgbClr val="002060"/>
                </a:solidFill>
                <a:latin typeface="Times New Roman" panose="02020603050405020304" pitchFamily="18" charset="0"/>
                <a:cs typeface="Times New Roman" panose="02020603050405020304" pitchFamily="18" charset="0"/>
              </a:rPr>
              <a:t>act</a:t>
            </a:r>
            <a:endParaRPr sz="4000" b="1" dirty="0">
              <a:solidFill>
                <a:srgbClr val="002060"/>
              </a:solidFill>
              <a:latin typeface="Times New Roman" panose="02020603050405020304" pitchFamily="18" charset="0"/>
              <a:cs typeface="Times New Roman" panose="02020603050405020304" pitchFamily="18" charset="0"/>
            </a:endParaRPr>
          </a:p>
        </p:txBody>
      </p:sp>
      <p:sp>
        <p:nvSpPr>
          <p:cNvPr id="6" name="object 6"/>
          <p:cNvSpPr txBox="1">
            <a:spLocks noGrp="1"/>
          </p:cNvSpPr>
          <p:nvPr>
            <p:ph type="body" idx="1"/>
          </p:nvPr>
        </p:nvSpPr>
        <p:spPr>
          <a:xfrm>
            <a:off x="609600" y="1285623"/>
            <a:ext cx="11201400" cy="4422493"/>
          </a:xfrm>
          <a:prstGeom prst="rect">
            <a:avLst/>
          </a:prstGeom>
        </p:spPr>
        <p:txBody>
          <a:bodyPr vert="horz" wrap="square" lIns="0" tIns="49530" rIns="0" bIns="0" rtlCol="0">
            <a:spAutoFit/>
          </a:bodyPr>
          <a:lstStyle/>
          <a:p>
            <a:pPr marL="12700" marR="5080" algn="just">
              <a:lnSpc>
                <a:spcPct val="90100"/>
              </a:lnSpc>
              <a:spcBef>
                <a:spcPts val="390"/>
              </a:spcBef>
            </a:pPr>
            <a:r>
              <a:rPr lang="en-IN" sz="2400" dirty="0">
                <a:latin typeface="Times New Roman" panose="02020603050405020304" pitchFamily="18" charset="0"/>
                <a:cs typeface="Times New Roman" panose="02020603050405020304" pitchFamily="18" charset="0"/>
              </a:rPr>
              <a:t>Smart Carpool Connect is a transformative platform merging dynamic carpooling and a car rental marketplace. It offers an intuitive interface facilitating efficient navigation for users, optimizing real-time ride-sharing through advanced algorithms, and ensuring secure transactions and background checks. Challenges included data privacy, algorithm refinement, and user engagement amidst market competition. Future plans involve integrating autonomous vehicles, global expansion, and aligning with sustainable transportation modes. The platform aims to revolutionize shared mobility, offering a versatile solution for daily commutes and occasional rentals while evolving to meet evolving user needs.</a:t>
            </a:r>
          </a:p>
          <a:p>
            <a:pPr marL="12700" marR="5080" algn="just">
              <a:lnSpc>
                <a:spcPct val="90100"/>
              </a:lnSpc>
              <a:spcBef>
                <a:spcPts val="390"/>
              </a:spcBef>
            </a:pPr>
            <a:r>
              <a:rPr lang="en-IN" sz="2400" b="1" dirty="0">
                <a:latin typeface="Times New Roman" panose="02020603050405020304" pitchFamily="18" charset="0"/>
                <a:cs typeface="Times New Roman" panose="02020603050405020304" pitchFamily="18" charset="0"/>
              </a:rPr>
              <a:t>Keywords: </a:t>
            </a:r>
            <a:r>
              <a:rPr lang="en-IN" sz="2400" dirty="0">
                <a:latin typeface="Times New Roman" panose="02020603050405020304" pitchFamily="18" charset="0"/>
                <a:cs typeface="Times New Roman" panose="02020603050405020304" pitchFamily="18" charset="0"/>
              </a:rPr>
              <a:t>Smart Carpool Connect, dynamic carpooling, car rental marketplace, real-time ride-sharing, secure transactions, background checks, algorithm optimization, user engagement, autonomous vehicles, global expansion, sustainable transportation, shared mobility.</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11226"/>
            <a:ext cx="12192000" cy="1051249"/>
          </a:xfrm>
          <a:prstGeom prst="rect">
            <a:avLst/>
          </a:prstGeom>
        </p:spPr>
        <p:txBody>
          <a:bodyPr vert="horz" wrap="square" lIns="0" tIns="218122" rIns="0" bIns="0" rtlCol="0">
            <a:spAutoFit/>
          </a:bodyPr>
          <a:lstStyle/>
          <a:p>
            <a:pPr marL="12700" algn="ctr">
              <a:lnSpc>
                <a:spcPct val="100000"/>
              </a:lnSpc>
              <a:spcBef>
                <a:spcPts val="105"/>
              </a:spcBef>
            </a:pPr>
            <a:r>
              <a:rPr lang="en-IN" sz="5400" b="1" dirty="0">
                <a:solidFill>
                  <a:srgbClr val="002060"/>
                </a:solidFill>
                <a:latin typeface="Times New Roman" panose="02020603050405020304" pitchFamily="18" charset="0"/>
                <a:cs typeface="Times New Roman" panose="02020603050405020304" pitchFamily="18" charset="0"/>
              </a:rPr>
              <a:t>C</a:t>
            </a:r>
            <a:r>
              <a:rPr sz="5400" b="1" dirty="0" err="1">
                <a:solidFill>
                  <a:srgbClr val="002060"/>
                </a:solidFill>
                <a:latin typeface="Times New Roman" panose="02020603050405020304" pitchFamily="18" charset="0"/>
                <a:cs typeface="Times New Roman" panose="02020603050405020304" pitchFamily="18" charset="0"/>
              </a:rPr>
              <a:t>ar</a:t>
            </a:r>
            <a:r>
              <a:rPr sz="5400" spc="-55" dirty="0">
                <a:latin typeface="Times New Roman" panose="02020603050405020304" pitchFamily="18" charset="0"/>
                <a:cs typeface="Times New Roman" panose="02020603050405020304" pitchFamily="18" charset="0"/>
              </a:rPr>
              <a:t> </a:t>
            </a:r>
            <a:r>
              <a:rPr sz="5400" b="1" spc="-10" dirty="0">
                <a:solidFill>
                  <a:srgbClr val="C00000"/>
                </a:solidFill>
                <a:latin typeface="Times New Roman" panose="02020603050405020304" pitchFamily="18" charset="0"/>
                <a:cs typeface="Times New Roman" panose="02020603050405020304" pitchFamily="18" charset="0"/>
              </a:rPr>
              <a:t>pooling</a:t>
            </a:r>
            <a:endParaRPr sz="5400" b="1" dirty="0">
              <a:solidFill>
                <a:srgbClr val="C0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768667" y="1769110"/>
            <a:ext cx="4232275" cy="3793346"/>
          </a:xfrm>
          <a:prstGeom prst="rect">
            <a:avLst/>
          </a:prstGeom>
        </p:spPr>
        <p:txBody>
          <a:bodyPr vert="horz" wrap="square" lIns="0" tIns="83820" rIns="0" bIns="0" rtlCol="0">
            <a:spAutoFit/>
          </a:bodyPr>
          <a:lstStyle/>
          <a:p>
            <a:pPr marL="240665" indent="-227965">
              <a:lnSpc>
                <a:spcPct val="100000"/>
              </a:lnSpc>
              <a:spcBef>
                <a:spcPts val="660"/>
              </a:spcBef>
              <a:buFont typeface="Arial MT"/>
              <a:buChar char="•"/>
              <a:tabLst>
                <a:tab pos="240665" algn="l"/>
              </a:tabLst>
            </a:pPr>
            <a:r>
              <a:rPr lang="en-US" sz="3600" dirty="0">
                <a:latin typeface="Times New Roman" panose="02020603050405020304" pitchFamily="18" charset="0"/>
                <a:cs typeface="Times New Roman" panose="02020603050405020304" pitchFamily="18" charset="0"/>
              </a:rPr>
              <a:t>User</a:t>
            </a:r>
            <a:r>
              <a:rPr lang="en-US" sz="3600" spc="-3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registration</a:t>
            </a:r>
            <a:endParaRPr lang="en-US" sz="3600" dirty="0">
              <a:latin typeface="Times New Roman" panose="02020603050405020304" pitchFamily="18" charset="0"/>
              <a:cs typeface="Times New Roman" panose="02020603050405020304" pitchFamily="18" charset="0"/>
            </a:endParaRPr>
          </a:p>
          <a:p>
            <a:pPr marL="240665" indent="-227965">
              <a:lnSpc>
                <a:spcPct val="100000"/>
              </a:lnSpc>
              <a:spcBef>
                <a:spcPts val="565"/>
              </a:spcBef>
              <a:buFont typeface="Arial MT"/>
              <a:buChar char="•"/>
              <a:tabLst>
                <a:tab pos="240665" algn="l"/>
              </a:tabLst>
            </a:pPr>
            <a:r>
              <a:rPr lang="en-US" sz="3600" dirty="0">
                <a:latin typeface="Times New Roman" panose="02020603050405020304" pitchFamily="18" charset="0"/>
                <a:cs typeface="Times New Roman" panose="02020603050405020304" pitchFamily="18" charset="0"/>
              </a:rPr>
              <a:t>Profile</a:t>
            </a:r>
            <a:r>
              <a:rPr lang="en-US" sz="3600" spc="-114"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creation</a:t>
            </a:r>
            <a:endParaRPr lang="en-US" sz="3600" dirty="0">
              <a:latin typeface="Times New Roman" panose="02020603050405020304" pitchFamily="18" charset="0"/>
              <a:cs typeface="Times New Roman" panose="02020603050405020304" pitchFamily="18" charset="0"/>
            </a:endParaRPr>
          </a:p>
          <a:p>
            <a:pPr marL="240665" indent="-227965">
              <a:lnSpc>
                <a:spcPct val="100000"/>
              </a:lnSpc>
              <a:spcBef>
                <a:spcPts val="635"/>
              </a:spcBef>
              <a:buFont typeface="Arial MT"/>
              <a:buChar char="•"/>
              <a:tabLst>
                <a:tab pos="240665" algn="l"/>
              </a:tabLst>
            </a:pPr>
            <a:r>
              <a:rPr lang="en-US" sz="3600" dirty="0">
                <a:latin typeface="Times New Roman" panose="02020603050405020304" pitchFamily="18" charset="0"/>
                <a:cs typeface="Times New Roman" panose="02020603050405020304" pitchFamily="18" charset="0"/>
              </a:rPr>
              <a:t>Matching</a:t>
            </a:r>
            <a:r>
              <a:rPr lang="en-US" sz="3600" spc="-15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notification</a:t>
            </a:r>
            <a:endParaRPr lang="en-US" sz="3600" dirty="0">
              <a:latin typeface="Times New Roman" panose="02020603050405020304" pitchFamily="18" charset="0"/>
              <a:cs typeface="Times New Roman" panose="02020603050405020304" pitchFamily="18" charset="0"/>
            </a:endParaRPr>
          </a:p>
          <a:p>
            <a:pPr marL="240665" indent="-227965">
              <a:lnSpc>
                <a:spcPct val="100000"/>
              </a:lnSpc>
              <a:spcBef>
                <a:spcPts val="560"/>
              </a:spcBef>
              <a:buFont typeface="Arial MT"/>
              <a:buChar char="•"/>
              <a:tabLst>
                <a:tab pos="240665" algn="l"/>
              </a:tabLst>
            </a:pPr>
            <a:r>
              <a:rPr lang="en-US" sz="3600" spc="-10" dirty="0">
                <a:latin typeface="Times New Roman" panose="02020603050405020304" pitchFamily="18" charset="0"/>
                <a:cs typeface="Times New Roman" panose="02020603050405020304" pitchFamily="18" charset="0"/>
              </a:rPr>
              <a:t>Accept/Reject</a:t>
            </a:r>
            <a:r>
              <a:rPr lang="en-US" sz="3600" spc="-80"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match</a:t>
            </a:r>
            <a:endParaRPr lang="en-US" sz="3600" dirty="0">
              <a:latin typeface="Times New Roman" panose="02020603050405020304" pitchFamily="18" charset="0"/>
              <a:cs typeface="Times New Roman" panose="02020603050405020304" pitchFamily="18" charset="0"/>
            </a:endParaRPr>
          </a:p>
          <a:p>
            <a:pPr marL="240665" indent="-227965">
              <a:lnSpc>
                <a:spcPct val="100000"/>
              </a:lnSpc>
              <a:spcBef>
                <a:spcPts val="565"/>
              </a:spcBef>
              <a:buFont typeface="Arial MT"/>
              <a:buChar char="•"/>
              <a:tabLst>
                <a:tab pos="240665" algn="l"/>
              </a:tabLst>
            </a:pPr>
            <a:r>
              <a:rPr lang="en-US" sz="3600" dirty="0">
                <a:latin typeface="Times New Roman" panose="02020603050405020304" pitchFamily="18" charset="0"/>
                <a:cs typeface="Times New Roman" panose="02020603050405020304" pitchFamily="18" charset="0"/>
              </a:rPr>
              <a:t>Shared</a:t>
            </a:r>
            <a:r>
              <a:rPr lang="en-US" sz="3600" spc="-90" dirty="0">
                <a:latin typeface="Times New Roman" panose="02020603050405020304" pitchFamily="18" charset="0"/>
                <a:cs typeface="Times New Roman" panose="02020603050405020304" pitchFamily="18" charset="0"/>
              </a:rPr>
              <a:t> </a:t>
            </a:r>
            <a:r>
              <a:rPr lang="en-US" sz="3600" spc="-20" dirty="0">
                <a:latin typeface="Times New Roman" panose="02020603050405020304" pitchFamily="18" charset="0"/>
                <a:cs typeface="Times New Roman" panose="02020603050405020304" pitchFamily="18" charset="0"/>
              </a:rPr>
              <a:t>ride</a:t>
            </a:r>
            <a:endParaRPr lang="en-US" sz="3600" dirty="0">
              <a:latin typeface="Times New Roman" panose="02020603050405020304" pitchFamily="18" charset="0"/>
              <a:cs typeface="Times New Roman" panose="02020603050405020304" pitchFamily="18" charset="0"/>
            </a:endParaRPr>
          </a:p>
          <a:p>
            <a:pPr marL="240665" indent="-227965">
              <a:lnSpc>
                <a:spcPct val="100000"/>
              </a:lnSpc>
              <a:spcBef>
                <a:spcPts val="560"/>
              </a:spcBef>
              <a:buFont typeface="Arial MT"/>
              <a:buChar char="•"/>
              <a:tabLst>
                <a:tab pos="240665" algn="l"/>
              </a:tabLst>
            </a:pPr>
            <a:r>
              <a:rPr lang="en-US" sz="3600" dirty="0">
                <a:latin typeface="Times New Roman" panose="02020603050405020304" pitchFamily="18" charset="0"/>
                <a:cs typeface="Times New Roman" panose="02020603050405020304" pitchFamily="18" charset="0"/>
              </a:rPr>
              <a:t>Flexible</a:t>
            </a:r>
            <a:r>
              <a:rPr lang="en-US" sz="3600" spc="-9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scheduling</a:t>
            </a:r>
            <a:endParaRPr lang="en-US" sz="3600" dirty="0">
              <a:latin typeface="Times New Roman" panose="02020603050405020304" pitchFamily="18" charset="0"/>
              <a:cs typeface="Times New Roman" panose="02020603050405020304" pitchFamily="18" charset="0"/>
            </a:endParaRPr>
          </a:p>
        </p:txBody>
      </p:sp>
      <p:grpSp>
        <p:nvGrpSpPr>
          <p:cNvPr id="4" name="object 4"/>
          <p:cNvGrpSpPr/>
          <p:nvPr/>
        </p:nvGrpSpPr>
        <p:grpSpPr>
          <a:xfrm>
            <a:off x="8686800" y="3390900"/>
            <a:ext cx="2913089" cy="2989508"/>
            <a:chOff x="5257800" y="819150"/>
            <a:chExt cx="6610350" cy="5715000"/>
          </a:xfrm>
        </p:grpSpPr>
        <p:sp>
          <p:nvSpPr>
            <p:cNvPr id="5" name="object 5"/>
            <p:cNvSpPr/>
            <p:nvPr/>
          </p:nvSpPr>
          <p:spPr>
            <a:xfrm>
              <a:off x="8572500" y="3333750"/>
              <a:ext cx="3295650" cy="3200400"/>
            </a:xfrm>
            <a:custGeom>
              <a:avLst/>
              <a:gdLst/>
              <a:ahLst/>
              <a:cxnLst/>
              <a:rect l="l" t="t" r="r" b="b"/>
              <a:pathLst>
                <a:path w="3295650" h="3200400">
                  <a:moveTo>
                    <a:pt x="3295650" y="0"/>
                  </a:moveTo>
                  <a:lnTo>
                    <a:pt x="0" y="3200400"/>
                  </a:lnTo>
                  <a:lnTo>
                    <a:pt x="3295650" y="3200400"/>
                  </a:lnTo>
                  <a:lnTo>
                    <a:pt x="3295650" y="0"/>
                  </a:lnTo>
                  <a:close/>
                </a:path>
              </a:pathLst>
            </a:custGeom>
            <a:solidFill>
              <a:srgbClr val="FFC000"/>
            </a:solidFill>
          </p:spPr>
          <p:txBody>
            <a:bodyPr wrap="square" lIns="0" tIns="0" rIns="0" bIns="0" rtlCol="0"/>
            <a:lstStyle/>
            <a:p>
              <a:endParaRPr/>
            </a:p>
          </p:txBody>
        </p:sp>
        <p:pic>
          <p:nvPicPr>
            <p:cNvPr id="6" name="object 6"/>
            <p:cNvPicPr/>
            <p:nvPr/>
          </p:nvPicPr>
          <p:blipFill>
            <a:blip r:embed="rId2" cstate="print"/>
            <a:stretch>
              <a:fillRect/>
            </a:stretch>
          </p:blipFill>
          <p:spPr>
            <a:xfrm>
              <a:off x="5257800" y="819150"/>
              <a:ext cx="5772150" cy="546735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13982"/>
            <a:ext cx="12192000" cy="629018"/>
          </a:xfrm>
          <a:prstGeom prst="rect">
            <a:avLst/>
          </a:prstGeom>
        </p:spPr>
        <p:txBody>
          <a:bodyPr vert="horz" wrap="square" lIns="0" tIns="13335" rIns="0" bIns="0" rtlCol="0">
            <a:spAutoFit/>
          </a:bodyPr>
          <a:lstStyle/>
          <a:p>
            <a:pPr marL="12700" algn="ctr">
              <a:lnSpc>
                <a:spcPct val="100000"/>
              </a:lnSpc>
              <a:spcBef>
                <a:spcPts val="105"/>
              </a:spcBef>
            </a:pPr>
            <a:r>
              <a:rPr sz="4000" b="1" dirty="0">
                <a:solidFill>
                  <a:srgbClr val="C00000"/>
                </a:solidFill>
                <a:latin typeface="Times New Roman" panose="02020603050405020304" pitchFamily="18" charset="0"/>
                <a:cs typeface="Times New Roman" panose="02020603050405020304" pitchFamily="18" charset="0"/>
              </a:rPr>
              <a:t>Car</a:t>
            </a:r>
            <a:r>
              <a:rPr sz="4000" b="1" spc="-55" dirty="0">
                <a:solidFill>
                  <a:srgbClr val="C00000"/>
                </a:solidFill>
                <a:latin typeface="Times New Roman" panose="02020603050405020304" pitchFamily="18" charset="0"/>
                <a:cs typeface="Times New Roman" panose="02020603050405020304" pitchFamily="18" charset="0"/>
              </a:rPr>
              <a:t> </a:t>
            </a:r>
            <a:r>
              <a:rPr lang="en-IN" sz="4000" b="1" spc="-20" dirty="0">
                <a:solidFill>
                  <a:srgbClr val="002060"/>
                </a:solidFill>
                <a:latin typeface="Times New Roman" panose="02020603050405020304" pitchFamily="18" charset="0"/>
                <a:cs typeface="Times New Roman" panose="02020603050405020304" pitchFamily="18" charset="0"/>
              </a:rPr>
              <a:t>R</a:t>
            </a:r>
            <a:r>
              <a:rPr sz="4000" b="1" spc="-20" dirty="0" err="1">
                <a:solidFill>
                  <a:srgbClr val="002060"/>
                </a:solidFill>
                <a:latin typeface="Times New Roman" panose="02020603050405020304" pitchFamily="18" charset="0"/>
                <a:cs typeface="Times New Roman" panose="02020603050405020304" pitchFamily="18" charset="0"/>
              </a:rPr>
              <a:t>ental</a:t>
            </a:r>
            <a:endParaRPr sz="4000" b="1" dirty="0">
              <a:solidFill>
                <a:srgbClr val="00206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387288" y="2057400"/>
            <a:ext cx="3923029" cy="3792705"/>
          </a:xfrm>
          <a:prstGeom prst="rect">
            <a:avLst/>
          </a:prstGeom>
        </p:spPr>
        <p:txBody>
          <a:bodyPr vert="horz" wrap="square" lIns="0" tIns="83185" rIns="0" bIns="0" rtlCol="0">
            <a:spAutoFit/>
          </a:bodyPr>
          <a:lstStyle/>
          <a:p>
            <a:pPr marL="241300" indent="-228600">
              <a:lnSpc>
                <a:spcPct val="100000"/>
              </a:lnSpc>
              <a:spcBef>
                <a:spcPts val="655"/>
              </a:spcBef>
              <a:buFont typeface="Arial MT"/>
              <a:buChar char="•"/>
              <a:tabLst>
                <a:tab pos="241300" algn="l"/>
              </a:tabLst>
            </a:pPr>
            <a:r>
              <a:rPr sz="3600" dirty="0">
                <a:latin typeface="Times New Roman" panose="02020603050405020304" pitchFamily="18" charset="0"/>
                <a:cs typeface="Times New Roman" panose="02020603050405020304" pitchFamily="18" charset="0"/>
              </a:rPr>
              <a:t>Owner</a:t>
            </a:r>
            <a:r>
              <a:rPr sz="3600" spc="-5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lists</a:t>
            </a:r>
            <a:r>
              <a:rPr sz="3600" spc="-5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car</a:t>
            </a:r>
            <a:endParaRPr sz="3600" dirty="0">
              <a:latin typeface="Times New Roman" panose="02020603050405020304" pitchFamily="18" charset="0"/>
              <a:cs typeface="Times New Roman" panose="02020603050405020304" pitchFamily="18" charset="0"/>
            </a:endParaRPr>
          </a:p>
          <a:p>
            <a:pPr marL="241300" indent="-228600">
              <a:lnSpc>
                <a:spcPct val="100000"/>
              </a:lnSpc>
              <a:spcBef>
                <a:spcPts val="560"/>
              </a:spcBef>
              <a:buFont typeface="Arial MT"/>
              <a:buChar char="•"/>
              <a:tabLst>
                <a:tab pos="241300" algn="l"/>
              </a:tabLst>
            </a:pPr>
            <a:r>
              <a:rPr sz="3600" spc="-10" dirty="0">
                <a:latin typeface="Times New Roman" panose="02020603050405020304" pitchFamily="18" charset="0"/>
                <a:cs typeface="Times New Roman" panose="02020603050405020304" pitchFamily="18" charset="0"/>
              </a:rPr>
              <a:t>Renters</a:t>
            </a:r>
            <a:r>
              <a:rPr sz="3600" spc="-1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browse</a:t>
            </a:r>
            <a:endParaRPr sz="3600" dirty="0">
              <a:latin typeface="Times New Roman" panose="02020603050405020304" pitchFamily="18" charset="0"/>
              <a:cs typeface="Times New Roman" panose="02020603050405020304" pitchFamily="18" charset="0"/>
            </a:endParaRPr>
          </a:p>
          <a:p>
            <a:pPr marL="241300" indent="-228600">
              <a:lnSpc>
                <a:spcPct val="100000"/>
              </a:lnSpc>
              <a:spcBef>
                <a:spcPts val="640"/>
              </a:spcBef>
              <a:buFont typeface="Arial MT"/>
              <a:buChar char="•"/>
              <a:tabLst>
                <a:tab pos="241300" algn="l"/>
              </a:tabLst>
            </a:pPr>
            <a:r>
              <a:rPr sz="3600" dirty="0">
                <a:latin typeface="Times New Roman" panose="02020603050405020304" pitchFamily="18" charset="0"/>
                <a:cs typeface="Times New Roman" panose="02020603050405020304" pitchFamily="18" charset="0"/>
              </a:rPr>
              <a:t>Booking</a:t>
            </a:r>
            <a:r>
              <a:rPr sz="3600" spc="-114"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process</a:t>
            </a:r>
            <a:endParaRPr sz="3600" dirty="0">
              <a:latin typeface="Times New Roman" panose="02020603050405020304" pitchFamily="18" charset="0"/>
              <a:cs typeface="Times New Roman" panose="02020603050405020304" pitchFamily="18" charset="0"/>
            </a:endParaRPr>
          </a:p>
          <a:p>
            <a:pPr marL="241300" indent="-228600">
              <a:lnSpc>
                <a:spcPct val="100000"/>
              </a:lnSpc>
              <a:spcBef>
                <a:spcPts val="560"/>
              </a:spcBef>
              <a:buFont typeface="Arial MT"/>
              <a:buChar char="•"/>
              <a:tabLst>
                <a:tab pos="241300" algn="l"/>
              </a:tabLst>
            </a:pPr>
            <a:r>
              <a:rPr sz="3600" dirty="0">
                <a:latin typeface="Times New Roman" panose="02020603050405020304" pitchFamily="18" charset="0"/>
                <a:cs typeface="Times New Roman" panose="02020603050405020304" pitchFamily="18" charset="0"/>
              </a:rPr>
              <a:t>Rental</a:t>
            </a:r>
            <a:r>
              <a:rPr sz="3600" spc="-19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confirmation</a:t>
            </a:r>
            <a:endParaRPr sz="3600" dirty="0">
              <a:latin typeface="Times New Roman" panose="02020603050405020304" pitchFamily="18" charset="0"/>
              <a:cs typeface="Times New Roman" panose="02020603050405020304" pitchFamily="18" charset="0"/>
            </a:endParaRPr>
          </a:p>
          <a:p>
            <a:pPr marL="241300" indent="-228600">
              <a:lnSpc>
                <a:spcPct val="100000"/>
              </a:lnSpc>
              <a:spcBef>
                <a:spcPts val="565"/>
              </a:spcBef>
              <a:buFont typeface="Arial MT"/>
              <a:buChar char="•"/>
              <a:tabLst>
                <a:tab pos="241300" algn="l"/>
              </a:tabLst>
            </a:pPr>
            <a:r>
              <a:rPr sz="3600" dirty="0">
                <a:latin typeface="Times New Roman" panose="02020603050405020304" pitchFamily="18" charset="0"/>
                <a:cs typeface="Times New Roman" panose="02020603050405020304" pitchFamily="18" charset="0"/>
              </a:rPr>
              <a:t>Rental</a:t>
            </a:r>
            <a:r>
              <a:rPr sz="3600" spc="-19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period</a:t>
            </a:r>
            <a:endParaRPr sz="3600" dirty="0">
              <a:latin typeface="Times New Roman" panose="02020603050405020304" pitchFamily="18" charset="0"/>
              <a:cs typeface="Times New Roman" panose="02020603050405020304" pitchFamily="18" charset="0"/>
            </a:endParaRPr>
          </a:p>
          <a:p>
            <a:pPr marL="241300" indent="-228600">
              <a:lnSpc>
                <a:spcPct val="100000"/>
              </a:lnSpc>
              <a:spcBef>
                <a:spcPts val="560"/>
              </a:spcBef>
              <a:buFont typeface="Arial MT"/>
              <a:buChar char="•"/>
              <a:tabLst>
                <a:tab pos="241300" algn="l"/>
              </a:tabLst>
            </a:pPr>
            <a:r>
              <a:rPr sz="3600" dirty="0">
                <a:latin typeface="Times New Roman" panose="02020603050405020304" pitchFamily="18" charset="0"/>
                <a:cs typeface="Times New Roman" panose="02020603050405020304" pitchFamily="18" charset="0"/>
              </a:rPr>
              <a:t>Return</a:t>
            </a:r>
            <a:r>
              <a:rPr sz="3600" spc="-12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process</a:t>
            </a:r>
            <a:endParaRPr sz="3600" dirty="0">
              <a:latin typeface="Times New Roman" panose="02020603050405020304" pitchFamily="18" charset="0"/>
              <a:cs typeface="Times New Roman" panose="02020603050405020304" pitchFamily="18" charset="0"/>
            </a:endParaRPr>
          </a:p>
        </p:txBody>
      </p:sp>
      <p:grpSp>
        <p:nvGrpSpPr>
          <p:cNvPr id="4" name="object 4"/>
          <p:cNvGrpSpPr/>
          <p:nvPr/>
        </p:nvGrpSpPr>
        <p:grpSpPr>
          <a:xfrm>
            <a:off x="6629400" y="2438400"/>
            <a:ext cx="5238750" cy="4095750"/>
            <a:chOff x="5229225" y="476250"/>
            <a:chExt cx="6638925" cy="6057900"/>
          </a:xfrm>
        </p:grpSpPr>
        <p:sp>
          <p:nvSpPr>
            <p:cNvPr id="5" name="object 5"/>
            <p:cNvSpPr/>
            <p:nvPr/>
          </p:nvSpPr>
          <p:spPr>
            <a:xfrm>
              <a:off x="8572500" y="3333750"/>
              <a:ext cx="3295650" cy="3200400"/>
            </a:xfrm>
            <a:custGeom>
              <a:avLst/>
              <a:gdLst/>
              <a:ahLst/>
              <a:cxnLst/>
              <a:rect l="l" t="t" r="r" b="b"/>
              <a:pathLst>
                <a:path w="3295650" h="3200400">
                  <a:moveTo>
                    <a:pt x="3295650" y="0"/>
                  </a:moveTo>
                  <a:lnTo>
                    <a:pt x="0" y="3200400"/>
                  </a:lnTo>
                  <a:lnTo>
                    <a:pt x="3295650" y="3200400"/>
                  </a:lnTo>
                  <a:lnTo>
                    <a:pt x="3295650" y="0"/>
                  </a:lnTo>
                  <a:close/>
                </a:path>
              </a:pathLst>
            </a:custGeom>
            <a:solidFill>
              <a:srgbClr val="FFC000"/>
            </a:solidFill>
          </p:spPr>
          <p:txBody>
            <a:bodyPr wrap="square" lIns="0" tIns="0" rIns="0" bIns="0" rtlCol="0"/>
            <a:lstStyle/>
            <a:p>
              <a:endParaRPr/>
            </a:p>
          </p:txBody>
        </p:sp>
        <p:pic>
          <p:nvPicPr>
            <p:cNvPr id="6" name="object 6"/>
            <p:cNvPicPr/>
            <p:nvPr/>
          </p:nvPicPr>
          <p:blipFill>
            <a:blip r:embed="rId2" cstate="print"/>
            <a:stretch>
              <a:fillRect/>
            </a:stretch>
          </p:blipFill>
          <p:spPr>
            <a:xfrm>
              <a:off x="5229225" y="476250"/>
              <a:ext cx="6019800" cy="571500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85382"/>
            <a:ext cx="12192000" cy="629018"/>
          </a:xfrm>
          <a:prstGeom prst="rect">
            <a:avLst/>
          </a:prstGeom>
        </p:spPr>
        <p:txBody>
          <a:bodyPr vert="horz" wrap="square" lIns="0" tIns="13335" rIns="0" bIns="0" rtlCol="0">
            <a:spAutoFit/>
          </a:bodyPr>
          <a:lstStyle/>
          <a:p>
            <a:pPr marL="12700" algn="ctr">
              <a:lnSpc>
                <a:spcPct val="100000"/>
              </a:lnSpc>
              <a:spcBef>
                <a:spcPts val="105"/>
              </a:spcBef>
            </a:pPr>
            <a:r>
              <a:rPr lang="en-IN" sz="4000" b="1" dirty="0">
                <a:solidFill>
                  <a:srgbClr val="002060"/>
                </a:solidFill>
                <a:latin typeface="Times New Roman" panose="02020603050405020304" pitchFamily="18" charset="0"/>
                <a:cs typeface="Times New Roman" panose="02020603050405020304" pitchFamily="18" charset="0"/>
              </a:rPr>
              <a:t>Proposed</a:t>
            </a:r>
            <a:r>
              <a:rPr lang="en-IN" sz="4000" b="1" dirty="0">
                <a:solidFill>
                  <a:srgbClr val="FF0000"/>
                </a:solidFill>
                <a:latin typeface="Times New Roman" panose="02020603050405020304" pitchFamily="18" charset="0"/>
                <a:cs typeface="Times New Roman" panose="02020603050405020304" pitchFamily="18" charset="0"/>
              </a:rPr>
              <a:t> </a:t>
            </a:r>
            <a:r>
              <a:rPr lang="en-IN" sz="4000" b="1" dirty="0">
                <a:solidFill>
                  <a:srgbClr val="C00000"/>
                </a:solidFill>
                <a:latin typeface="Times New Roman" panose="02020603050405020304" pitchFamily="18" charset="0"/>
                <a:cs typeface="Times New Roman" panose="02020603050405020304" pitchFamily="18" charset="0"/>
              </a:rPr>
              <a:t>workflow</a:t>
            </a:r>
            <a:endParaRPr sz="4000" b="1" dirty="0">
              <a:solidFill>
                <a:srgbClr val="C00000"/>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962400" y="1981200"/>
            <a:ext cx="4671060" cy="4347680"/>
          </a:xfrm>
          <a:prstGeom prst="rect">
            <a:avLst/>
          </a:prstGeom>
        </p:spPr>
      </p:pic>
      <p:sp>
        <p:nvSpPr>
          <p:cNvPr id="4" name="object 4"/>
          <p:cNvSpPr txBox="1"/>
          <p:nvPr/>
        </p:nvSpPr>
        <p:spPr>
          <a:xfrm>
            <a:off x="0" y="1006295"/>
            <a:ext cx="12191999" cy="382797"/>
          </a:xfrm>
          <a:prstGeom prst="rect">
            <a:avLst/>
          </a:prstGeom>
        </p:spPr>
        <p:txBody>
          <a:bodyPr vert="horz" wrap="square" lIns="0" tIns="13335" rIns="0" bIns="0" rtlCol="0">
            <a:spAutoFit/>
          </a:bodyPr>
          <a:lstStyle/>
          <a:p>
            <a:pPr marL="12700" algn="ctr">
              <a:lnSpc>
                <a:spcPct val="100000"/>
              </a:lnSpc>
              <a:spcBef>
                <a:spcPts val="105"/>
              </a:spcBef>
            </a:pPr>
            <a:r>
              <a:rPr sz="2400" b="1" dirty="0">
                <a:solidFill>
                  <a:srgbClr val="7030A0"/>
                </a:solidFill>
                <a:latin typeface="Times New Roman" panose="02020603050405020304" pitchFamily="18" charset="0"/>
                <a:cs typeface="Times New Roman" panose="02020603050405020304" pitchFamily="18" charset="0"/>
              </a:rPr>
              <a:t>Car</a:t>
            </a:r>
            <a:r>
              <a:rPr sz="2400" b="1" spc="5" dirty="0">
                <a:solidFill>
                  <a:srgbClr val="7030A0"/>
                </a:solidFill>
                <a:latin typeface="Times New Roman" panose="02020603050405020304" pitchFamily="18" charset="0"/>
                <a:cs typeface="Times New Roman" panose="02020603050405020304" pitchFamily="18" charset="0"/>
              </a:rPr>
              <a:t> </a:t>
            </a:r>
            <a:r>
              <a:rPr sz="2400" b="1" dirty="0">
                <a:solidFill>
                  <a:srgbClr val="7030A0"/>
                </a:solidFill>
                <a:latin typeface="Times New Roman" panose="02020603050405020304" pitchFamily="18" charset="0"/>
                <a:cs typeface="Times New Roman" panose="02020603050405020304" pitchFamily="18" charset="0"/>
              </a:rPr>
              <a:t>pooling</a:t>
            </a:r>
            <a:r>
              <a:rPr sz="2400" b="1" spc="-40" dirty="0">
                <a:solidFill>
                  <a:srgbClr val="7030A0"/>
                </a:solidFill>
                <a:latin typeface="Times New Roman" panose="02020603050405020304" pitchFamily="18" charset="0"/>
                <a:cs typeface="Times New Roman" panose="02020603050405020304" pitchFamily="18" charset="0"/>
              </a:rPr>
              <a:t> </a:t>
            </a:r>
            <a:r>
              <a:rPr sz="2400" b="1" spc="-10" dirty="0">
                <a:solidFill>
                  <a:srgbClr val="7030A0"/>
                </a:solidFill>
                <a:latin typeface="Times New Roman" panose="02020603050405020304" pitchFamily="18" charset="0"/>
                <a:cs typeface="Times New Roman" panose="02020603050405020304" pitchFamily="18" charset="0"/>
              </a:rPr>
              <a:t>system</a:t>
            </a:r>
            <a:endParaRPr sz="24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3748" y="609600"/>
            <a:ext cx="12192000" cy="628377"/>
          </a:xfrm>
          <a:prstGeom prst="rect">
            <a:avLst/>
          </a:prstGeom>
        </p:spPr>
        <p:txBody>
          <a:bodyPr vert="horz" wrap="square" lIns="0" tIns="12700" rIns="0" bIns="0" rtlCol="0">
            <a:spAutoFit/>
          </a:bodyPr>
          <a:lstStyle/>
          <a:p>
            <a:pPr marL="12700" algn="ctr">
              <a:lnSpc>
                <a:spcPct val="100000"/>
              </a:lnSpc>
              <a:spcBef>
                <a:spcPts val="100"/>
              </a:spcBef>
            </a:pPr>
            <a:r>
              <a:rPr sz="4000" b="1" dirty="0">
                <a:solidFill>
                  <a:srgbClr val="7030A0"/>
                </a:solidFill>
                <a:latin typeface="Times New Roman" panose="02020603050405020304" pitchFamily="18" charset="0"/>
                <a:cs typeface="Times New Roman" panose="02020603050405020304" pitchFamily="18" charset="0"/>
              </a:rPr>
              <a:t>Car</a:t>
            </a:r>
            <a:r>
              <a:rPr lang="en-IN" sz="4000" b="1" spc="15" dirty="0">
                <a:solidFill>
                  <a:srgbClr val="7030A0"/>
                </a:solidFill>
                <a:latin typeface="Times New Roman" panose="02020603050405020304" pitchFamily="18" charset="0"/>
                <a:cs typeface="Times New Roman" panose="02020603050405020304" pitchFamily="18" charset="0"/>
              </a:rPr>
              <a:t> R</a:t>
            </a:r>
            <a:r>
              <a:rPr sz="4000" b="1" spc="-10" dirty="0" err="1">
                <a:solidFill>
                  <a:srgbClr val="7030A0"/>
                </a:solidFill>
                <a:latin typeface="Times New Roman" panose="02020603050405020304" pitchFamily="18" charset="0"/>
                <a:cs typeface="Times New Roman" panose="02020603050405020304" pitchFamily="18" charset="0"/>
              </a:rPr>
              <a:t>ental</a:t>
            </a:r>
            <a:r>
              <a:rPr sz="4000" b="1" spc="-120" dirty="0">
                <a:solidFill>
                  <a:srgbClr val="7030A0"/>
                </a:solidFill>
                <a:latin typeface="Times New Roman" panose="02020603050405020304" pitchFamily="18" charset="0"/>
                <a:cs typeface="Times New Roman" panose="02020603050405020304" pitchFamily="18" charset="0"/>
              </a:rPr>
              <a:t> </a:t>
            </a:r>
            <a:r>
              <a:rPr sz="4000" b="1" spc="-10" dirty="0">
                <a:solidFill>
                  <a:srgbClr val="7030A0"/>
                </a:solidFill>
                <a:latin typeface="Times New Roman" panose="02020603050405020304" pitchFamily="18" charset="0"/>
                <a:cs typeface="Times New Roman" panose="02020603050405020304" pitchFamily="18" charset="0"/>
              </a:rPr>
              <a:t>system</a:t>
            </a:r>
            <a:endParaRPr sz="4000" b="1" dirty="0">
              <a:solidFill>
                <a:srgbClr val="7030A0"/>
              </a:solidFill>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4114800" y="2209800"/>
            <a:ext cx="4598670" cy="4429125"/>
          </a:xfrm>
          <a:prstGeom prst="rect">
            <a:avLst/>
          </a:prstGeom>
        </p:spPr>
      </p:pic>
      <p:grpSp>
        <p:nvGrpSpPr>
          <p:cNvPr id="2" name="Google Shape;385;p21">
            <a:extLst>
              <a:ext uri="{FF2B5EF4-FFF2-40B4-BE49-F238E27FC236}">
                <a16:creationId xmlns:a16="http://schemas.microsoft.com/office/drawing/2014/main" id="{413F0EB3-9F4C-B60B-6F66-75663757605A}"/>
              </a:ext>
            </a:extLst>
          </p:cNvPr>
          <p:cNvGrpSpPr/>
          <p:nvPr/>
        </p:nvGrpSpPr>
        <p:grpSpPr>
          <a:xfrm>
            <a:off x="-990600" y="2971800"/>
            <a:ext cx="468764" cy="3303124"/>
            <a:chOff x="4309385" y="1116792"/>
            <a:chExt cx="525226" cy="3701809"/>
          </a:xfrm>
        </p:grpSpPr>
        <p:sp>
          <p:nvSpPr>
            <p:cNvPr id="3" name="Google Shape;386;p21">
              <a:extLst>
                <a:ext uri="{FF2B5EF4-FFF2-40B4-BE49-F238E27FC236}">
                  <a16:creationId xmlns:a16="http://schemas.microsoft.com/office/drawing/2014/main" id="{C212B359-C030-F045-7A1D-AA11C185BC8E}"/>
                </a:ext>
              </a:extLst>
            </p:cNvPr>
            <p:cNvSpPr/>
            <p:nvPr/>
          </p:nvSpPr>
          <p:spPr>
            <a:xfrm>
              <a:off x="4355430" y="1130606"/>
              <a:ext cx="437845" cy="252945"/>
            </a:xfrm>
            <a:custGeom>
              <a:avLst/>
              <a:gdLst/>
              <a:ahLst/>
              <a:cxnLst/>
              <a:rect l="l" t="t" r="r" b="b"/>
              <a:pathLst>
                <a:path w="4184" h="2417" extrusionOk="0">
                  <a:moveTo>
                    <a:pt x="2097" y="1"/>
                  </a:moveTo>
                  <a:lnTo>
                    <a:pt x="0" y="1209"/>
                  </a:lnTo>
                  <a:lnTo>
                    <a:pt x="2097" y="2416"/>
                  </a:lnTo>
                  <a:lnTo>
                    <a:pt x="4183" y="1209"/>
                  </a:lnTo>
                  <a:lnTo>
                    <a:pt x="2097" y="1"/>
                  </a:lnTo>
                  <a:close/>
                </a:path>
              </a:pathLst>
            </a:custGeom>
            <a:solidFill>
              <a:srgbClr val="5B615C"/>
            </a:solidFill>
            <a:ln w="9525" cap="flat" cmpd="sng">
              <a:solidFill>
                <a:srgbClr val="5B61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87;p21">
              <a:extLst>
                <a:ext uri="{FF2B5EF4-FFF2-40B4-BE49-F238E27FC236}">
                  <a16:creationId xmlns:a16="http://schemas.microsoft.com/office/drawing/2014/main" id="{4594C898-DC05-9F6B-041C-50D91F9DB895}"/>
                </a:ext>
              </a:extLst>
            </p:cNvPr>
            <p:cNvSpPr/>
            <p:nvPr/>
          </p:nvSpPr>
          <p:spPr>
            <a:xfrm>
              <a:off x="4574876" y="1220293"/>
              <a:ext cx="179366" cy="143688"/>
            </a:xfrm>
            <a:custGeom>
              <a:avLst/>
              <a:gdLst/>
              <a:ahLst/>
              <a:cxnLst/>
              <a:rect l="l" t="t" r="r" b="b"/>
              <a:pathLst>
                <a:path w="1714" h="1373" extrusionOk="0">
                  <a:moveTo>
                    <a:pt x="1713" y="0"/>
                  </a:moveTo>
                  <a:lnTo>
                    <a:pt x="0" y="988"/>
                  </a:lnTo>
                  <a:lnTo>
                    <a:pt x="0" y="1373"/>
                  </a:lnTo>
                  <a:lnTo>
                    <a:pt x="1713" y="373"/>
                  </a:lnTo>
                  <a:lnTo>
                    <a:pt x="1713" y="0"/>
                  </a:lnTo>
                  <a:close/>
                </a:path>
              </a:pathLst>
            </a:custGeom>
            <a:solidFill>
              <a:srgbClr val="3333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8;p21">
              <a:extLst>
                <a:ext uri="{FF2B5EF4-FFF2-40B4-BE49-F238E27FC236}">
                  <a16:creationId xmlns:a16="http://schemas.microsoft.com/office/drawing/2014/main" id="{68E21910-7A77-16F0-7D3D-8C069AB072AF}"/>
                </a:ext>
              </a:extLst>
            </p:cNvPr>
            <p:cNvSpPr/>
            <p:nvPr/>
          </p:nvSpPr>
          <p:spPr>
            <a:xfrm>
              <a:off x="4394464" y="1220293"/>
              <a:ext cx="180517" cy="143688"/>
            </a:xfrm>
            <a:custGeom>
              <a:avLst/>
              <a:gdLst/>
              <a:ahLst/>
              <a:cxnLst/>
              <a:rect l="l" t="t" r="r" b="b"/>
              <a:pathLst>
                <a:path w="1725" h="1373" extrusionOk="0">
                  <a:moveTo>
                    <a:pt x="0" y="0"/>
                  </a:moveTo>
                  <a:lnTo>
                    <a:pt x="0" y="373"/>
                  </a:lnTo>
                  <a:lnTo>
                    <a:pt x="1724" y="1373"/>
                  </a:lnTo>
                  <a:lnTo>
                    <a:pt x="1724" y="988"/>
                  </a:lnTo>
                  <a:lnTo>
                    <a:pt x="0" y="0"/>
                  </a:ln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9;p21">
              <a:extLst>
                <a:ext uri="{FF2B5EF4-FFF2-40B4-BE49-F238E27FC236}">
                  <a16:creationId xmlns:a16="http://schemas.microsoft.com/office/drawing/2014/main" id="{064FFAD1-BC47-A221-9627-246DB344E883}"/>
                </a:ext>
              </a:extLst>
            </p:cNvPr>
            <p:cNvSpPr/>
            <p:nvPr/>
          </p:nvSpPr>
          <p:spPr>
            <a:xfrm>
              <a:off x="4394464" y="1116792"/>
              <a:ext cx="359778" cy="207003"/>
            </a:xfrm>
            <a:custGeom>
              <a:avLst/>
              <a:gdLst/>
              <a:ahLst/>
              <a:cxnLst/>
              <a:rect l="l" t="t" r="r" b="b"/>
              <a:pathLst>
                <a:path w="3438" h="1978" extrusionOk="0">
                  <a:moveTo>
                    <a:pt x="1724" y="1"/>
                  </a:moveTo>
                  <a:lnTo>
                    <a:pt x="0" y="989"/>
                  </a:lnTo>
                  <a:lnTo>
                    <a:pt x="1724" y="1977"/>
                  </a:lnTo>
                  <a:lnTo>
                    <a:pt x="3437" y="989"/>
                  </a:lnTo>
                  <a:lnTo>
                    <a:pt x="1724" y="1"/>
                  </a:ln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0;p21">
              <a:extLst>
                <a:ext uri="{FF2B5EF4-FFF2-40B4-BE49-F238E27FC236}">
                  <a16:creationId xmlns:a16="http://schemas.microsoft.com/office/drawing/2014/main" id="{686A1B8D-EE45-F755-2FB3-B7A5DED9A170}"/>
                </a:ext>
              </a:extLst>
            </p:cNvPr>
            <p:cNvSpPr/>
            <p:nvPr/>
          </p:nvSpPr>
          <p:spPr>
            <a:xfrm>
              <a:off x="4418533" y="4028420"/>
              <a:ext cx="311536" cy="787929"/>
            </a:xfrm>
            <a:custGeom>
              <a:avLst/>
              <a:gdLst/>
              <a:ahLst/>
              <a:cxnLst/>
              <a:rect l="l" t="t" r="r" b="b"/>
              <a:pathLst>
                <a:path w="2977" h="7529" extrusionOk="0">
                  <a:moveTo>
                    <a:pt x="2977" y="12"/>
                  </a:moveTo>
                  <a:lnTo>
                    <a:pt x="2976" y="15"/>
                  </a:lnTo>
                  <a:lnTo>
                    <a:pt x="2976" y="15"/>
                  </a:lnTo>
                  <a:cubicBezTo>
                    <a:pt x="2976" y="14"/>
                    <a:pt x="2977" y="13"/>
                    <a:pt x="2977" y="12"/>
                  </a:cubicBezTo>
                  <a:close/>
                  <a:moveTo>
                    <a:pt x="23" y="1"/>
                  </a:moveTo>
                  <a:lnTo>
                    <a:pt x="1" y="6666"/>
                  </a:lnTo>
                  <a:cubicBezTo>
                    <a:pt x="1" y="6885"/>
                    <a:pt x="144" y="7105"/>
                    <a:pt x="440" y="7269"/>
                  </a:cubicBezTo>
                  <a:cubicBezTo>
                    <a:pt x="649" y="7390"/>
                    <a:pt x="879" y="7467"/>
                    <a:pt x="1121" y="7500"/>
                  </a:cubicBezTo>
                  <a:cubicBezTo>
                    <a:pt x="1242" y="7519"/>
                    <a:pt x="1363" y="7529"/>
                    <a:pt x="1484" y="7529"/>
                  </a:cubicBezTo>
                  <a:cubicBezTo>
                    <a:pt x="1847" y="7529"/>
                    <a:pt x="2205" y="7442"/>
                    <a:pt x="2526" y="7269"/>
                  </a:cubicBezTo>
                  <a:cubicBezTo>
                    <a:pt x="2812" y="7105"/>
                    <a:pt x="2955" y="6896"/>
                    <a:pt x="2955" y="6677"/>
                  </a:cubicBezTo>
                  <a:lnTo>
                    <a:pt x="2976" y="15"/>
                  </a:lnTo>
                  <a:lnTo>
                    <a:pt x="2976" y="15"/>
                  </a:lnTo>
                  <a:cubicBezTo>
                    <a:pt x="2975" y="234"/>
                    <a:pt x="2832" y="441"/>
                    <a:pt x="2548" y="605"/>
                  </a:cubicBezTo>
                  <a:cubicBezTo>
                    <a:pt x="2219" y="778"/>
                    <a:pt x="1859" y="864"/>
                    <a:pt x="1491" y="864"/>
                  </a:cubicBezTo>
                  <a:cubicBezTo>
                    <a:pt x="1368" y="864"/>
                    <a:pt x="1244" y="855"/>
                    <a:pt x="1121" y="835"/>
                  </a:cubicBezTo>
                  <a:cubicBezTo>
                    <a:pt x="890" y="802"/>
                    <a:pt x="671" y="725"/>
                    <a:pt x="462" y="605"/>
                  </a:cubicBezTo>
                  <a:cubicBezTo>
                    <a:pt x="166" y="440"/>
                    <a:pt x="23" y="220"/>
                    <a:pt x="23" y="1"/>
                  </a:cubicBez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1;p21">
              <a:extLst>
                <a:ext uri="{FF2B5EF4-FFF2-40B4-BE49-F238E27FC236}">
                  <a16:creationId xmlns:a16="http://schemas.microsoft.com/office/drawing/2014/main" id="{9E9DA42F-FC55-EEDF-9E50-48529032A006}"/>
                </a:ext>
              </a:extLst>
            </p:cNvPr>
            <p:cNvSpPr/>
            <p:nvPr/>
          </p:nvSpPr>
          <p:spPr>
            <a:xfrm>
              <a:off x="4405975" y="3942723"/>
              <a:ext cx="339058" cy="179793"/>
            </a:xfrm>
            <a:custGeom>
              <a:avLst/>
              <a:gdLst/>
              <a:ahLst/>
              <a:cxnLst/>
              <a:rect l="l" t="t" r="r" b="b"/>
              <a:pathLst>
                <a:path w="3240" h="1718" extrusionOk="0">
                  <a:moveTo>
                    <a:pt x="1619" y="1"/>
                  </a:moveTo>
                  <a:cubicBezTo>
                    <a:pt x="1456" y="1"/>
                    <a:pt x="1292" y="18"/>
                    <a:pt x="1131" y="52"/>
                  </a:cubicBezTo>
                  <a:cubicBezTo>
                    <a:pt x="933" y="85"/>
                    <a:pt x="747" y="151"/>
                    <a:pt x="571" y="250"/>
                  </a:cubicBezTo>
                  <a:cubicBezTo>
                    <a:pt x="0" y="590"/>
                    <a:pt x="0" y="1128"/>
                    <a:pt x="582" y="1458"/>
                  </a:cubicBezTo>
                  <a:cubicBezTo>
                    <a:pt x="791" y="1578"/>
                    <a:pt x="1010" y="1655"/>
                    <a:pt x="1241" y="1688"/>
                  </a:cubicBezTo>
                  <a:cubicBezTo>
                    <a:pt x="1364" y="1708"/>
                    <a:pt x="1488" y="1717"/>
                    <a:pt x="1611" y="1717"/>
                  </a:cubicBezTo>
                  <a:cubicBezTo>
                    <a:pt x="1979" y="1717"/>
                    <a:pt x="2339" y="1631"/>
                    <a:pt x="2668" y="1458"/>
                  </a:cubicBezTo>
                  <a:cubicBezTo>
                    <a:pt x="3239" y="1128"/>
                    <a:pt x="3239" y="590"/>
                    <a:pt x="2657" y="250"/>
                  </a:cubicBezTo>
                  <a:cubicBezTo>
                    <a:pt x="2333" y="84"/>
                    <a:pt x="1977" y="1"/>
                    <a:pt x="1619" y="1"/>
                  </a:cubicBezTo>
                  <a:close/>
                </a:path>
              </a:pathLst>
            </a:custGeom>
            <a:solidFill>
              <a:srgbClr val="4E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2;p21">
              <a:extLst>
                <a:ext uri="{FF2B5EF4-FFF2-40B4-BE49-F238E27FC236}">
                  <a16:creationId xmlns:a16="http://schemas.microsoft.com/office/drawing/2014/main" id="{C0610F01-E8C6-D90F-AAFB-44BDE1ABB70B}"/>
                </a:ext>
              </a:extLst>
            </p:cNvPr>
            <p:cNvSpPr/>
            <p:nvPr/>
          </p:nvSpPr>
          <p:spPr>
            <a:xfrm>
              <a:off x="4535738" y="4032555"/>
              <a:ext cx="194330" cy="786045"/>
            </a:xfrm>
            <a:custGeom>
              <a:avLst/>
              <a:gdLst/>
              <a:ahLst/>
              <a:cxnLst/>
              <a:rect l="l" t="t" r="r" b="b"/>
              <a:pathLst>
                <a:path w="1857" h="7511" extrusionOk="0">
                  <a:moveTo>
                    <a:pt x="1857" y="1"/>
                  </a:moveTo>
                  <a:lnTo>
                    <a:pt x="1856" y="4"/>
                  </a:lnTo>
                  <a:lnTo>
                    <a:pt x="1856" y="4"/>
                  </a:lnTo>
                  <a:cubicBezTo>
                    <a:pt x="1856" y="3"/>
                    <a:pt x="1857" y="2"/>
                    <a:pt x="1857" y="1"/>
                  </a:cubicBezTo>
                  <a:close/>
                  <a:moveTo>
                    <a:pt x="1856" y="4"/>
                  </a:moveTo>
                  <a:cubicBezTo>
                    <a:pt x="1855" y="223"/>
                    <a:pt x="1712" y="430"/>
                    <a:pt x="1428" y="594"/>
                  </a:cubicBezTo>
                  <a:cubicBezTo>
                    <a:pt x="1165" y="747"/>
                    <a:pt x="868" y="824"/>
                    <a:pt x="572" y="846"/>
                  </a:cubicBezTo>
                  <a:cubicBezTo>
                    <a:pt x="513" y="846"/>
                    <a:pt x="455" y="851"/>
                    <a:pt x="399" y="851"/>
                  </a:cubicBezTo>
                  <a:cubicBezTo>
                    <a:pt x="372" y="851"/>
                    <a:pt x="345" y="850"/>
                    <a:pt x="319" y="846"/>
                  </a:cubicBezTo>
                  <a:cubicBezTo>
                    <a:pt x="210" y="846"/>
                    <a:pt x="111" y="835"/>
                    <a:pt x="1" y="824"/>
                  </a:cubicBezTo>
                  <a:lnTo>
                    <a:pt x="1" y="7489"/>
                  </a:lnTo>
                  <a:cubicBezTo>
                    <a:pt x="111" y="7500"/>
                    <a:pt x="210" y="7511"/>
                    <a:pt x="319" y="7511"/>
                  </a:cubicBezTo>
                  <a:cubicBezTo>
                    <a:pt x="396" y="7511"/>
                    <a:pt x="484" y="7511"/>
                    <a:pt x="572" y="7500"/>
                  </a:cubicBezTo>
                  <a:cubicBezTo>
                    <a:pt x="868" y="7489"/>
                    <a:pt x="1143" y="7401"/>
                    <a:pt x="1406" y="7258"/>
                  </a:cubicBezTo>
                  <a:cubicBezTo>
                    <a:pt x="1692" y="7094"/>
                    <a:pt x="1835" y="6885"/>
                    <a:pt x="1835" y="6666"/>
                  </a:cubicBezTo>
                  <a:lnTo>
                    <a:pt x="1856" y="4"/>
                  </a:lnTo>
                  <a:close/>
                </a:path>
              </a:pathLst>
            </a:custGeom>
            <a:solidFill>
              <a:srgbClr val="33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3;p21">
              <a:extLst>
                <a:ext uri="{FF2B5EF4-FFF2-40B4-BE49-F238E27FC236}">
                  <a16:creationId xmlns:a16="http://schemas.microsoft.com/office/drawing/2014/main" id="{EC89DC55-CD2E-69E0-D092-BBFC97BFC390}"/>
                </a:ext>
              </a:extLst>
            </p:cNvPr>
            <p:cNvSpPr/>
            <p:nvPr/>
          </p:nvSpPr>
          <p:spPr>
            <a:xfrm>
              <a:off x="4456520" y="3942330"/>
              <a:ext cx="235666" cy="149862"/>
            </a:xfrm>
            <a:custGeom>
              <a:avLst/>
              <a:gdLst/>
              <a:ahLst/>
              <a:cxnLst/>
              <a:rect l="l" t="t" r="r" b="b"/>
              <a:pathLst>
                <a:path w="2252" h="1432" extrusionOk="0">
                  <a:moveTo>
                    <a:pt x="11" y="0"/>
                  </a:moveTo>
                  <a:lnTo>
                    <a:pt x="0" y="780"/>
                  </a:lnTo>
                  <a:cubicBezTo>
                    <a:pt x="0" y="945"/>
                    <a:pt x="110" y="1109"/>
                    <a:pt x="330" y="1241"/>
                  </a:cubicBezTo>
                  <a:cubicBezTo>
                    <a:pt x="494" y="1329"/>
                    <a:pt x="670" y="1384"/>
                    <a:pt x="846" y="1406"/>
                  </a:cubicBezTo>
                  <a:cubicBezTo>
                    <a:pt x="939" y="1423"/>
                    <a:pt x="1034" y="1431"/>
                    <a:pt x="1128" y="1431"/>
                  </a:cubicBezTo>
                  <a:cubicBezTo>
                    <a:pt x="1398" y="1431"/>
                    <a:pt x="1666" y="1363"/>
                    <a:pt x="1911" y="1241"/>
                  </a:cubicBezTo>
                  <a:cubicBezTo>
                    <a:pt x="2130" y="1109"/>
                    <a:pt x="2240" y="945"/>
                    <a:pt x="2240" y="780"/>
                  </a:cubicBezTo>
                  <a:lnTo>
                    <a:pt x="2251" y="11"/>
                  </a:lnTo>
                  <a:lnTo>
                    <a:pt x="2251" y="11"/>
                  </a:lnTo>
                  <a:cubicBezTo>
                    <a:pt x="2240" y="209"/>
                    <a:pt x="2108" y="385"/>
                    <a:pt x="1933" y="462"/>
                  </a:cubicBezTo>
                  <a:cubicBezTo>
                    <a:pt x="1676" y="594"/>
                    <a:pt x="1401" y="658"/>
                    <a:pt x="1122" y="658"/>
                  </a:cubicBezTo>
                  <a:cubicBezTo>
                    <a:pt x="1030" y="658"/>
                    <a:pt x="938" y="651"/>
                    <a:pt x="846" y="637"/>
                  </a:cubicBezTo>
                  <a:cubicBezTo>
                    <a:pt x="670" y="604"/>
                    <a:pt x="505" y="549"/>
                    <a:pt x="341" y="462"/>
                  </a:cubicBezTo>
                  <a:cubicBezTo>
                    <a:pt x="121" y="341"/>
                    <a:pt x="11" y="176"/>
                    <a:pt x="11" y="0"/>
                  </a:cubicBez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4;p21">
              <a:extLst>
                <a:ext uri="{FF2B5EF4-FFF2-40B4-BE49-F238E27FC236}">
                  <a16:creationId xmlns:a16="http://schemas.microsoft.com/office/drawing/2014/main" id="{A80AE003-AD3E-E8FE-B0FA-1A1F66B1145C}"/>
                </a:ext>
              </a:extLst>
            </p:cNvPr>
            <p:cNvSpPr/>
            <p:nvPr/>
          </p:nvSpPr>
          <p:spPr>
            <a:xfrm>
              <a:off x="4446159" y="3877734"/>
              <a:ext cx="257433" cy="135106"/>
            </a:xfrm>
            <a:custGeom>
              <a:avLst/>
              <a:gdLst/>
              <a:ahLst/>
              <a:cxnLst/>
              <a:rect l="l" t="t" r="r" b="b"/>
              <a:pathLst>
                <a:path w="2460" h="1291" extrusionOk="0">
                  <a:moveTo>
                    <a:pt x="1230" y="1"/>
                  </a:moveTo>
                  <a:cubicBezTo>
                    <a:pt x="958" y="1"/>
                    <a:pt x="687" y="64"/>
                    <a:pt x="440" y="190"/>
                  </a:cubicBezTo>
                  <a:cubicBezTo>
                    <a:pt x="0" y="443"/>
                    <a:pt x="11" y="849"/>
                    <a:pt x="440" y="1102"/>
                  </a:cubicBezTo>
                  <a:cubicBezTo>
                    <a:pt x="692" y="1228"/>
                    <a:pt x="964" y="1291"/>
                    <a:pt x="1236" y="1291"/>
                  </a:cubicBezTo>
                  <a:cubicBezTo>
                    <a:pt x="1507" y="1291"/>
                    <a:pt x="1779" y="1228"/>
                    <a:pt x="2032" y="1102"/>
                  </a:cubicBezTo>
                  <a:cubicBezTo>
                    <a:pt x="2460" y="849"/>
                    <a:pt x="2460" y="443"/>
                    <a:pt x="2021" y="190"/>
                  </a:cubicBezTo>
                  <a:cubicBezTo>
                    <a:pt x="1774" y="64"/>
                    <a:pt x="1502" y="1"/>
                    <a:pt x="1230" y="1"/>
                  </a:cubicBezTo>
                  <a:close/>
                </a:path>
              </a:pathLst>
            </a:custGeom>
            <a:solidFill>
              <a:srgbClr val="4E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5;p21">
              <a:extLst>
                <a:ext uri="{FF2B5EF4-FFF2-40B4-BE49-F238E27FC236}">
                  <a16:creationId xmlns:a16="http://schemas.microsoft.com/office/drawing/2014/main" id="{B715D225-DC90-EC9C-C957-75AD2914CF0F}"/>
                </a:ext>
              </a:extLst>
            </p:cNvPr>
            <p:cNvSpPr/>
            <p:nvPr/>
          </p:nvSpPr>
          <p:spPr>
            <a:xfrm>
              <a:off x="4544947" y="3943906"/>
              <a:ext cx="147239" cy="148293"/>
            </a:xfrm>
            <a:custGeom>
              <a:avLst/>
              <a:gdLst/>
              <a:ahLst/>
              <a:cxnLst/>
              <a:rect l="l" t="t" r="r" b="b"/>
              <a:pathLst>
                <a:path w="1407" h="1417" extrusionOk="0">
                  <a:moveTo>
                    <a:pt x="1406" y="0"/>
                  </a:moveTo>
                  <a:lnTo>
                    <a:pt x="1406" y="0"/>
                  </a:lnTo>
                  <a:cubicBezTo>
                    <a:pt x="1395" y="198"/>
                    <a:pt x="1263" y="374"/>
                    <a:pt x="1088" y="451"/>
                  </a:cubicBezTo>
                  <a:cubicBezTo>
                    <a:pt x="890" y="560"/>
                    <a:pt x="660" y="626"/>
                    <a:pt x="429" y="637"/>
                  </a:cubicBezTo>
                  <a:cubicBezTo>
                    <a:pt x="374" y="648"/>
                    <a:pt x="308" y="648"/>
                    <a:pt x="242" y="648"/>
                  </a:cubicBezTo>
                  <a:cubicBezTo>
                    <a:pt x="165" y="637"/>
                    <a:pt x="78" y="637"/>
                    <a:pt x="1" y="626"/>
                  </a:cubicBezTo>
                  <a:lnTo>
                    <a:pt x="1" y="1395"/>
                  </a:lnTo>
                  <a:cubicBezTo>
                    <a:pt x="78" y="1406"/>
                    <a:pt x="165" y="1417"/>
                    <a:pt x="242" y="1417"/>
                  </a:cubicBezTo>
                  <a:lnTo>
                    <a:pt x="429" y="1417"/>
                  </a:lnTo>
                  <a:cubicBezTo>
                    <a:pt x="660" y="1395"/>
                    <a:pt x="868" y="1340"/>
                    <a:pt x="1066" y="1230"/>
                  </a:cubicBezTo>
                  <a:cubicBezTo>
                    <a:pt x="1285" y="1098"/>
                    <a:pt x="1395" y="934"/>
                    <a:pt x="1395" y="769"/>
                  </a:cubicBezTo>
                  <a:lnTo>
                    <a:pt x="1406" y="0"/>
                  </a:lnTo>
                  <a:close/>
                </a:path>
              </a:pathLst>
            </a:custGeom>
            <a:solidFill>
              <a:srgbClr val="33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6;p21">
              <a:extLst>
                <a:ext uri="{FF2B5EF4-FFF2-40B4-BE49-F238E27FC236}">
                  <a16:creationId xmlns:a16="http://schemas.microsoft.com/office/drawing/2014/main" id="{1BB8ED4D-18D5-5325-6CE5-0875DEA483A6}"/>
                </a:ext>
              </a:extLst>
            </p:cNvPr>
            <p:cNvSpPr/>
            <p:nvPr/>
          </p:nvSpPr>
          <p:spPr>
            <a:xfrm>
              <a:off x="4508215" y="2098118"/>
              <a:ext cx="132274" cy="1882489"/>
            </a:xfrm>
            <a:custGeom>
              <a:avLst/>
              <a:gdLst/>
              <a:ahLst/>
              <a:cxnLst/>
              <a:rect l="l" t="t" r="r" b="b"/>
              <a:pathLst>
                <a:path w="1264" h="17988" extrusionOk="0">
                  <a:moveTo>
                    <a:pt x="11" y="1"/>
                  </a:moveTo>
                  <a:lnTo>
                    <a:pt x="0" y="17623"/>
                  </a:lnTo>
                  <a:cubicBezTo>
                    <a:pt x="11" y="17744"/>
                    <a:pt x="88" y="17843"/>
                    <a:pt x="187" y="17887"/>
                  </a:cubicBezTo>
                  <a:cubicBezTo>
                    <a:pt x="275" y="17931"/>
                    <a:pt x="374" y="17964"/>
                    <a:pt x="484" y="17975"/>
                  </a:cubicBezTo>
                  <a:cubicBezTo>
                    <a:pt x="534" y="17983"/>
                    <a:pt x="585" y="17987"/>
                    <a:pt x="636" y="17987"/>
                  </a:cubicBezTo>
                  <a:cubicBezTo>
                    <a:pt x="786" y="17987"/>
                    <a:pt x="935" y="17952"/>
                    <a:pt x="1065" y="17887"/>
                  </a:cubicBezTo>
                  <a:cubicBezTo>
                    <a:pt x="1175" y="17843"/>
                    <a:pt x="1241" y="17744"/>
                    <a:pt x="1252" y="17634"/>
                  </a:cubicBezTo>
                  <a:lnTo>
                    <a:pt x="1263" y="1"/>
                  </a:lnTo>
                  <a:lnTo>
                    <a:pt x="1263" y="1"/>
                  </a:lnTo>
                  <a:cubicBezTo>
                    <a:pt x="1252" y="111"/>
                    <a:pt x="1186" y="209"/>
                    <a:pt x="1076" y="253"/>
                  </a:cubicBezTo>
                  <a:cubicBezTo>
                    <a:pt x="936" y="327"/>
                    <a:pt x="784" y="364"/>
                    <a:pt x="633" y="364"/>
                  </a:cubicBezTo>
                  <a:cubicBezTo>
                    <a:pt x="583" y="364"/>
                    <a:pt x="533" y="360"/>
                    <a:pt x="484" y="352"/>
                  </a:cubicBezTo>
                  <a:cubicBezTo>
                    <a:pt x="385" y="330"/>
                    <a:pt x="286" y="297"/>
                    <a:pt x="198" y="253"/>
                  </a:cubicBezTo>
                  <a:cubicBezTo>
                    <a:pt x="99" y="209"/>
                    <a:pt x="22" y="111"/>
                    <a:pt x="11" y="1"/>
                  </a:cubicBezTo>
                  <a:close/>
                </a:path>
              </a:pathLst>
            </a:custGeom>
            <a:solidFill>
              <a:srgbClr val="FFC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7;p21">
              <a:extLst>
                <a:ext uri="{FF2B5EF4-FFF2-40B4-BE49-F238E27FC236}">
                  <a16:creationId xmlns:a16="http://schemas.microsoft.com/office/drawing/2014/main" id="{7AEBB863-E3A5-E4B9-5A8B-D2F7E9769E5B}"/>
                </a:ext>
              </a:extLst>
            </p:cNvPr>
            <p:cNvSpPr/>
            <p:nvPr/>
          </p:nvSpPr>
          <p:spPr>
            <a:xfrm>
              <a:off x="4503611" y="2060548"/>
              <a:ext cx="142530" cy="75350"/>
            </a:xfrm>
            <a:custGeom>
              <a:avLst/>
              <a:gdLst/>
              <a:ahLst/>
              <a:cxnLst/>
              <a:rect l="l" t="t" r="r" b="b"/>
              <a:pathLst>
                <a:path w="1362" h="720" extrusionOk="0">
                  <a:moveTo>
                    <a:pt x="681" y="0"/>
                  </a:moveTo>
                  <a:cubicBezTo>
                    <a:pt x="530" y="0"/>
                    <a:pt x="379" y="36"/>
                    <a:pt x="242" y="107"/>
                  </a:cubicBezTo>
                  <a:cubicBezTo>
                    <a:pt x="0" y="239"/>
                    <a:pt x="0" y="470"/>
                    <a:pt x="242" y="612"/>
                  </a:cubicBezTo>
                  <a:cubicBezTo>
                    <a:pt x="379" y="684"/>
                    <a:pt x="530" y="719"/>
                    <a:pt x="681" y="719"/>
                  </a:cubicBezTo>
                  <a:cubicBezTo>
                    <a:pt x="832" y="719"/>
                    <a:pt x="983" y="684"/>
                    <a:pt x="1120" y="612"/>
                  </a:cubicBezTo>
                  <a:cubicBezTo>
                    <a:pt x="1362" y="470"/>
                    <a:pt x="1362" y="239"/>
                    <a:pt x="1120" y="107"/>
                  </a:cubicBezTo>
                  <a:cubicBezTo>
                    <a:pt x="983" y="36"/>
                    <a:pt x="832" y="0"/>
                    <a:pt x="681" y="0"/>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8;p21">
              <a:extLst>
                <a:ext uri="{FF2B5EF4-FFF2-40B4-BE49-F238E27FC236}">
                  <a16:creationId xmlns:a16="http://schemas.microsoft.com/office/drawing/2014/main" id="{68A69929-1D6A-6C54-710C-8B04F436F2E7}"/>
                </a:ext>
              </a:extLst>
            </p:cNvPr>
            <p:cNvSpPr/>
            <p:nvPr/>
          </p:nvSpPr>
          <p:spPr>
            <a:xfrm>
              <a:off x="4558760" y="2098118"/>
              <a:ext cx="81730" cy="1882280"/>
            </a:xfrm>
            <a:custGeom>
              <a:avLst/>
              <a:gdLst/>
              <a:ahLst/>
              <a:cxnLst/>
              <a:rect l="l" t="t" r="r" b="b"/>
              <a:pathLst>
                <a:path w="781" h="17986" extrusionOk="0">
                  <a:moveTo>
                    <a:pt x="780" y="1"/>
                  </a:moveTo>
                  <a:cubicBezTo>
                    <a:pt x="769" y="111"/>
                    <a:pt x="703" y="209"/>
                    <a:pt x="593" y="253"/>
                  </a:cubicBezTo>
                  <a:cubicBezTo>
                    <a:pt x="484" y="319"/>
                    <a:pt x="363" y="352"/>
                    <a:pt x="231" y="352"/>
                  </a:cubicBezTo>
                  <a:cubicBezTo>
                    <a:pt x="198" y="363"/>
                    <a:pt x="165" y="363"/>
                    <a:pt x="132" y="363"/>
                  </a:cubicBezTo>
                  <a:cubicBezTo>
                    <a:pt x="88" y="363"/>
                    <a:pt x="44" y="352"/>
                    <a:pt x="1" y="352"/>
                  </a:cubicBezTo>
                  <a:lnTo>
                    <a:pt x="1" y="17975"/>
                  </a:lnTo>
                  <a:cubicBezTo>
                    <a:pt x="44" y="17986"/>
                    <a:pt x="88" y="17986"/>
                    <a:pt x="132" y="17986"/>
                  </a:cubicBezTo>
                  <a:lnTo>
                    <a:pt x="231" y="17986"/>
                  </a:lnTo>
                  <a:cubicBezTo>
                    <a:pt x="363" y="17975"/>
                    <a:pt x="484" y="17942"/>
                    <a:pt x="582" y="17887"/>
                  </a:cubicBezTo>
                  <a:cubicBezTo>
                    <a:pt x="692" y="17843"/>
                    <a:pt x="758" y="17744"/>
                    <a:pt x="769" y="17634"/>
                  </a:cubicBezTo>
                  <a:lnTo>
                    <a:pt x="780" y="989"/>
                  </a:lnTo>
                  <a:lnTo>
                    <a:pt x="780" y="978"/>
                  </a:lnTo>
                  <a:lnTo>
                    <a:pt x="780" y="1"/>
                  </a:lnTo>
                  <a:close/>
                </a:path>
              </a:pathLst>
            </a:custGeom>
            <a:solidFill>
              <a:srgbClr val="FFE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9;p21">
              <a:extLst>
                <a:ext uri="{FF2B5EF4-FFF2-40B4-BE49-F238E27FC236}">
                  <a16:creationId xmlns:a16="http://schemas.microsoft.com/office/drawing/2014/main" id="{FB16DD24-8E43-0A1F-75D1-FF9C4CC57C7F}"/>
                </a:ext>
              </a:extLst>
            </p:cNvPr>
            <p:cNvSpPr/>
            <p:nvPr/>
          </p:nvSpPr>
          <p:spPr>
            <a:xfrm>
              <a:off x="4558760" y="2123444"/>
              <a:ext cx="81730" cy="191933"/>
            </a:xfrm>
            <a:custGeom>
              <a:avLst/>
              <a:gdLst/>
              <a:ahLst/>
              <a:cxnLst/>
              <a:rect l="l" t="t" r="r" b="b"/>
              <a:pathLst>
                <a:path w="781" h="1834" extrusionOk="0">
                  <a:moveTo>
                    <a:pt x="780" y="0"/>
                  </a:moveTo>
                  <a:cubicBezTo>
                    <a:pt x="769" y="110"/>
                    <a:pt x="703" y="209"/>
                    <a:pt x="593" y="253"/>
                  </a:cubicBezTo>
                  <a:cubicBezTo>
                    <a:pt x="451" y="330"/>
                    <a:pt x="286" y="363"/>
                    <a:pt x="132" y="363"/>
                  </a:cubicBezTo>
                  <a:cubicBezTo>
                    <a:pt x="88" y="352"/>
                    <a:pt x="44" y="352"/>
                    <a:pt x="1" y="341"/>
                  </a:cubicBezTo>
                  <a:lnTo>
                    <a:pt x="1" y="1834"/>
                  </a:lnTo>
                  <a:cubicBezTo>
                    <a:pt x="692" y="1812"/>
                    <a:pt x="769" y="1087"/>
                    <a:pt x="780" y="989"/>
                  </a:cubicBezTo>
                  <a:lnTo>
                    <a:pt x="780" y="978"/>
                  </a:lnTo>
                  <a:lnTo>
                    <a:pt x="780" y="0"/>
                  </a:lnTo>
                  <a:close/>
                </a:path>
              </a:pathLst>
            </a:custGeom>
            <a:solidFill>
              <a:srgbClr val="FFC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0;p21">
              <a:extLst>
                <a:ext uri="{FF2B5EF4-FFF2-40B4-BE49-F238E27FC236}">
                  <a16:creationId xmlns:a16="http://schemas.microsoft.com/office/drawing/2014/main" id="{731AE411-F972-F9F5-D81E-7B01EAF77144}"/>
                </a:ext>
              </a:extLst>
            </p:cNvPr>
            <p:cNvSpPr/>
            <p:nvPr/>
          </p:nvSpPr>
          <p:spPr>
            <a:xfrm>
              <a:off x="4574876" y="1257026"/>
              <a:ext cx="218399" cy="994094"/>
            </a:xfrm>
            <a:custGeom>
              <a:avLst/>
              <a:gdLst/>
              <a:ahLst/>
              <a:cxnLst/>
              <a:rect l="l" t="t" r="r" b="b"/>
              <a:pathLst>
                <a:path w="2087" h="9499" extrusionOk="0">
                  <a:moveTo>
                    <a:pt x="2086" y="1"/>
                  </a:moveTo>
                  <a:lnTo>
                    <a:pt x="0" y="1208"/>
                  </a:lnTo>
                  <a:lnTo>
                    <a:pt x="0" y="9498"/>
                  </a:lnTo>
                  <a:lnTo>
                    <a:pt x="2086" y="8290"/>
                  </a:lnTo>
                  <a:lnTo>
                    <a:pt x="2086" y="1"/>
                  </a:lnTo>
                  <a:close/>
                </a:path>
              </a:pathLst>
            </a:custGeom>
            <a:solidFill>
              <a:srgbClr val="333338"/>
            </a:solidFill>
            <a:ln w="9525" cap="flat" cmpd="sng">
              <a:solidFill>
                <a:srgbClr val="3333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1;p21">
              <a:extLst>
                <a:ext uri="{FF2B5EF4-FFF2-40B4-BE49-F238E27FC236}">
                  <a16:creationId xmlns:a16="http://schemas.microsoft.com/office/drawing/2014/main" id="{E2EB105B-4760-4A88-0255-69253CE59F16}"/>
                </a:ext>
              </a:extLst>
            </p:cNvPr>
            <p:cNvSpPr/>
            <p:nvPr/>
          </p:nvSpPr>
          <p:spPr>
            <a:xfrm>
              <a:off x="4355430" y="1257026"/>
              <a:ext cx="219550" cy="994094"/>
            </a:xfrm>
            <a:custGeom>
              <a:avLst/>
              <a:gdLst/>
              <a:ahLst/>
              <a:cxnLst/>
              <a:rect l="l" t="t" r="r" b="b"/>
              <a:pathLst>
                <a:path w="2098" h="9499" extrusionOk="0">
                  <a:moveTo>
                    <a:pt x="0" y="1"/>
                  </a:moveTo>
                  <a:lnTo>
                    <a:pt x="0" y="8290"/>
                  </a:lnTo>
                  <a:lnTo>
                    <a:pt x="2097" y="9498"/>
                  </a:lnTo>
                  <a:lnTo>
                    <a:pt x="2097" y="1208"/>
                  </a:lnTo>
                  <a:lnTo>
                    <a:pt x="0" y="1"/>
                  </a:lnTo>
                  <a:close/>
                </a:path>
              </a:pathLst>
            </a:custGeom>
            <a:solidFill>
              <a:srgbClr val="1A1A1F"/>
            </a:solidFill>
            <a:ln w="9525" cap="flat" cmpd="sng">
              <a:solidFill>
                <a:srgbClr val="1A1A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2;p21">
              <a:extLst>
                <a:ext uri="{FF2B5EF4-FFF2-40B4-BE49-F238E27FC236}">
                  <a16:creationId xmlns:a16="http://schemas.microsoft.com/office/drawing/2014/main" id="{A07DE20E-660C-4A7C-8F22-6D8CD5F857C8}"/>
                </a:ext>
              </a:extLst>
            </p:cNvPr>
            <p:cNvSpPr/>
            <p:nvPr/>
          </p:nvSpPr>
          <p:spPr>
            <a:xfrm>
              <a:off x="4743220" y="1388475"/>
              <a:ext cx="80476" cy="89274"/>
            </a:xfrm>
            <a:custGeom>
              <a:avLst/>
              <a:gdLst/>
              <a:ahLst/>
              <a:cxnLst/>
              <a:rect l="l" t="t" r="r" b="b"/>
              <a:pathLst>
                <a:path w="769" h="824" extrusionOk="0">
                  <a:moveTo>
                    <a:pt x="0" y="0"/>
                  </a:moveTo>
                  <a:lnTo>
                    <a:pt x="15" y="9"/>
                  </a:lnTo>
                  <a:lnTo>
                    <a:pt x="15" y="9"/>
                  </a:lnTo>
                  <a:cubicBezTo>
                    <a:pt x="10" y="6"/>
                    <a:pt x="5" y="3"/>
                    <a:pt x="0" y="0"/>
                  </a:cubicBezTo>
                  <a:close/>
                  <a:moveTo>
                    <a:pt x="15" y="9"/>
                  </a:moveTo>
                  <a:lnTo>
                    <a:pt x="15" y="9"/>
                  </a:lnTo>
                  <a:cubicBezTo>
                    <a:pt x="150" y="90"/>
                    <a:pt x="242" y="273"/>
                    <a:pt x="242" y="516"/>
                  </a:cubicBezTo>
                  <a:lnTo>
                    <a:pt x="769" y="824"/>
                  </a:lnTo>
                  <a:cubicBezTo>
                    <a:pt x="769" y="571"/>
                    <a:pt x="681" y="395"/>
                    <a:pt x="538" y="308"/>
                  </a:cubicBezTo>
                  <a:lnTo>
                    <a:pt x="15" y="9"/>
                  </a:ln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3;p21">
              <a:extLst>
                <a:ext uri="{FF2B5EF4-FFF2-40B4-BE49-F238E27FC236}">
                  <a16:creationId xmlns:a16="http://schemas.microsoft.com/office/drawing/2014/main" id="{FB310E8F-778E-46E6-968F-7CD58E942AD4}"/>
                </a:ext>
              </a:extLst>
            </p:cNvPr>
            <p:cNvSpPr/>
            <p:nvPr/>
          </p:nvSpPr>
          <p:spPr>
            <a:xfrm>
              <a:off x="4682872" y="1395900"/>
              <a:ext cx="89683" cy="31291"/>
            </a:xfrm>
            <a:custGeom>
              <a:avLst/>
              <a:gdLst/>
              <a:ahLst/>
              <a:cxnLst/>
              <a:rect l="l" t="t" r="r" b="b"/>
              <a:pathLst>
                <a:path w="857" h="299" extrusionOk="0">
                  <a:moveTo>
                    <a:pt x="309" y="1"/>
                  </a:moveTo>
                  <a:cubicBezTo>
                    <a:pt x="201" y="1"/>
                    <a:pt x="93" y="35"/>
                    <a:pt x="0" y="101"/>
                  </a:cubicBezTo>
                  <a:lnTo>
                    <a:pt x="341" y="299"/>
                  </a:lnTo>
                  <a:cubicBezTo>
                    <a:pt x="427" y="232"/>
                    <a:pt x="533" y="198"/>
                    <a:pt x="642" y="198"/>
                  </a:cubicBezTo>
                  <a:cubicBezTo>
                    <a:pt x="714" y="198"/>
                    <a:pt x="787" y="213"/>
                    <a:pt x="857" y="244"/>
                  </a:cubicBezTo>
                  <a:lnTo>
                    <a:pt x="516" y="46"/>
                  </a:lnTo>
                  <a:cubicBezTo>
                    <a:pt x="451" y="15"/>
                    <a:pt x="380" y="1"/>
                    <a:pt x="309" y="1"/>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4;p21">
              <a:extLst>
                <a:ext uri="{FF2B5EF4-FFF2-40B4-BE49-F238E27FC236}">
                  <a16:creationId xmlns:a16="http://schemas.microsoft.com/office/drawing/2014/main" id="{185861F9-B5AC-FB9A-D6DA-64CDDDCB8E49}"/>
                </a:ext>
              </a:extLst>
            </p:cNvPr>
            <p:cNvSpPr/>
            <p:nvPr/>
          </p:nvSpPr>
          <p:spPr>
            <a:xfrm>
              <a:off x="4604700" y="1406365"/>
              <a:ext cx="113856" cy="201247"/>
            </a:xfrm>
            <a:custGeom>
              <a:avLst/>
              <a:gdLst/>
              <a:ahLst/>
              <a:cxnLst/>
              <a:rect l="l" t="t" r="r" b="b"/>
              <a:pathLst>
                <a:path w="1088" h="1923" extrusionOk="0">
                  <a:moveTo>
                    <a:pt x="747" y="1"/>
                  </a:moveTo>
                  <a:cubicBezTo>
                    <a:pt x="319" y="275"/>
                    <a:pt x="45" y="748"/>
                    <a:pt x="23" y="1264"/>
                  </a:cubicBezTo>
                  <a:cubicBezTo>
                    <a:pt x="1" y="1439"/>
                    <a:pt x="78" y="1615"/>
                    <a:pt x="231" y="1725"/>
                  </a:cubicBezTo>
                  <a:lnTo>
                    <a:pt x="572" y="1922"/>
                  </a:lnTo>
                  <a:cubicBezTo>
                    <a:pt x="418" y="1813"/>
                    <a:pt x="341" y="1637"/>
                    <a:pt x="352" y="1461"/>
                  </a:cubicBezTo>
                  <a:cubicBezTo>
                    <a:pt x="385" y="945"/>
                    <a:pt x="649" y="473"/>
                    <a:pt x="1088" y="199"/>
                  </a:cubicBezTo>
                  <a:lnTo>
                    <a:pt x="747" y="1"/>
                  </a:ln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p21">
              <a:extLst>
                <a:ext uri="{FF2B5EF4-FFF2-40B4-BE49-F238E27FC236}">
                  <a16:creationId xmlns:a16="http://schemas.microsoft.com/office/drawing/2014/main" id="{294D0381-FD9E-DC9D-F7FF-70DC31F92F66}"/>
                </a:ext>
              </a:extLst>
            </p:cNvPr>
            <p:cNvSpPr/>
            <p:nvPr/>
          </p:nvSpPr>
          <p:spPr>
            <a:xfrm>
              <a:off x="4641536" y="1416412"/>
              <a:ext cx="152890" cy="196537"/>
            </a:xfrm>
            <a:custGeom>
              <a:avLst/>
              <a:gdLst/>
              <a:ahLst/>
              <a:cxnLst/>
              <a:rect l="l" t="t" r="r" b="b"/>
              <a:pathLst>
                <a:path w="1461" h="1878" extrusionOk="0">
                  <a:moveTo>
                    <a:pt x="1061" y="0"/>
                  </a:moveTo>
                  <a:cubicBezTo>
                    <a:pt x="1001" y="0"/>
                    <a:pt x="936" y="12"/>
                    <a:pt x="867" y="37"/>
                  </a:cubicBezTo>
                  <a:cubicBezTo>
                    <a:pt x="824" y="59"/>
                    <a:pt x="769" y="81"/>
                    <a:pt x="736" y="103"/>
                  </a:cubicBezTo>
                  <a:cubicBezTo>
                    <a:pt x="297" y="377"/>
                    <a:pt x="33" y="849"/>
                    <a:pt x="0" y="1354"/>
                  </a:cubicBezTo>
                  <a:cubicBezTo>
                    <a:pt x="8" y="1686"/>
                    <a:pt x="168" y="1877"/>
                    <a:pt x="403" y="1877"/>
                  </a:cubicBezTo>
                  <a:cubicBezTo>
                    <a:pt x="502" y="1877"/>
                    <a:pt x="615" y="1843"/>
                    <a:pt x="736" y="1771"/>
                  </a:cubicBezTo>
                  <a:cubicBezTo>
                    <a:pt x="835" y="1717"/>
                    <a:pt x="933" y="1640"/>
                    <a:pt x="1010" y="1552"/>
                  </a:cubicBezTo>
                  <a:cubicBezTo>
                    <a:pt x="1285" y="1277"/>
                    <a:pt x="1438" y="904"/>
                    <a:pt x="1460" y="520"/>
                  </a:cubicBezTo>
                  <a:cubicBezTo>
                    <a:pt x="1460" y="187"/>
                    <a:pt x="1299" y="0"/>
                    <a:pt x="1061" y="0"/>
                  </a:cubicBezTo>
                  <a:close/>
                </a:path>
              </a:pathLst>
            </a:custGeom>
            <a:solidFill>
              <a:srgbClr val="E8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6;p21">
              <a:extLst>
                <a:ext uri="{FF2B5EF4-FFF2-40B4-BE49-F238E27FC236}">
                  <a16:creationId xmlns:a16="http://schemas.microsoft.com/office/drawing/2014/main" id="{5DC039DC-550A-D5AC-77BF-0C1F4C327E33}"/>
                </a:ext>
              </a:extLst>
            </p:cNvPr>
            <p:cNvSpPr/>
            <p:nvPr/>
          </p:nvSpPr>
          <p:spPr>
            <a:xfrm>
              <a:off x="4731115" y="1416412"/>
              <a:ext cx="63312" cy="162421"/>
            </a:xfrm>
            <a:custGeom>
              <a:avLst/>
              <a:gdLst/>
              <a:ahLst/>
              <a:cxnLst/>
              <a:rect l="l" t="t" r="r" b="b"/>
              <a:pathLst>
                <a:path w="605" h="1552" extrusionOk="0">
                  <a:moveTo>
                    <a:pt x="205" y="0"/>
                  </a:moveTo>
                  <a:cubicBezTo>
                    <a:pt x="145" y="0"/>
                    <a:pt x="80" y="12"/>
                    <a:pt x="11" y="37"/>
                  </a:cubicBezTo>
                  <a:lnTo>
                    <a:pt x="0" y="59"/>
                  </a:lnTo>
                  <a:cubicBezTo>
                    <a:pt x="198" y="300"/>
                    <a:pt x="308" y="619"/>
                    <a:pt x="308" y="937"/>
                  </a:cubicBezTo>
                  <a:cubicBezTo>
                    <a:pt x="308" y="1157"/>
                    <a:pt x="253" y="1365"/>
                    <a:pt x="154" y="1552"/>
                  </a:cubicBezTo>
                  <a:cubicBezTo>
                    <a:pt x="429" y="1277"/>
                    <a:pt x="582" y="904"/>
                    <a:pt x="604" y="520"/>
                  </a:cubicBezTo>
                  <a:cubicBezTo>
                    <a:pt x="604" y="187"/>
                    <a:pt x="443" y="0"/>
                    <a:pt x="205" y="0"/>
                  </a:cubicBezTo>
                  <a:close/>
                </a:path>
              </a:pathLst>
            </a:custGeom>
            <a:solidFill>
              <a:srgbClr val="E66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7;p21">
              <a:extLst>
                <a:ext uri="{FF2B5EF4-FFF2-40B4-BE49-F238E27FC236}">
                  <a16:creationId xmlns:a16="http://schemas.microsoft.com/office/drawing/2014/main" id="{D598EBD7-9E58-BD1F-C82B-9E34523A4012}"/>
                </a:ext>
              </a:extLst>
            </p:cNvPr>
            <p:cNvSpPr/>
            <p:nvPr/>
          </p:nvSpPr>
          <p:spPr>
            <a:xfrm>
              <a:off x="4587550" y="1373675"/>
              <a:ext cx="222577" cy="206999"/>
            </a:xfrm>
            <a:custGeom>
              <a:avLst/>
              <a:gdLst/>
              <a:ahLst/>
              <a:cxnLst/>
              <a:rect l="l" t="t" r="r" b="b"/>
              <a:pathLst>
                <a:path w="2098" h="2020" extrusionOk="0">
                  <a:moveTo>
                    <a:pt x="2081" y="364"/>
                  </a:moveTo>
                  <a:lnTo>
                    <a:pt x="2097" y="373"/>
                  </a:lnTo>
                  <a:cubicBezTo>
                    <a:pt x="2092" y="370"/>
                    <a:pt x="2087" y="367"/>
                    <a:pt x="2081" y="364"/>
                  </a:cubicBezTo>
                  <a:close/>
                  <a:moveTo>
                    <a:pt x="1313" y="1"/>
                  </a:moveTo>
                  <a:cubicBezTo>
                    <a:pt x="1191" y="1"/>
                    <a:pt x="1055" y="39"/>
                    <a:pt x="911" y="120"/>
                  </a:cubicBezTo>
                  <a:cubicBezTo>
                    <a:pt x="373" y="472"/>
                    <a:pt x="33" y="1065"/>
                    <a:pt x="0" y="1701"/>
                  </a:cubicBezTo>
                  <a:lnTo>
                    <a:pt x="527" y="2020"/>
                  </a:lnTo>
                  <a:cubicBezTo>
                    <a:pt x="560" y="1372"/>
                    <a:pt x="900" y="790"/>
                    <a:pt x="1449" y="439"/>
                  </a:cubicBezTo>
                  <a:cubicBezTo>
                    <a:pt x="1595" y="350"/>
                    <a:pt x="1733" y="309"/>
                    <a:pt x="1856" y="309"/>
                  </a:cubicBezTo>
                  <a:cubicBezTo>
                    <a:pt x="1939" y="309"/>
                    <a:pt x="2015" y="328"/>
                    <a:pt x="2081" y="364"/>
                  </a:cubicBezTo>
                  <a:lnTo>
                    <a:pt x="2081" y="364"/>
                  </a:lnTo>
                  <a:lnTo>
                    <a:pt x="1559" y="65"/>
                  </a:lnTo>
                  <a:cubicBezTo>
                    <a:pt x="1488" y="23"/>
                    <a:pt x="1405" y="1"/>
                    <a:pt x="1313" y="1"/>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8;p21">
              <a:extLst>
                <a:ext uri="{FF2B5EF4-FFF2-40B4-BE49-F238E27FC236}">
                  <a16:creationId xmlns:a16="http://schemas.microsoft.com/office/drawing/2014/main" id="{0A4566EF-701F-16EC-B9AD-E6A08AAB38CA}"/>
                </a:ext>
              </a:extLst>
            </p:cNvPr>
            <p:cNvSpPr/>
            <p:nvPr/>
          </p:nvSpPr>
          <p:spPr>
            <a:xfrm>
              <a:off x="4642687" y="1403225"/>
              <a:ext cx="191924" cy="179060"/>
            </a:xfrm>
            <a:custGeom>
              <a:avLst/>
              <a:gdLst/>
              <a:ahLst/>
              <a:cxnLst/>
              <a:rect l="l" t="t" r="r" b="b"/>
              <a:pathLst>
                <a:path w="1834" h="1711" extrusionOk="0">
                  <a:moveTo>
                    <a:pt x="1328" y="0"/>
                  </a:moveTo>
                  <a:cubicBezTo>
                    <a:pt x="1203" y="0"/>
                    <a:pt x="1061" y="42"/>
                    <a:pt x="911" y="130"/>
                  </a:cubicBezTo>
                  <a:cubicBezTo>
                    <a:pt x="373" y="481"/>
                    <a:pt x="33" y="1063"/>
                    <a:pt x="0" y="1711"/>
                  </a:cubicBezTo>
                  <a:lnTo>
                    <a:pt x="110" y="1645"/>
                  </a:lnTo>
                  <a:cubicBezTo>
                    <a:pt x="143" y="1074"/>
                    <a:pt x="439" y="558"/>
                    <a:pt x="922" y="251"/>
                  </a:cubicBezTo>
                  <a:cubicBezTo>
                    <a:pt x="1052" y="173"/>
                    <a:pt x="1174" y="136"/>
                    <a:pt x="1283" y="136"/>
                  </a:cubicBezTo>
                  <a:cubicBezTo>
                    <a:pt x="1543" y="136"/>
                    <a:pt x="1724" y="347"/>
                    <a:pt x="1724" y="712"/>
                  </a:cubicBezTo>
                  <a:lnTo>
                    <a:pt x="1834" y="646"/>
                  </a:lnTo>
                  <a:cubicBezTo>
                    <a:pt x="1834" y="236"/>
                    <a:pt x="1627" y="0"/>
                    <a:pt x="1328" y="0"/>
                  </a:cubicBezTo>
                  <a:close/>
                </a:path>
              </a:pathLst>
            </a:custGeom>
            <a:solidFill>
              <a:srgbClr val="3333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9;p21">
              <a:extLst>
                <a:ext uri="{FF2B5EF4-FFF2-40B4-BE49-F238E27FC236}">
                  <a16:creationId xmlns:a16="http://schemas.microsoft.com/office/drawing/2014/main" id="{7698E726-664D-936A-7A2A-95ABE8EF3CB0}"/>
                </a:ext>
              </a:extLst>
            </p:cNvPr>
            <p:cNvSpPr/>
            <p:nvPr/>
          </p:nvSpPr>
          <p:spPr>
            <a:xfrm>
              <a:off x="4698988" y="1457331"/>
              <a:ext cx="48347" cy="40501"/>
            </a:xfrm>
            <a:custGeom>
              <a:avLst/>
              <a:gdLst/>
              <a:ahLst/>
              <a:cxnLst/>
              <a:rect l="l" t="t" r="r" b="b"/>
              <a:pathLst>
                <a:path w="462" h="387" extrusionOk="0">
                  <a:moveTo>
                    <a:pt x="328" y="0"/>
                  </a:moveTo>
                  <a:cubicBezTo>
                    <a:pt x="270" y="0"/>
                    <a:pt x="194" y="29"/>
                    <a:pt x="132" y="85"/>
                  </a:cubicBezTo>
                  <a:cubicBezTo>
                    <a:pt x="33" y="173"/>
                    <a:pt x="0" y="293"/>
                    <a:pt x="44" y="348"/>
                  </a:cubicBezTo>
                  <a:cubicBezTo>
                    <a:pt x="66" y="374"/>
                    <a:pt x="99" y="387"/>
                    <a:pt x="138" y="387"/>
                  </a:cubicBezTo>
                  <a:cubicBezTo>
                    <a:pt x="198" y="387"/>
                    <a:pt x="270" y="358"/>
                    <a:pt x="329" y="304"/>
                  </a:cubicBezTo>
                  <a:cubicBezTo>
                    <a:pt x="428" y="217"/>
                    <a:pt x="461" y="96"/>
                    <a:pt x="406" y="30"/>
                  </a:cubicBezTo>
                  <a:cubicBezTo>
                    <a:pt x="390" y="10"/>
                    <a:pt x="362" y="0"/>
                    <a:pt x="328" y="0"/>
                  </a:cubicBezTo>
                  <a:close/>
                </a:path>
              </a:pathLst>
            </a:custGeom>
            <a:solidFill>
              <a:srgbClr val="EF9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0;p21">
              <a:extLst>
                <a:ext uri="{FF2B5EF4-FFF2-40B4-BE49-F238E27FC236}">
                  <a16:creationId xmlns:a16="http://schemas.microsoft.com/office/drawing/2014/main" id="{EFC286E5-5C51-AB84-C6D7-AB732B643A82}"/>
                </a:ext>
              </a:extLst>
            </p:cNvPr>
            <p:cNvSpPr/>
            <p:nvPr/>
          </p:nvSpPr>
          <p:spPr>
            <a:xfrm>
              <a:off x="4743221" y="1656903"/>
              <a:ext cx="80474" cy="86234"/>
            </a:xfrm>
            <a:custGeom>
              <a:avLst/>
              <a:gdLst/>
              <a:ahLst/>
              <a:cxnLst/>
              <a:rect l="l" t="t" r="r" b="b"/>
              <a:pathLst>
                <a:path w="769" h="824" extrusionOk="0">
                  <a:moveTo>
                    <a:pt x="0" y="1"/>
                  </a:moveTo>
                  <a:lnTo>
                    <a:pt x="0" y="1"/>
                  </a:lnTo>
                  <a:cubicBezTo>
                    <a:pt x="143" y="88"/>
                    <a:pt x="242" y="264"/>
                    <a:pt x="242" y="517"/>
                  </a:cubicBezTo>
                  <a:lnTo>
                    <a:pt x="769" y="824"/>
                  </a:lnTo>
                  <a:cubicBezTo>
                    <a:pt x="769" y="571"/>
                    <a:pt x="681" y="396"/>
                    <a:pt x="538" y="308"/>
                  </a:cubicBezTo>
                  <a:lnTo>
                    <a:pt x="0" y="1"/>
                  </a:ln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1;p21">
              <a:extLst>
                <a:ext uri="{FF2B5EF4-FFF2-40B4-BE49-F238E27FC236}">
                  <a16:creationId xmlns:a16="http://schemas.microsoft.com/office/drawing/2014/main" id="{769A76F7-0A96-C6D3-E48B-0C8EBAD1D74A}"/>
                </a:ext>
              </a:extLst>
            </p:cNvPr>
            <p:cNvSpPr/>
            <p:nvPr/>
          </p:nvSpPr>
          <p:spPr>
            <a:xfrm>
              <a:off x="4682872" y="1661613"/>
              <a:ext cx="89683" cy="30977"/>
            </a:xfrm>
            <a:custGeom>
              <a:avLst/>
              <a:gdLst/>
              <a:ahLst/>
              <a:cxnLst/>
              <a:rect l="l" t="t" r="r" b="b"/>
              <a:pathLst>
                <a:path w="857" h="296" extrusionOk="0">
                  <a:moveTo>
                    <a:pt x="299" y="0"/>
                  </a:moveTo>
                  <a:cubicBezTo>
                    <a:pt x="194" y="0"/>
                    <a:pt x="90" y="34"/>
                    <a:pt x="0" y="98"/>
                  </a:cubicBezTo>
                  <a:lnTo>
                    <a:pt x="341" y="296"/>
                  </a:lnTo>
                  <a:cubicBezTo>
                    <a:pt x="424" y="232"/>
                    <a:pt x="526" y="198"/>
                    <a:pt x="631" y="198"/>
                  </a:cubicBezTo>
                  <a:cubicBezTo>
                    <a:pt x="706" y="198"/>
                    <a:pt x="783" y="215"/>
                    <a:pt x="857" y="252"/>
                  </a:cubicBezTo>
                  <a:lnTo>
                    <a:pt x="516" y="54"/>
                  </a:lnTo>
                  <a:cubicBezTo>
                    <a:pt x="448" y="18"/>
                    <a:pt x="373" y="0"/>
                    <a:pt x="299" y="0"/>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2;p21">
              <a:extLst>
                <a:ext uri="{FF2B5EF4-FFF2-40B4-BE49-F238E27FC236}">
                  <a16:creationId xmlns:a16="http://schemas.microsoft.com/office/drawing/2014/main" id="{E5E11DD6-7E77-992F-61F1-C013EA21CC9C}"/>
                </a:ext>
              </a:extLst>
            </p:cNvPr>
            <p:cNvSpPr/>
            <p:nvPr/>
          </p:nvSpPr>
          <p:spPr>
            <a:xfrm>
              <a:off x="4604700" y="1671868"/>
              <a:ext cx="113856" cy="201142"/>
            </a:xfrm>
            <a:custGeom>
              <a:avLst/>
              <a:gdLst/>
              <a:ahLst/>
              <a:cxnLst/>
              <a:rect l="l" t="t" r="r" b="b"/>
              <a:pathLst>
                <a:path w="1088" h="1922" extrusionOk="0">
                  <a:moveTo>
                    <a:pt x="747" y="0"/>
                  </a:moveTo>
                  <a:cubicBezTo>
                    <a:pt x="319" y="286"/>
                    <a:pt x="45" y="747"/>
                    <a:pt x="23" y="1263"/>
                  </a:cubicBezTo>
                  <a:cubicBezTo>
                    <a:pt x="1" y="1450"/>
                    <a:pt x="78" y="1625"/>
                    <a:pt x="231" y="1724"/>
                  </a:cubicBezTo>
                  <a:lnTo>
                    <a:pt x="572" y="1922"/>
                  </a:lnTo>
                  <a:cubicBezTo>
                    <a:pt x="418" y="1823"/>
                    <a:pt x="341" y="1636"/>
                    <a:pt x="352" y="1461"/>
                  </a:cubicBezTo>
                  <a:cubicBezTo>
                    <a:pt x="385" y="945"/>
                    <a:pt x="649" y="483"/>
                    <a:pt x="1088" y="198"/>
                  </a:cubicBezTo>
                  <a:lnTo>
                    <a:pt x="747" y="0"/>
                  </a:ln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3;p21">
              <a:extLst>
                <a:ext uri="{FF2B5EF4-FFF2-40B4-BE49-F238E27FC236}">
                  <a16:creationId xmlns:a16="http://schemas.microsoft.com/office/drawing/2014/main" id="{A85589C9-5D3F-9BA3-F40E-DB18F7174A22}"/>
                </a:ext>
              </a:extLst>
            </p:cNvPr>
            <p:cNvSpPr/>
            <p:nvPr/>
          </p:nvSpPr>
          <p:spPr>
            <a:xfrm>
              <a:off x="4641536" y="1681915"/>
              <a:ext cx="152890" cy="196851"/>
            </a:xfrm>
            <a:custGeom>
              <a:avLst/>
              <a:gdLst/>
              <a:ahLst/>
              <a:cxnLst/>
              <a:rect l="l" t="t" r="r" b="b"/>
              <a:pathLst>
                <a:path w="1461" h="1881" extrusionOk="0">
                  <a:moveTo>
                    <a:pt x="1057" y="1"/>
                  </a:moveTo>
                  <a:cubicBezTo>
                    <a:pt x="998" y="1"/>
                    <a:pt x="934" y="12"/>
                    <a:pt x="867" y="36"/>
                  </a:cubicBezTo>
                  <a:cubicBezTo>
                    <a:pt x="824" y="58"/>
                    <a:pt x="769" y="80"/>
                    <a:pt x="736" y="102"/>
                  </a:cubicBezTo>
                  <a:cubicBezTo>
                    <a:pt x="297" y="387"/>
                    <a:pt x="33" y="849"/>
                    <a:pt x="0" y="1365"/>
                  </a:cubicBezTo>
                  <a:cubicBezTo>
                    <a:pt x="8" y="1692"/>
                    <a:pt x="170" y="1881"/>
                    <a:pt x="409" y="1881"/>
                  </a:cubicBezTo>
                  <a:cubicBezTo>
                    <a:pt x="507" y="1881"/>
                    <a:pt x="618" y="1849"/>
                    <a:pt x="736" y="1782"/>
                  </a:cubicBezTo>
                  <a:cubicBezTo>
                    <a:pt x="835" y="1716"/>
                    <a:pt x="933" y="1639"/>
                    <a:pt x="1010" y="1562"/>
                  </a:cubicBezTo>
                  <a:cubicBezTo>
                    <a:pt x="1285" y="1277"/>
                    <a:pt x="1438" y="914"/>
                    <a:pt x="1460" y="519"/>
                  </a:cubicBezTo>
                  <a:cubicBezTo>
                    <a:pt x="1460" y="193"/>
                    <a:pt x="1297" y="1"/>
                    <a:pt x="1057" y="1"/>
                  </a:cubicBezTo>
                  <a:close/>
                </a:path>
              </a:pathLst>
            </a:custGeom>
            <a:solidFill>
              <a:srgbClr val="FFE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4;p21">
              <a:extLst>
                <a:ext uri="{FF2B5EF4-FFF2-40B4-BE49-F238E27FC236}">
                  <a16:creationId xmlns:a16="http://schemas.microsoft.com/office/drawing/2014/main" id="{D60C124A-0D52-1C83-EB00-2A0F167E1844}"/>
                </a:ext>
              </a:extLst>
            </p:cNvPr>
            <p:cNvSpPr/>
            <p:nvPr/>
          </p:nvSpPr>
          <p:spPr>
            <a:xfrm>
              <a:off x="4731115" y="1681915"/>
              <a:ext cx="63312" cy="163572"/>
            </a:xfrm>
            <a:custGeom>
              <a:avLst/>
              <a:gdLst/>
              <a:ahLst/>
              <a:cxnLst/>
              <a:rect l="l" t="t" r="r" b="b"/>
              <a:pathLst>
                <a:path w="605" h="1563" extrusionOk="0">
                  <a:moveTo>
                    <a:pt x="201" y="1"/>
                  </a:moveTo>
                  <a:cubicBezTo>
                    <a:pt x="142" y="1"/>
                    <a:pt x="78" y="12"/>
                    <a:pt x="11" y="36"/>
                  </a:cubicBezTo>
                  <a:lnTo>
                    <a:pt x="0" y="58"/>
                  </a:lnTo>
                  <a:cubicBezTo>
                    <a:pt x="198" y="311"/>
                    <a:pt x="308" y="618"/>
                    <a:pt x="308" y="936"/>
                  </a:cubicBezTo>
                  <a:cubicBezTo>
                    <a:pt x="308" y="1156"/>
                    <a:pt x="253" y="1365"/>
                    <a:pt x="154" y="1562"/>
                  </a:cubicBezTo>
                  <a:cubicBezTo>
                    <a:pt x="429" y="1277"/>
                    <a:pt x="582" y="914"/>
                    <a:pt x="604" y="519"/>
                  </a:cubicBezTo>
                  <a:cubicBezTo>
                    <a:pt x="604" y="193"/>
                    <a:pt x="441" y="1"/>
                    <a:pt x="201" y="1"/>
                  </a:cubicBezTo>
                  <a:close/>
                </a:path>
              </a:pathLst>
            </a:custGeom>
            <a:solidFill>
              <a:srgbClr val="FFD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5;p21">
              <a:extLst>
                <a:ext uri="{FF2B5EF4-FFF2-40B4-BE49-F238E27FC236}">
                  <a16:creationId xmlns:a16="http://schemas.microsoft.com/office/drawing/2014/main" id="{7065DFFF-8788-1E77-226B-8B558130DC06}"/>
                </a:ext>
              </a:extLst>
            </p:cNvPr>
            <p:cNvSpPr/>
            <p:nvPr/>
          </p:nvSpPr>
          <p:spPr>
            <a:xfrm>
              <a:off x="4588145" y="1638170"/>
              <a:ext cx="219550" cy="206999"/>
            </a:xfrm>
            <a:custGeom>
              <a:avLst/>
              <a:gdLst/>
              <a:ahLst/>
              <a:cxnLst/>
              <a:rect l="l" t="t" r="r" b="b"/>
              <a:pathLst>
                <a:path w="2098" h="2020" extrusionOk="0">
                  <a:moveTo>
                    <a:pt x="2082" y="364"/>
                  </a:moveTo>
                  <a:lnTo>
                    <a:pt x="2097" y="372"/>
                  </a:lnTo>
                  <a:cubicBezTo>
                    <a:pt x="2092" y="369"/>
                    <a:pt x="2087" y="366"/>
                    <a:pt x="2082" y="364"/>
                  </a:cubicBezTo>
                  <a:close/>
                  <a:moveTo>
                    <a:pt x="1318" y="1"/>
                  </a:moveTo>
                  <a:cubicBezTo>
                    <a:pt x="1195" y="1"/>
                    <a:pt x="1057" y="42"/>
                    <a:pt x="911" y="131"/>
                  </a:cubicBezTo>
                  <a:cubicBezTo>
                    <a:pt x="373" y="482"/>
                    <a:pt x="33" y="1064"/>
                    <a:pt x="0" y="1712"/>
                  </a:cubicBezTo>
                  <a:lnTo>
                    <a:pt x="527" y="2019"/>
                  </a:lnTo>
                  <a:cubicBezTo>
                    <a:pt x="571" y="1382"/>
                    <a:pt x="900" y="789"/>
                    <a:pt x="1449" y="438"/>
                  </a:cubicBezTo>
                  <a:cubicBezTo>
                    <a:pt x="1599" y="354"/>
                    <a:pt x="1740" y="312"/>
                    <a:pt x="1865" y="312"/>
                  </a:cubicBezTo>
                  <a:cubicBezTo>
                    <a:pt x="1945" y="312"/>
                    <a:pt x="2018" y="329"/>
                    <a:pt x="2082" y="364"/>
                  </a:cubicBezTo>
                  <a:lnTo>
                    <a:pt x="2082" y="364"/>
                  </a:lnTo>
                  <a:lnTo>
                    <a:pt x="1559" y="65"/>
                  </a:lnTo>
                  <a:cubicBezTo>
                    <a:pt x="1489" y="23"/>
                    <a:pt x="1408" y="1"/>
                    <a:pt x="1318" y="1"/>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6;p21">
              <a:extLst>
                <a:ext uri="{FF2B5EF4-FFF2-40B4-BE49-F238E27FC236}">
                  <a16:creationId xmlns:a16="http://schemas.microsoft.com/office/drawing/2014/main" id="{1BC92AB5-FF55-6C3D-244E-1C7D9AC6AE35}"/>
                </a:ext>
              </a:extLst>
            </p:cNvPr>
            <p:cNvSpPr/>
            <p:nvPr/>
          </p:nvSpPr>
          <p:spPr>
            <a:xfrm>
              <a:off x="4642687" y="1668938"/>
              <a:ext cx="191924" cy="178851"/>
            </a:xfrm>
            <a:custGeom>
              <a:avLst/>
              <a:gdLst/>
              <a:ahLst/>
              <a:cxnLst/>
              <a:rect l="l" t="t" r="r" b="b"/>
              <a:pathLst>
                <a:path w="1834" h="1709" extrusionOk="0">
                  <a:moveTo>
                    <a:pt x="1322" y="0"/>
                  </a:moveTo>
                  <a:cubicBezTo>
                    <a:pt x="1198" y="0"/>
                    <a:pt x="1058" y="41"/>
                    <a:pt x="911" y="127"/>
                  </a:cubicBezTo>
                  <a:cubicBezTo>
                    <a:pt x="373" y="478"/>
                    <a:pt x="33" y="1060"/>
                    <a:pt x="0" y="1708"/>
                  </a:cubicBezTo>
                  <a:lnTo>
                    <a:pt x="110" y="1642"/>
                  </a:lnTo>
                  <a:cubicBezTo>
                    <a:pt x="143" y="1082"/>
                    <a:pt x="439" y="555"/>
                    <a:pt x="922" y="248"/>
                  </a:cubicBezTo>
                  <a:cubicBezTo>
                    <a:pt x="1049" y="175"/>
                    <a:pt x="1170" y="140"/>
                    <a:pt x="1277" y="140"/>
                  </a:cubicBezTo>
                  <a:cubicBezTo>
                    <a:pt x="1541" y="140"/>
                    <a:pt x="1724" y="350"/>
                    <a:pt x="1724" y="709"/>
                  </a:cubicBezTo>
                  <a:lnTo>
                    <a:pt x="1834" y="654"/>
                  </a:lnTo>
                  <a:cubicBezTo>
                    <a:pt x="1834" y="242"/>
                    <a:pt x="1624" y="0"/>
                    <a:pt x="1322" y="0"/>
                  </a:cubicBezTo>
                  <a:close/>
                </a:path>
              </a:pathLst>
            </a:custGeom>
            <a:solidFill>
              <a:srgbClr val="3333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7;p21">
              <a:extLst>
                <a:ext uri="{FF2B5EF4-FFF2-40B4-BE49-F238E27FC236}">
                  <a16:creationId xmlns:a16="http://schemas.microsoft.com/office/drawing/2014/main" id="{56BEFD16-D95D-1351-B712-92E491C5DDFC}"/>
                </a:ext>
              </a:extLst>
            </p:cNvPr>
            <p:cNvSpPr/>
            <p:nvPr/>
          </p:nvSpPr>
          <p:spPr>
            <a:xfrm>
              <a:off x="4698988" y="1722730"/>
              <a:ext cx="48347" cy="40814"/>
            </a:xfrm>
            <a:custGeom>
              <a:avLst/>
              <a:gdLst/>
              <a:ahLst/>
              <a:cxnLst/>
              <a:rect l="l" t="t" r="r" b="b"/>
              <a:pathLst>
                <a:path w="462" h="390" extrusionOk="0">
                  <a:moveTo>
                    <a:pt x="328" y="0"/>
                  </a:moveTo>
                  <a:cubicBezTo>
                    <a:pt x="270" y="0"/>
                    <a:pt x="194" y="30"/>
                    <a:pt x="132" y="85"/>
                  </a:cubicBezTo>
                  <a:cubicBezTo>
                    <a:pt x="33" y="173"/>
                    <a:pt x="0" y="294"/>
                    <a:pt x="44" y="360"/>
                  </a:cubicBezTo>
                  <a:cubicBezTo>
                    <a:pt x="64" y="380"/>
                    <a:pt x="95" y="390"/>
                    <a:pt x="130" y="390"/>
                  </a:cubicBezTo>
                  <a:cubicBezTo>
                    <a:pt x="191" y="390"/>
                    <a:pt x="267" y="360"/>
                    <a:pt x="329" y="305"/>
                  </a:cubicBezTo>
                  <a:cubicBezTo>
                    <a:pt x="428" y="217"/>
                    <a:pt x="461" y="96"/>
                    <a:pt x="406" y="30"/>
                  </a:cubicBezTo>
                  <a:cubicBezTo>
                    <a:pt x="390" y="10"/>
                    <a:pt x="362" y="0"/>
                    <a:pt x="328" y="0"/>
                  </a:cubicBezTo>
                  <a:close/>
                </a:path>
              </a:pathLst>
            </a:custGeom>
            <a:solidFill>
              <a:srgbClr val="FFF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8;p21">
              <a:extLst>
                <a:ext uri="{FF2B5EF4-FFF2-40B4-BE49-F238E27FC236}">
                  <a16:creationId xmlns:a16="http://schemas.microsoft.com/office/drawing/2014/main" id="{15257EAC-A163-3F71-FE7C-7C5E704FFE89}"/>
                </a:ext>
              </a:extLst>
            </p:cNvPr>
            <p:cNvSpPr/>
            <p:nvPr/>
          </p:nvSpPr>
          <p:spPr>
            <a:xfrm>
              <a:off x="4743225" y="1920525"/>
              <a:ext cx="80476" cy="89274"/>
            </a:xfrm>
            <a:custGeom>
              <a:avLst/>
              <a:gdLst/>
              <a:ahLst/>
              <a:cxnLst/>
              <a:rect l="l" t="t" r="r" b="b"/>
              <a:pathLst>
                <a:path w="769" h="836" extrusionOk="0">
                  <a:moveTo>
                    <a:pt x="0" y="1"/>
                  </a:moveTo>
                  <a:lnTo>
                    <a:pt x="0" y="1"/>
                  </a:lnTo>
                  <a:cubicBezTo>
                    <a:pt x="165" y="122"/>
                    <a:pt x="253" y="319"/>
                    <a:pt x="242" y="517"/>
                  </a:cubicBezTo>
                  <a:lnTo>
                    <a:pt x="769" y="835"/>
                  </a:lnTo>
                  <a:cubicBezTo>
                    <a:pt x="769" y="583"/>
                    <a:pt x="681" y="396"/>
                    <a:pt x="538" y="319"/>
                  </a:cubicBezTo>
                  <a:lnTo>
                    <a:pt x="0" y="1"/>
                  </a:ln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9;p21">
              <a:extLst>
                <a:ext uri="{FF2B5EF4-FFF2-40B4-BE49-F238E27FC236}">
                  <a16:creationId xmlns:a16="http://schemas.microsoft.com/office/drawing/2014/main" id="{61C15087-670A-2AE0-4F25-0E169EA9556D}"/>
                </a:ext>
              </a:extLst>
            </p:cNvPr>
            <p:cNvSpPr/>
            <p:nvPr/>
          </p:nvSpPr>
          <p:spPr>
            <a:xfrm>
              <a:off x="4682872" y="1927953"/>
              <a:ext cx="89683" cy="31291"/>
            </a:xfrm>
            <a:custGeom>
              <a:avLst/>
              <a:gdLst/>
              <a:ahLst/>
              <a:cxnLst/>
              <a:rect l="l" t="t" r="r" b="b"/>
              <a:pathLst>
                <a:path w="857" h="299" extrusionOk="0">
                  <a:moveTo>
                    <a:pt x="309" y="0"/>
                  </a:moveTo>
                  <a:cubicBezTo>
                    <a:pt x="201" y="0"/>
                    <a:pt x="93" y="34"/>
                    <a:pt x="0" y="101"/>
                  </a:cubicBezTo>
                  <a:lnTo>
                    <a:pt x="341" y="298"/>
                  </a:lnTo>
                  <a:cubicBezTo>
                    <a:pt x="427" y="232"/>
                    <a:pt x="533" y="198"/>
                    <a:pt x="642" y="198"/>
                  </a:cubicBezTo>
                  <a:cubicBezTo>
                    <a:pt x="714" y="198"/>
                    <a:pt x="787" y="213"/>
                    <a:pt x="857" y="243"/>
                  </a:cubicBezTo>
                  <a:lnTo>
                    <a:pt x="516" y="46"/>
                  </a:lnTo>
                  <a:cubicBezTo>
                    <a:pt x="451" y="15"/>
                    <a:pt x="380" y="0"/>
                    <a:pt x="309" y="0"/>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0;p21">
              <a:extLst>
                <a:ext uri="{FF2B5EF4-FFF2-40B4-BE49-F238E27FC236}">
                  <a16:creationId xmlns:a16="http://schemas.microsoft.com/office/drawing/2014/main" id="{EF315EFF-32AB-3CC5-9C96-350B77B9C34A}"/>
                </a:ext>
              </a:extLst>
            </p:cNvPr>
            <p:cNvSpPr/>
            <p:nvPr/>
          </p:nvSpPr>
          <p:spPr>
            <a:xfrm>
              <a:off x="4604700" y="1938418"/>
              <a:ext cx="113856" cy="201247"/>
            </a:xfrm>
            <a:custGeom>
              <a:avLst/>
              <a:gdLst/>
              <a:ahLst/>
              <a:cxnLst/>
              <a:rect l="l" t="t" r="r" b="b"/>
              <a:pathLst>
                <a:path w="1088" h="1923" extrusionOk="0">
                  <a:moveTo>
                    <a:pt x="747" y="1"/>
                  </a:moveTo>
                  <a:cubicBezTo>
                    <a:pt x="319" y="275"/>
                    <a:pt x="45" y="747"/>
                    <a:pt x="23" y="1252"/>
                  </a:cubicBezTo>
                  <a:cubicBezTo>
                    <a:pt x="1" y="1439"/>
                    <a:pt x="78" y="1615"/>
                    <a:pt x="231" y="1724"/>
                  </a:cubicBezTo>
                  <a:lnTo>
                    <a:pt x="572" y="1922"/>
                  </a:lnTo>
                  <a:cubicBezTo>
                    <a:pt x="418" y="1812"/>
                    <a:pt x="341" y="1637"/>
                    <a:pt x="352" y="1450"/>
                  </a:cubicBezTo>
                  <a:cubicBezTo>
                    <a:pt x="385" y="945"/>
                    <a:pt x="649" y="473"/>
                    <a:pt x="1088" y="198"/>
                  </a:cubicBezTo>
                  <a:lnTo>
                    <a:pt x="747" y="1"/>
                  </a:ln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1;p21">
              <a:extLst>
                <a:ext uri="{FF2B5EF4-FFF2-40B4-BE49-F238E27FC236}">
                  <a16:creationId xmlns:a16="http://schemas.microsoft.com/office/drawing/2014/main" id="{0AA09654-38A3-50D7-16BB-E1A47E89B9DD}"/>
                </a:ext>
              </a:extLst>
            </p:cNvPr>
            <p:cNvSpPr/>
            <p:nvPr/>
          </p:nvSpPr>
          <p:spPr>
            <a:xfrm>
              <a:off x="4641536" y="1948465"/>
              <a:ext cx="152890" cy="195700"/>
            </a:xfrm>
            <a:custGeom>
              <a:avLst/>
              <a:gdLst/>
              <a:ahLst/>
              <a:cxnLst/>
              <a:rect l="l" t="t" r="r" b="b"/>
              <a:pathLst>
                <a:path w="1461" h="1870" extrusionOk="0">
                  <a:moveTo>
                    <a:pt x="1062" y="0"/>
                  </a:moveTo>
                  <a:cubicBezTo>
                    <a:pt x="1002" y="0"/>
                    <a:pt x="936" y="12"/>
                    <a:pt x="867" y="36"/>
                  </a:cubicBezTo>
                  <a:cubicBezTo>
                    <a:pt x="824" y="47"/>
                    <a:pt x="769" y="69"/>
                    <a:pt x="736" y="102"/>
                  </a:cubicBezTo>
                  <a:cubicBezTo>
                    <a:pt x="297" y="377"/>
                    <a:pt x="33" y="849"/>
                    <a:pt x="0" y="1354"/>
                  </a:cubicBezTo>
                  <a:cubicBezTo>
                    <a:pt x="8" y="1681"/>
                    <a:pt x="170" y="1870"/>
                    <a:pt x="409" y="1870"/>
                  </a:cubicBezTo>
                  <a:cubicBezTo>
                    <a:pt x="507" y="1870"/>
                    <a:pt x="618" y="1838"/>
                    <a:pt x="736" y="1771"/>
                  </a:cubicBezTo>
                  <a:cubicBezTo>
                    <a:pt x="835" y="1716"/>
                    <a:pt x="933" y="1639"/>
                    <a:pt x="1010" y="1552"/>
                  </a:cubicBezTo>
                  <a:cubicBezTo>
                    <a:pt x="1285" y="1266"/>
                    <a:pt x="1438" y="904"/>
                    <a:pt x="1460" y="508"/>
                  </a:cubicBezTo>
                  <a:cubicBezTo>
                    <a:pt x="1460" y="184"/>
                    <a:pt x="1300" y="0"/>
                    <a:pt x="1062" y="0"/>
                  </a:cubicBezTo>
                  <a:close/>
                </a:path>
              </a:pathLst>
            </a:custGeom>
            <a:solidFill>
              <a:srgbClr val="BEC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2;p21">
              <a:extLst>
                <a:ext uri="{FF2B5EF4-FFF2-40B4-BE49-F238E27FC236}">
                  <a16:creationId xmlns:a16="http://schemas.microsoft.com/office/drawing/2014/main" id="{0E18DF31-20C7-16E1-3A1C-A868909E7D4D}"/>
                </a:ext>
              </a:extLst>
            </p:cNvPr>
            <p:cNvSpPr/>
            <p:nvPr/>
          </p:nvSpPr>
          <p:spPr>
            <a:xfrm>
              <a:off x="4731115" y="1948465"/>
              <a:ext cx="63312" cy="162421"/>
            </a:xfrm>
            <a:custGeom>
              <a:avLst/>
              <a:gdLst/>
              <a:ahLst/>
              <a:cxnLst/>
              <a:rect l="l" t="t" r="r" b="b"/>
              <a:pathLst>
                <a:path w="605" h="1552" extrusionOk="0">
                  <a:moveTo>
                    <a:pt x="206" y="0"/>
                  </a:moveTo>
                  <a:cubicBezTo>
                    <a:pt x="146" y="0"/>
                    <a:pt x="80" y="12"/>
                    <a:pt x="11" y="36"/>
                  </a:cubicBezTo>
                  <a:lnTo>
                    <a:pt x="0" y="47"/>
                  </a:lnTo>
                  <a:cubicBezTo>
                    <a:pt x="198" y="300"/>
                    <a:pt x="308" y="618"/>
                    <a:pt x="308" y="937"/>
                  </a:cubicBezTo>
                  <a:cubicBezTo>
                    <a:pt x="308" y="1145"/>
                    <a:pt x="253" y="1365"/>
                    <a:pt x="154" y="1552"/>
                  </a:cubicBezTo>
                  <a:cubicBezTo>
                    <a:pt x="429" y="1266"/>
                    <a:pt x="582" y="904"/>
                    <a:pt x="604" y="508"/>
                  </a:cubicBezTo>
                  <a:cubicBezTo>
                    <a:pt x="604" y="184"/>
                    <a:pt x="444" y="0"/>
                    <a:pt x="206" y="0"/>
                  </a:cubicBezTo>
                  <a:close/>
                </a:path>
              </a:pathLst>
            </a:custGeom>
            <a:solidFill>
              <a:srgbClr val="A9B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3;p21">
              <a:extLst>
                <a:ext uri="{FF2B5EF4-FFF2-40B4-BE49-F238E27FC236}">
                  <a16:creationId xmlns:a16="http://schemas.microsoft.com/office/drawing/2014/main" id="{F4076D28-121E-1DF4-1D7E-2ABD8B8D2B51}"/>
                </a:ext>
              </a:extLst>
            </p:cNvPr>
            <p:cNvSpPr/>
            <p:nvPr/>
          </p:nvSpPr>
          <p:spPr>
            <a:xfrm>
              <a:off x="4587538" y="1902209"/>
              <a:ext cx="219550" cy="210979"/>
            </a:xfrm>
            <a:custGeom>
              <a:avLst/>
              <a:gdLst/>
              <a:ahLst/>
              <a:cxnLst/>
              <a:rect l="l" t="t" r="r" b="b"/>
              <a:pathLst>
                <a:path w="2098" h="2016" extrusionOk="0">
                  <a:moveTo>
                    <a:pt x="2093" y="377"/>
                  </a:moveTo>
                  <a:lnTo>
                    <a:pt x="2097" y="380"/>
                  </a:lnTo>
                  <a:cubicBezTo>
                    <a:pt x="2096" y="379"/>
                    <a:pt x="2094" y="378"/>
                    <a:pt x="2093" y="377"/>
                  </a:cubicBezTo>
                  <a:close/>
                  <a:moveTo>
                    <a:pt x="1327" y="0"/>
                  </a:moveTo>
                  <a:cubicBezTo>
                    <a:pt x="1202" y="0"/>
                    <a:pt x="1061" y="43"/>
                    <a:pt x="911" y="127"/>
                  </a:cubicBezTo>
                  <a:cubicBezTo>
                    <a:pt x="373" y="478"/>
                    <a:pt x="33" y="1060"/>
                    <a:pt x="0" y="1708"/>
                  </a:cubicBezTo>
                  <a:lnTo>
                    <a:pt x="527" y="2016"/>
                  </a:lnTo>
                  <a:cubicBezTo>
                    <a:pt x="560" y="1379"/>
                    <a:pt x="900" y="786"/>
                    <a:pt x="1449" y="434"/>
                  </a:cubicBezTo>
                  <a:cubicBezTo>
                    <a:pt x="1593" y="353"/>
                    <a:pt x="1729" y="315"/>
                    <a:pt x="1851" y="315"/>
                  </a:cubicBezTo>
                  <a:cubicBezTo>
                    <a:pt x="1941" y="315"/>
                    <a:pt x="2023" y="336"/>
                    <a:pt x="2093" y="377"/>
                  </a:cubicBezTo>
                  <a:lnTo>
                    <a:pt x="2093" y="377"/>
                  </a:lnTo>
                  <a:lnTo>
                    <a:pt x="1559" y="61"/>
                  </a:lnTo>
                  <a:cubicBezTo>
                    <a:pt x="1492" y="21"/>
                    <a:pt x="1413" y="0"/>
                    <a:pt x="1327" y="0"/>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4;p21">
              <a:extLst>
                <a:ext uri="{FF2B5EF4-FFF2-40B4-BE49-F238E27FC236}">
                  <a16:creationId xmlns:a16="http://schemas.microsoft.com/office/drawing/2014/main" id="{6F2DC868-74DE-F33A-F4E4-4AA181AFBC04}"/>
                </a:ext>
              </a:extLst>
            </p:cNvPr>
            <p:cNvSpPr/>
            <p:nvPr/>
          </p:nvSpPr>
          <p:spPr>
            <a:xfrm>
              <a:off x="4642687" y="1934860"/>
              <a:ext cx="191924" cy="178328"/>
            </a:xfrm>
            <a:custGeom>
              <a:avLst/>
              <a:gdLst/>
              <a:ahLst/>
              <a:cxnLst/>
              <a:rect l="l" t="t" r="r" b="b"/>
              <a:pathLst>
                <a:path w="1834" h="1704" extrusionOk="0">
                  <a:moveTo>
                    <a:pt x="1321" y="0"/>
                  </a:moveTo>
                  <a:cubicBezTo>
                    <a:pt x="1197" y="0"/>
                    <a:pt x="1058" y="40"/>
                    <a:pt x="911" y="122"/>
                  </a:cubicBezTo>
                  <a:cubicBezTo>
                    <a:pt x="373" y="474"/>
                    <a:pt x="33" y="1067"/>
                    <a:pt x="0" y="1704"/>
                  </a:cubicBezTo>
                  <a:lnTo>
                    <a:pt x="110" y="1649"/>
                  </a:lnTo>
                  <a:cubicBezTo>
                    <a:pt x="143" y="1078"/>
                    <a:pt x="439" y="562"/>
                    <a:pt x="922" y="254"/>
                  </a:cubicBezTo>
                  <a:cubicBezTo>
                    <a:pt x="1052" y="177"/>
                    <a:pt x="1174" y="140"/>
                    <a:pt x="1283" y="140"/>
                  </a:cubicBezTo>
                  <a:cubicBezTo>
                    <a:pt x="1543" y="140"/>
                    <a:pt x="1724" y="351"/>
                    <a:pt x="1724" y="715"/>
                  </a:cubicBezTo>
                  <a:lnTo>
                    <a:pt x="1834" y="649"/>
                  </a:lnTo>
                  <a:cubicBezTo>
                    <a:pt x="1834" y="236"/>
                    <a:pt x="1623" y="0"/>
                    <a:pt x="1321" y="0"/>
                  </a:cubicBezTo>
                  <a:close/>
                </a:path>
              </a:pathLst>
            </a:custGeom>
            <a:solidFill>
              <a:srgbClr val="3333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5;p21">
              <a:extLst>
                <a:ext uri="{FF2B5EF4-FFF2-40B4-BE49-F238E27FC236}">
                  <a16:creationId xmlns:a16="http://schemas.microsoft.com/office/drawing/2014/main" id="{646A03D4-3E1C-A5C5-CCC3-E167F9AF0A0A}"/>
                </a:ext>
              </a:extLst>
            </p:cNvPr>
            <p:cNvSpPr/>
            <p:nvPr/>
          </p:nvSpPr>
          <p:spPr>
            <a:xfrm>
              <a:off x="4698988" y="1988442"/>
              <a:ext cx="48347" cy="40501"/>
            </a:xfrm>
            <a:custGeom>
              <a:avLst/>
              <a:gdLst/>
              <a:ahLst/>
              <a:cxnLst/>
              <a:rect l="l" t="t" r="r" b="b"/>
              <a:pathLst>
                <a:path w="462" h="387" extrusionOk="0">
                  <a:moveTo>
                    <a:pt x="321" y="0"/>
                  </a:moveTo>
                  <a:cubicBezTo>
                    <a:pt x="264" y="0"/>
                    <a:pt x="192" y="29"/>
                    <a:pt x="132" y="83"/>
                  </a:cubicBezTo>
                  <a:cubicBezTo>
                    <a:pt x="33" y="170"/>
                    <a:pt x="0" y="291"/>
                    <a:pt x="44" y="357"/>
                  </a:cubicBezTo>
                  <a:cubicBezTo>
                    <a:pt x="64" y="377"/>
                    <a:pt x="95" y="387"/>
                    <a:pt x="130" y="387"/>
                  </a:cubicBezTo>
                  <a:cubicBezTo>
                    <a:pt x="191" y="387"/>
                    <a:pt x="267" y="358"/>
                    <a:pt x="329" y="302"/>
                  </a:cubicBezTo>
                  <a:cubicBezTo>
                    <a:pt x="428" y="214"/>
                    <a:pt x="461" y="94"/>
                    <a:pt x="406" y="39"/>
                  </a:cubicBezTo>
                  <a:cubicBezTo>
                    <a:pt x="389" y="13"/>
                    <a:pt x="358" y="0"/>
                    <a:pt x="321" y="0"/>
                  </a:cubicBezTo>
                  <a:close/>
                </a:path>
              </a:pathLst>
            </a:custGeom>
            <a:solidFill>
              <a:srgbClr val="CE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6;p21">
              <a:extLst>
                <a:ext uri="{FF2B5EF4-FFF2-40B4-BE49-F238E27FC236}">
                  <a16:creationId xmlns:a16="http://schemas.microsoft.com/office/drawing/2014/main" id="{7C2919BC-0850-7C5D-7F3A-FF6BB5D78E04}"/>
                </a:ext>
              </a:extLst>
            </p:cNvPr>
            <p:cNvSpPr/>
            <p:nvPr/>
          </p:nvSpPr>
          <p:spPr>
            <a:xfrm>
              <a:off x="4574876" y="1566169"/>
              <a:ext cx="218399" cy="132176"/>
            </a:xfrm>
            <a:custGeom>
              <a:avLst/>
              <a:gdLst/>
              <a:ahLst/>
              <a:cxnLst/>
              <a:rect l="l" t="t" r="r" b="b"/>
              <a:pathLst>
                <a:path w="2087" h="1263" extrusionOk="0">
                  <a:moveTo>
                    <a:pt x="2086" y="0"/>
                  </a:moveTo>
                  <a:lnTo>
                    <a:pt x="0" y="1208"/>
                  </a:lnTo>
                  <a:lnTo>
                    <a:pt x="0" y="1263"/>
                  </a:lnTo>
                  <a:lnTo>
                    <a:pt x="2086" y="55"/>
                  </a:lnTo>
                  <a:lnTo>
                    <a:pt x="2086" y="0"/>
                  </a:ln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7;p21">
              <a:extLst>
                <a:ext uri="{FF2B5EF4-FFF2-40B4-BE49-F238E27FC236}">
                  <a16:creationId xmlns:a16="http://schemas.microsoft.com/office/drawing/2014/main" id="{207FA16C-F885-2CCA-6E82-A21E3ED67187}"/>
                </a:ext>
              </a:extLst>
            </p:cNvPr>
            <p:cNvSpPr/>
            <p:nvPr/>
          </p:nvSpPr>
          <p:spPr>
            <a:xfrm>
              <a:off x="4355430" y="1566169"/>
              <a:ext cx="219550" cy="132176"/>
            </a:xfrm>
            <a:custGeom>
              <a:avLst/>
              <a:gdLst/>
              <a:ahLst/>
              <a:cxnLst/>
              <a:rect l="l" t="t" r="r" b="b"/>
              <a:pathLst>
                <a:path w="2098" h="1263" extrusionOk="0">
                  <a:moveTo>
                    <a:pt x="0" y="0"/>
                  </a:moveTo>
                  <a:lnTo>
                    <a:pt x="0" y="55"/>
                  </a:lnTo>
                  <a:lnTo>
                    <a:pt x="2097" y="1263"/>
                  </a:lnTo>
                  <a:lnTo>
                    <a:pt x="2097" y="1208"/>
                  </a:lnTo>
                  <a:lnTo>
                    <a:pt x="0" y="0"/>
                  </a:lnTo>
                  <a:close/>
                </a:path>
              </a:pathLst>
            </a:custGeom>
            <a:solidFill>
              <a:srgbClr val="13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8;p21">
              <a:extLst>
                <a:ext uri="{FF2B5EF4-FFF2-40B4-BE49-F238E27FC236}">
                  <a16:creationId xmlns:a16="http://schemas.microsoft.com/office/drawing/2014/main" id="{F1617CE2-4F2A-E55C-85ED-F88DFAE28F7E}"/>
                </a:ext>
              </a:extLst>
            </p:cNvPr>
            <p:cNvSpPr/>
            <p:nvPr/>
          </p:nvSpPr>
          <p:spPr>
            <a:xfrm>
              <a:off x="4574876" y="1836173"/>
              <a:ext cx="218399" cy="132281"/>
            </a:xfrm>
            <a:custGeom>
              <a:avLst/>
              <a:gdLst/>
              <a:ahLst/>
              <a:cxnLst/>
              <a:rect l="l" t="t" r="r" b="b"/>
              <a:pathLst>
                <a:path w="2087" h="1264" extrusionOk="0">
                  <a:moveTo>
                    <a:pt x="2086" y="0"/>
                  </a:moveTo>
                  <a:lnTo>
                    <a:pt x="0" y="1208"/>
                  </a:lnTo>
                  <a:lnTo>
                    <a:pt x="0" y="1263"/>
                  </a:lnTo>
                  <a:lnTo>
                    <a:pt x="2086" y="55"/>
                  </a:lnTo>
                  <a:lnTo>
                    <a:pt x="2086" y="0"/>
                  </a:ln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9;p21">
              <a:extLst>
                <a:ext uri="{FF2B5EF4-FFF2-40B4-BE49-F238E27FC236}">
                  <a16:creationId xmlns:a16="http://schemas.microsoft.com/office/drawing/2014/main" id="{7C3D3E72-8CF7-0793-92EC-AE91C776CFF5}"/>
                </a:ext>
              </a:extLst>
            </p:cNvPr>
            <p:cNvSpPr/>
            <p:nvPr/>
          </p:nvSpPr>
          <p:spPr>
            <a:xfrm>
              <a:off x="4355430" y="1836173"/>
              <a:ext cx="219550" cy="132281"/>
            </a:xfrm>
            <a:custGeom>
              <a:avLst/>
              <a:gdLst/>
              <a:ahLst/>
              <a:cxnLst/>
              <a:rect l="l" t="t" r="r" b="b"/>
              <a:pathLst>
                <a:path w="2098" h="1264" extrusionOk="0">
                  <a:moveTo>
                    <a:pt x="0" y="0"/>
                  </a:moveTo>
                  <a:lnTo>
                    <a:pt x="0" y="55"/>
                  </a:lnTo>
                  <a:lnTo>
                    <a:pt x="2097" y="1263"/>
                  </a:lnTo>
                  <a:lnTo>
                    <a:pt x="2097" y="1208"/>
                  </a:lnTo>
                  <a:lnTo>
                    <a:pt x="0" y="0"/>
                  </a:lnTo>
                  <a:close/>
                </a:path>
              </a:pathLst>
            </a:custGeom>
            <a:solidFill>
              <a:srgbClr val="13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30;p21">
              <a:extLst>
                <a:ext uri="{FF2B5EF4-FFF2-40B4-BE49-F238E27FC236}">
                  <a16:creationId xmlns:a16="http://schemas.microsoft.com/office/drawing/2014/main" id="{6DBB1998-FF99-491E-EDD2-5679DAC22DD0}"/>
                </a:ext>
              </a:extLst>
            </p:cNvPr>
            <p:cNvSpPr/>
            <p:nvPr/>
          </p:nvSpPr>
          <p:spPr>
            <a:xfrm>
              <a:off x="4318005" y="1388476"/>
              <a:ext cx="82875" cy="89274"/>
            </a:xfrm>
            <a:custGeom>
              <a:avLst/>
              <a:gdLst/>
              <a:ahLst/>
              <a:cxnLst/>
              <a:rect l="l" t="t" r="r" b="b"/>
              <a:pathLst>
                <a:path w="792" h="824" extrusionOk="0">
                  <a:moveTo>
                    <a:pt x="791" y="0"/>
                  </a:moveTo>
                  <a:lnTo>
                    <a:pt x="791" y="0"/>
                  </a:lnTo>
                  <a:cubicBezTo>
                    <a:pt x="785" y="4"/>
                    <a:pt x="778" y="7"/>
                    <a:pt x="772" y="11"/>
                  </a:cubicBezTo>
                  <a:lnTo>
                    <a:pt x="772" y="11"/>
                  </a:lnTo>
                  <a:lnTo>
                    <a:pt x="791" y="0"/>
                  </a:lnTo>
                  <a:close/>
                  <a:moveTo>
                    <a:pt x="772" y="11"/>
                  </a:moveTo>
                  <a:lnTo>
                    <a:pt x="264" y="308"/>
                  </a:lnTo>
                  <a:cubicBezTo>
                    <a:pt x="89" y="428"/>
                    <a:pt x="1" y="626"/>
                    <a:pt x="23" y="824"/>
                  </a:cubicBezTo>
                  <a:lnTo>
                    <a:pt x="561" y="516"/>
                  </a:lnTo>
                  <a:cubicBezTo>
                    <a:pt x="561" y="275"/>
                    <a:pt x="641" y="94"/>
                    <a:pt x="772" y="11"/>
                  </a:cubicBezTo>
                  <a:close/>
                </a:path>
              </a:pathLst>
            </a:custGeom>
            <a:solidFill>
              <a:srgbClr val="0D0D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31;p21">
              <a:extLst>
                <a:ext uri="{FF2B5EF4-FFF2-40B4-BE49-F238E27FC236}">
                  <a16:creationId xmlns:a16="http://schemas.microsoft.com/office/drawing/2014/main" id="{E2B6FF52-3B91-2AAA-2483-ECEFDF8F9D0B}"/>
                </a:ext>
              </a:extLst>
            </p:cNvPr>
            <p:cNvSpPr/>
            <p:nvPr/>
          </p:nvSpPr>
          <p:spPr>
            <a:xfrm>
              <a:off x="4372592" y="1395900"/>
              <a:ext cx="89788" cy="31291"/>
            </a:xfrm>
            <a:custGeom>
              <a:avLst/>
              <a:gdLst/>
              <a:ahLst/>
              <a:cxnLst/>
              <a:rect l="l" t="t" r="r" b="b"/>
              <a:pathLst>
                <a:path w="858" h="299" extrusionOk="0">
                  <a:moveTo>
                    <a:pt x="546" y="1"/>
                  </a:moveTo>
                  <a:cubicBezTo>
                    <a:pt x="473" y="1"/>
                    <a:pt x="400" y="15"/>
                    <a:pt x="330" y="46"/>
                  </a:cubicBezTo>
                  <a:lnTo>
                    <a:pt x="1" y="244"/>
                  </a:lnTo>
                  <a:cubicBezTo>
                    <a:pt x="66" y="213"/>
                    <a:pt x="137" y="198"/>
                    <a:pt x="208" y="198"/>
                  </a:cubicBezTo>
                  <a:cubicBezTo>
                    <a:pt x="316" y="198"/>
                    <a:pt x="424" y="232"/>
                    <a:pt x="517" y="299"/>
                  </a:cubicBezTo>
                  <a:lnTo>
                    <a:pt x="857" y="101"/>
                  </a:lnTo>
                  <a:cubicBezTo>
                    <a:pt x="765" y="35"/>
                    <a:pt x="656" y="1"/>
                    <a:pt x="546" y="1"/>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32;p21">
              <a:extLst>
                <a:ext uri="{FF2B5EF4-FFF2-40B4-BE49-F238E27FC236}">
                  <a16:creationId xmlns:a16="http://schemas.microsoft.com/office/drawing/2014/main" id="{791571A7-B2AF-87DA-DD0A-760CCC3889FD}"/>
                </a:ext>
              </a:extLst>
            </p:cNvPr>
            <p:cNvSpPr/>
            <p:nvPr/>
          </p:nvSpPr>
          <p:spPr>
            <a:xfrm>
              <a:off x="4426590" y="1406365"/>
              <a:ext cx="113856" cy="201247"/>
            </a:xfrm>
            <a:custGeom>
              <a:avLst/>
              <a:gdLst/>
              <a:ahLst/>
              <a:cxnLst/>
              <a:rect l="l" t="t" r="r" b="b"/>
              <a:pathLst>
                <a:path w="1088" h="1923" extrusionOk="0">
                  <a:moveTo>
                    <a:pt x="341" y="1"/>
                  </a:moveTo>
                  <a:lnTo>
                    <a:pt x="1" y="199"/>
                  </a:lnTo>
                  <a:cubicBezTo>
                    <a:pt x="429" y="473"/>
                    <a:pt x="704" y="945"/>
                    <a:pt x="726" y="1461"/>
                  </a:cubicBezTo>
                  <a:cubicBezTo>
                    <a:pt x="747" y="1637"/>
                    <a:pt x="660" y="1813"/>
                    <a:pt x="517" y="1922"/>
                  </a:cubicBezTo>
                  <a:lnTo>
                    <a:pt x="846" y="1725"/>
                  </a:lnTo>
                  <a:cubicBezTo>
                    <a:pt x="1000" y="1615"/>
                    <a:pt x="1088" y="1439"/>
                    <a:pt x="1066" y="1264"/>
                  </a:cubicBezTo>
                  <a:cubicBezTo>
                    <a:pt x="1033" y="748"/>
                    <a:pt x="769" y="275"/>
                    <a:pt x="341" y="1"/>
                  </a:cubicBezTo>
                  <a:close/>
                </a:path>
              </a:pathLst>
            </a:custGeom>
            <a:solidFill>
              <a:srgbClr val="181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33;p21">
              <a:extLst>
                <a:ext uri="{FF2B5EF4-FFF2-40B4-BE49-F238E27FC236}">
                  <a16:creationId xmlns:a16="http://schemas.microsoft.com/office/drawing/2014/main" id="{FB70BF13-97DD-D79C-EAA0-24343F420884}"/>
                </a:ext>
              </a:extLst>
            </p:cNvPr>
            <p:cNvSpPr/>
            <p:nvPr/>
          </p:nvSpPr>
          <p:spPr>
            <a:xfrm>
              <a:off x="4349674" y="1416412"/>
              <a:ext cx="152890" cy="196537"/>
            </a:xfrm>
            <a:custGeom>
              <a:avLst/>
              <a:gdLst/>
              <a:ahLst/>
              <a:cxnLst/>
              <a:rect l="l" t="t" r="r" b="b"/>
              <a:pathLst>
                <a:path w="1461" h="1878" extrusionOk="0">
                  <a:moveTo>
                    <a:pt x="409" y="0"/>
                  </a:moveTo>
                  <a:cubicBezTo>
                    <a:pt x="168" y="0"/>
                    <a:pt x="0" y="187"/>
                    <a:pt x="0" y="520"/>
                  </a:cubicBezTo>
                  <a:cubicBezTo>
                    <a:pt x="22" y="904"/>
                    <a:pt x="187" y="1277"/>
                    <a:pt x="450" y="1552"/>
                  </a:cubicBezTo>
                  <a:cubicBezTo>
                    <a:pt x="538" y="1640"/>
                    <a:pt x="626" y="1717"/>
                    <a:pt x="736" y="1771"/>
                  </a:cubicBezTo>
                  <a:cubicBezTo>
                    <a:pt x="853" y="1843"/>
                    <a:pt x="965" y="1877"/>
                    <a:pt x="1063" y="1877"/>
                  </a:cubicBezTo>
                  <a:cubicBezTo>
                    <a:pt x="1298" y="1877"/>
                    <a:pt x="1461" y="1686"/>
                    <a:pt x="1461" y="1354"/>
                  </a:cubicBezTo>
                  <a:cubicBezTo>
                    <a:pt x="1439" y="849"/>
                    <a:pt x="1164" y="377"/>
                    <a:pt x="736" y="103"/>
                  </a:cubicBezTo>
                  <a:cubicBezTo>
                    <a:pt x="692" y="81"/>
                    <a:pt x="648" y="59"/>
                    <a:pt x="604" y="37"/>
                  </a:cubicBezTo>
                  <a:cubicBezTo>
                    <a:pt x="535" y="12"/>
                    <a:pt x="470" y="0"/>
                    <a:pt x="409" y="0"/>
                  </a:cubicBezTo>
                  <a:close/>
                </a:path>
              </a:pathLst>
            </a:custGeom>
            <a:solidFill>
              <a:srgbClr val="E8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34;p21">
              <a:extLst>
                <a:ext uri="{FF2B5EF4-FFF2-40B4-BE49-F238E27FC236}">
                  <a16:creationId xmlns:a16="http://schemas.microsoft.com/office/drawing/2014/main" id="{5BFB3AA8-4E7D-0379-725E-2D1D29F174B3}"/>
                </a:ext>
              </a:extLst>
            </p:cNvPr>
            <p:cNvSpPr/>
            <p:nvPr/>
          </p:nvSpPr>
          <p:spPr>
            <a:xfrm>
              <a:off x="4349674" y="1416412"/>
              <a:ext cx="64463" cy="162421"/>
            </a:xfrm>
            <a:custGeom>
              <a:avLst/>
              <a:gdLst/>
              <a:ahLst/>
              <a:cxnLst/>
              <a:rect l="l" t="t" r="r" b="b"/>
              <a:pathLst>
                <a:path w="616" h="1552" extrusionOk="0">
                  <a:moveTo>
                    <a:pt x="409" y="0"/>
                  </a:moveTo>
                  <a:cubicBezTo>
                    <a:pt x="168" y="0"/>
                    <a:pt x="0" y="187"/>
                    <a:pt x="0" y="520"/>
                  </a:cubicBezTo>
                  <a:cubicBezTo>
                    <a:pt x="22" y="904"/>
                    <a:pt x="187" y="1277"/>
                    <a:pt x="450" y="1552"/>
                  </a:cubicBezTo>
                  <a:cubicBezTo>
                    <a:pt x="352" y="1365"/>
                    <a:pt x="308" y="1157"/>
                    <a:pt x="308" y="937"/>
                  </a:cubicBezTo>
                  <a:cubicBezTo>
                    <a:pt x="297" y="619"/>
                    <a:pt x="406" y="300"/>
                    <a:pt x="615" y="59"/>
                  </a:cubicBezTo>
                  <a:lnTo>
                    <a:pt x="604" y="37"/>
                  </a:lnTo>
                  <a:cubicBezTo>
                    <a:pt x="535" y="12"/>
                    <a:pt x="470" y="0"/>
                    <a:pt x="409" y="0"/>
                  </a:cubicBezTo>
                  <a:close/>
                </a:path>
              </a:pathLst>
            </a:custGeom>
            <a:solidFill>
              <a:srgbClr val="E66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35;p21">
              <a:extLst>
                <a:ext uri="{FF2B5EF4-FFF2-40B4-BE49-F238E27FC236}">
                  <a16:creationId xmlns:a16="http://schemas.microsoft.com/office/drawing/2014/main" id="{F5655554-FA00-DA4D-AE2D-AAA233B0E4E4}"/>
                </a:ext>
              </a:extLst>
            </p:cNvPr>
            <p:cNvSpPr/>
            <p:nvPr/>
          </p:nvSpPr>
          <p:spPr>
            <a:xfrm>
              <a:off x="4338163" y="1370888"/>
              <a:ext cx="219550" cy="211398"/>
            </a:xfrm>
            <a:custGeom>
              <a:avLst/>
              <a:gdLst/>
              <a:ahLst/>
              <a:cxnLst/>
              <a:rect l="l" t="t" r="r" b="b"/>
              <a:pathLst>
                <a:path w="2098" h="2020" extrusionOk="0">
                  <a:moveTo>
                    <a:pt x="10" y="367"/>
                  </a:moveTo>
                  <a:cubicBezTo>
                    <a:pt x="7" y="369"/>
                    <a:pt x="3" y="371"/>
                    <a:pt x="0" y="373"/>
                  </a:cubicBezTo>
                  <a:lnTo>
                    <a:pt x="10" y="367"/>
                  </a:lnTo>
                  <a:close/>
                  <a:moveTo>
                    <a:pt x="783" y="1"/>
                  </a:moveTo>
                  <a:cubicBezTo>
                    <a:pt x="689" y="1"/>
                    <a:pt x="603" y="23"/>
                    <a:pt x="527" y="65"/>
                  </a:cubicBezTo>
                  <a:lnTo>
                    <a:pt x="10" y="367"/>
                  </a:lnTo>
                  <a:lnTo>
                    <a:pt x="10" y="367"/>
                  </a:lnTo>
                  <a:cubicBezTo>
                    <a:pt x="77" y="329"/>
                    <a:pt x="155" y="309"/>
                    <a:pt x="242" y="309"/>
                  </a:cubicBezTo>
                  <a:cubicBezTo>
                    <a:pt x="364" y="309"/>
                    <a:pt x="503" y="350"/>
                    <a:pt x="648" y="439"/>
                  </a:cubicBezTo>
                  <a:cubicBezTo>
                    <a:pt x="1186" y="790"/>
                    <a:pt x="1527" y="1372"/>
                    <a:pt x="1560" y="2020"/>
                  </a:cubicBezTo>
                  <a:lnTo>
                    <a:pt x="2098" y="1701"/>
                  </a:lnTo>
                  <a:cubicBezTo>
                    <a:pt x="2065" y="1065"/>
                    <a:pt x="1724" y="472"/>
                    <a:pt x="1186" y="120"/>
                  </a:cubicBezTo>
                  <a:cubicBezTo>
                    <a:pt x="1043" y="39"/>
                    <a:pt x="906" y="1"/>
                    <a:pt x="783" y="1"/>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36;p21">
              <a:extLst>
                <a:ext uri="{FF2B5EF4-FFF2-40B4-BE49-F238E27FC236}">
                  <a16:creationId xmlns:a16="http://schemas.microsoft.com/office/drawing/2014/main" id="{578A9952-9D8B-39F5-4681-6C7F22801BA4}"/>
                </a:ext>
              </a:extLst>
            </p:cNvPr>
            <p:cNvSpPr/>
            <p:nvPr/>
          </p:nvSpPr>
          <p:spPr>
            <a:xfrm>
              <a:off x="4309385" y="1403225"/>
              <a:ext cx="192028" cy="179060"/>
            </a:xfrm>
            <a:custGeom>
              <a:avLst/>
              <a:gdLst/>
              <a:ahLst/>
              <a:cxnLst/>
              <a:rect l="l" t="t" r="r" b="b"/>
              <a:pathLst>
                <a:path w="1835" h="1711" extrusionOk="0">
                  <a:moveTo>
                    <a:pt x="507" y="0"/>
                  </a:moveTo>
                  <a:cubicBezTo>
                    <a:pt x="208" y="0"/>
                    <a:pt x="1" y="236"/>
                    <a:pt x="1" y="646"/>
                  </a:cubicBezTo>
                  <a:lnTo>
                    <a:pt x="111" y="712"/>
                  </a:lnTo>
                  <a:cubicBezTo>
                    <a:pt x="111" y="347"/>
                    <a:pt x="291" y="136"/>
                    <a:pt x="556" y="136"/>
                  </a:cubicBezTo>
                  <a:cubicBezTo>
                    <a:pt x="666" y="136"/>
                    <a:pt x="791" y="173"/>
                    <a:pt x="923" y="251"/>
                  </a:cubicBezTo>
                  <a:cubicBezTo>
                    <a:pt x="1395" y="558"/>
                    <a:pt x="1703" y="1074"/>
                    <a:pt x="1725" y="1645"/>
                  </a:cubicBezTo>
                  <a:lnTo>
                    <a:pt x="1835" y="1711"/>
                  </a:lnTo>
                  <a:cubicBezTo>
                    <a:pt x="1802" y="1063"/>
                    <a:pt x="1461" y="481"/>
                    <a:pt x="923" y="130"/>
                  </a:cubicBezTo>
                  <a:cubicBezTo>
                    <a:pt x="774" y="42"/>
                    <a:pt x="632" y="0"/>
                    <a:pt x="507" y="0"/>
                  </a:cubicBez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37;p21">
              <a:extLst>
                <a:ext uri="{FF2B5EF4-FFF2-40B4-BE49-F238E27FC236}">
                  <a16:creationId xmlns:a16="http://schemas.microsoft.com/office/drawing/2014/main" id="{75D2D5C9-F66D-007A-948A-C145ED486110}"/>
                </a:ext>
              </a:extLst>
            </p:cNvPr>
            <p:cNvSpPr/>
            <p:nvPr/>
          </p:nvSpPr>
          <p:spPr>
            <a:xfrm>
              <a:off x="4396766" y="1457331"/>
              <a:ext cx="49498" cy="40501"/>
            </a:xfrm>
            <a:custGeom>
              <a:avLst/>
              <a:gdLst/>
              <a:ahLst/>
              <a:cxnLst/>
              <a:rect l="l" t="t" r="r" b="b"/>
              <a:pathLst>
                <a:path w="473" h="387" extrusionOk="0">
                  <a:moveTo>
                    <a:pt x="138" y="0"/>
                  </a:moveTo>
                  <a:cubicBezTo>
                    <a:pt x="104" y="0"/>
                    <a:pt x="75" y="10"/>
                    <a:pt x="55" y="30"/>
                  </a:cubicBezTo>
                  <a:cubicBezTo>
                    <a:pt x="0" y="96"/>
                    <a:pt x="44" y="217"/>
                    <a:pt x="143" y="304"/>
                  </a:cubicBezTo>
                  <a:cubicBezTo>
                    <a:pt x="203" y="358"/>
                    <a:pt x="271" y="387"/>
                    <a:pt x="327" y="387"/>
                  </a:cubicBezTo>
                  <a:cubicBezTo>
                    <a:pt x="364" y="387"/>
                    <a:pt x="396" y="374"/>
                    <a:pt x="418" y="348"/>
                  </a:cubicBezTo>
                  <a:cubicBezTo>
                    <a:pt x="472" y="293"/>
                    <a:pt x="429" y="173"/>
                    <a:pt x="330" y="85"/>
                  </a:cubicBezTo>
                  <a:cubicBezTo>
                    <a:pt x="267" y="29"/>
                    <a:pt x="196" y="0"/>
                    <a:pt x="138" y="0"/>
                  </a:cubicBezTo>
                  <a:close/>
                </a:path>
              </a:pathLst>
            </a:custGeom>
            <a:solidFill>
              <a:srgbClr val="EF9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38;p21">
              <a:extLst>
                <a:ext uri="{FF2B5EF4-FFF2-40B4-BE49-F238E27FC236}">
                  <a16:creationId xmlns:a16="http://schemas.microsoft.com/office/drawing/2014/main" id="{92EE1BCF-2442-B6DF-A5AC-C5ED51A3F98E}"/>
                </a:ext>
              </a:extLst>
            </p:cNvPr>
            <p:cNvSpPr/>
            <p:nvPr/>
          </p:nvSpPr>
          <p:spPr>
            <a:xfrm>
              <a:off x="4320300" y="1653919"/>
              <a:ext cx="80575" cy="89274"/>
            </a:xfrm>
            <a:custGeom>
              <a:avLst/>
              <a:gdLst/>
              <a:ahLst/>
              <a:cxnLst/>
              <a:rect l="l" t="t" r="r" b="b"/>
              <a:pathLst>
                <a:path w="770" h="824" extrusionOk="0">
                  <a:moveTo>
                    <a:pt x="769" y="1"/>
                  </a:moveTo>
                  <a:lnTo>
                    <a:pt x="242" y="308"/>
                  </a:lnTo>
                  <a:cubicBezTo>
                    <a:pt x="89" y="396"/>
                    <a:pt x="1" y="571"/>
                    <a:pt x="1" y="824"/>
                  </a:cubicBezTo>
                  <a:lnTo>
                    <a:pt x="539" y="517"/>
                  </a:lnTo>
                  <a:cubicBezTo>
                    <a:pt x="539" y="264"/>
                    <a:pt x="627" y="88"/>
                    <a:pt x="769" y="1"/>
                  </a:cubicBezTo>
                  <a:close/>
                </a:path>
              </a:pathLst>
            </a:custGeom>
            <a:solidFill>
              <a:srgbClr val="0D0D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39;p21">
              <a:extLst>
                <a:ext uri="{FF2B5EF4-FFF2-40B4-BE49-F238E27FC236}">
                  <a16:creationId xmlns:a16="http://schemas.microsoft.com/office/drawing/2014/main" id="{3093E787-17F7-C97E-6AEA-A20FA70558C9}"/>
                </a:ext>
              </a:extLst>
            </p:cNvPr>
            <p:cNvSpPr/>
            <p:nvPr/>
          </p:nvSpPr>
          <p:spPr>
            <a:xfrm>
              <a:off x="4372592" y="1661613"/>
              <a:ext cx="89788" cy="30977"/>
            </a:xfrm>
            <a:custGeom>
              <a:avLst/>
              <a:gdLst/>
              <a:ahLst/>
              <a:cxnLst/>
              <a:rect l="l" t="t" r="r" b="b"/>
              <a:pathLst>
                <a:path w="858" h="296" extrusionOk="0">
                  <a:moveTo>
                    <a:pt x="557" y="0"/>
                  </a:moveTo>
                  <a:cubicBezTo>
                    <a:pt x="481" y="0"/>
                    <a:pt x="404" y="18"/>
                    <a:pt x="330" y="54"/>
                  </a:cubicBezTo>
                  <a:lnTo>
                    <a:pt x="1" y="252"/>
                  </a:lnTo>
                  <a:cubicBezTo>
                    <a:pt x="70" y="215"/>
                    <a:pt x="144" y="198"/>
                    <a:pt x="219" y="198"/>
                  </a:cubicBezTo>
                  <a:cubicBezTo>
                    <a:pt x="323" y="198"/>
                    <a:pt x="427" y="232"/>
                    <a:pt x="517" y="296"/>
                  </a:cubicBezTo>
                  <a:lnTo>
                    <a:pt x="857" y="98"/>
                  </a:lnTo>
                  <a:cubicBezTo>
                    <a:pt x="768" y="34"/>
                    <a:pt x="663" y="0"/>
                    <a:pt x="557" y="0"/>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40;p21">
              <a:extLst>
                <a:ext uri="{FF2B5EF4-FFF2-40B4-BE49-F238E27FC236}">
                  <a16:creationId xmlns:a16="http://schemas.microsoft.com/office/drawing/2014/main" id="{8F845F7C-1CF9-6533-21EE-EBD510DC1EAF}"/>
                </a:ext>
              </a:extLst>
            </p:cNvPr>
            <p:cNvSpPr/>
            <p:nvPr/>
          </p:nvSpPr>
          <p:spPr>
            <a:xfrm>
              <a:off x="4426590" y="1671868"/>
              <a:ext cx="113856" cy="201142"/>
            </a:xfrm>
            <a:custGeom>
              <a:avLst/>
              <a:gdLst/>
              <a:ahLst/>
              <a:cxnLst/>
              <a:rect l="l" t="t" r="r" b="b"/>
              <a:pathLst>
                <a:path w="1088" h="1922" extrusionOk="0">
                  <a:moveTo>
                    <a:pt x="341" y="0"/>
                  </a:moveTo>
                  <a:lnTo>
                    <a:pt x="1" y="198"/>
                  </a:lnTo>
                  <a:cubicBezTo>
                    <a:pt x="429" y="483"/>
                    <a:pt x="704" y="945"/>
                    <a:pt x="726" y="1461"/>
                  </a:cubicBezTo>
                  <a:cubicBezTo>
                    <a:pt x="747" y="1636"/>
                    <a:pt x="660" y="1823"/>
                    <a:pt x="517" y="1922"/>
                  </a:cubicBezTo>
                  <a:lnTo>
                    <a:pt x="846" y="1724"/>
                  </a:lnTo>
                  <a:cubicBezTo>
                    <a:pt x="1000" y="1625"/>
                    <a:pt x="1088" y="1450"/>
                    <a:pt x="1066" y="1263"/>
                  </a:cubicBezTo>
                  <a:cubicBezTo>
                    <a:pt x="1033" y="747"/>
                    <a:pt x="769" y="286"/>
                    <a:pt x="341" y="0"/>
                  </a:cubicBezTo>
                  <a:close/>
                </a:path>
              </a:pathLst>
            </a:custGeom>
            <a:solidFill>
              <a:srgbClr val="181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41;p21">
              <a:extLst>
                <a:ext uri="{FF2B5EF4-FFF2-40B4-BE49-F238E27FC236}">
                  <a16:creationId xmlns:a16="http://schemas.microsoft.com/office/drawing/2014/main" id="{16B24279-8E61-45D2-19D6-039E7101CB8B}"/>
                </a:ext>
              </a:extLst>
            </p:cNvPr>
            <p:cNvSpPr/>
            <p:nvPr/>
          </p:nvSpPr>
          <p:spPr>
            <a:xfrm>
              <a:off x="4349674" y="1681915"/>
              <a:ext cx="152890" cy="196851"/>
            </a:xfrm>
            <a:custGeom>
              <a:avLst/>
              <a:gdLst/>
              <a:ahLst/>
              <a:cxnLst/>
              <a:rect l="l" t="t" r="r" b="b"/>
              <a:pathLst>
                <a:path w="1461" h="1881" extrusionOk="0">
                  <a:moveTo>
                    <a:pt x="414" y="1"/>
                  </a:moveTo>
                  <a:cubicBezTo>
                    <a:pt x="170" y="1"/>
                    <a:pt x="0" y="193"/>
                    <a:pt x="0" y="519"/>
                  </a:cubicBezTo>
                  <a:cubicBezTo>
                    <a:pt x="22" y="914"/>
                    <a:pt x="187" y="1277"/>
                    <a:pt x="450" y="1562"/>
                  </a:cubicBezTo>
                  <a:cubicBezTo>
                    <a:pt x="538" y="1639"/>
                    <a:pt x="626" y="1716"/>
                    <a:pt x="736" y="1782"/>
                  </a:cubicBezTo>
                  <a:cubicBezTo>
                    <a:pt x="851" y="1849"/>
                    <a:pt x="960" y="1881"/>
                    <a:pt x="1057" y="1881"/>
                  </a:cubicBezTo>
                  <a:cubicBezTo>
                    <a:pt x="1295" y="1881"/>
                    <a:pt x="1461" y="1692"/>
                    <a:pt x="1461" y="1365"/>
                  </a:cubicBezTo>
                  <a:cubicBezTo>
                    <a:pt x="1439" y="849"/>
                    <a:pt x="1164" y="387"/>
                    <a:pt x="736" y="102"/>
                  </a:cubicBezTo>
                  <a:cubicBezTo>
                    <a:pt x="692" y="80"/>
                    <a:pt x="648" y="58"/>
                    <a:pt x="604" y="36"/>
                  </a:cubicBezTo>
                  <a:cubicBezTo>
                    <a:pt x="537" y="12"/>
                    <a:pt x="473" y="1"/>
                    <a:pt x="414" y="1"/>
                  </a:cubicBezTo>
                  <a:close/>
                </a:path>
              </a:pathLst>
            </a:custGeom>
            <a:solidFill>
              <a:srgbClr val="FFE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42;p21">
              <a:extLst>
                <a:ext uri="{FF2B5EF4-FFF2-40B4-BE49-F238E27FC236}">
                  <a16:creationId xmlns:a16="http://schemas.microsoft.com/office/drawing/2014/main" id="{ADF39C81-7A64-E966-DD44-52A697437F45}"/>
                </a:ext>
              </a:extLst>
            </p:cNvPr>
            <p:cNvSpPr/>
            <p:nvPr/>
          </p:nvSpPr>
          <p:spPr>
            <a:xfrm>
              <a:off x="4349674" y="1681915"/>
              <a:ext cx="64463" cy="163572"/>
            </a:xfrm>
            <a:custGeom>
              <a:avLst/>
              <a:gdLst/>
              <a:ahLst/>
              <a:cxnLst/>
              <a:rect l="l" t="t" r="r" b="b"/>
              <a:pathLst>
                <a:path w="616" h="1563" extrusionOk="0">
                  <a:moveTo>
                    <a:pt x="414" y="1"/>
                  </a:moveTo>
                  <a:cubicBezTo>
                    <a:pt x="170" y="1"/>
                    <a:pt x="0" y="193"/>
                    <a:pt x="0" y="519"/>
                  </a:cubicBezTo>
                  <a:cubicBezTo>
                    <a:pt x="22" y="914"/>
                    <a:pt x="187" y="1277"/>
                    <a:pt x="450" y="1562"/>
                  </a:cubicBezTo>
                  <a:cubicBezTo>
                    <a:pt x="352" y="1365"/>
                    <a:pt x="308" y="1156"/>
                    <a:pt x="308" y="936"/>
                  </a:cubicBezTo>
                  <a:cubicBezTo>
                    <a:pt x="297" y="618"/>
                    <a:pt x="406" y="311"/>
                    <a:pt x="615" y="58"/>
                  </a:cubicBezTo>
                  <a:lnTo>
                    <a:pt x="604" y="36"/>
                  </a:lnTo>
                  <a:cubicBezTo>
                    <a:pt x="537" y="12"/>
                    <a:pt x="473" y="1"/>
                    <a:pt x="414" y="1"/>
                  </a:cubicBezTo>
                  <a:close/>
                </a:path>
              </a:pathLst>
            </a:custGeom>
            <a:solidFill>
              <a:srgbClr val="FFD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43;p21">
              <a:extLst>
                <a:ext uri="{FF2B5EF4-FFF2-40B4-BE49-F238E27FC236}">
                  <a16:creationId xmlns:a16="http://schemas.microsoft.com/office/drawing/2014/main" id="{1D5FA7FB-2B7A-26AB-01CC-4491C2455ED1}"/>
                </a:ext>
              </a:extLst>
            </p:cNvPr>
            <p:cNvSpPr/>
            <p:nvPr/>
          </p:nvSpPr>
          <p:spPr>
            <a:xfrm>
              <a:off x="4337575" y="1636975"/>
              <a:ext cx="219550" cy="210999"/>
            </a:xfrm>
            <a:custGeom>
              <a:avLst/>
              <a:gdLst/>
              <a:ahLst/>
              <a:cxnLst/>
              <a:rect l="l" t="t" r="r" b="b"/>
              <a:pathLst>
                <a:path w="2098" h="2020" extrusionOk="0">
                  <a:moveTo>
                    <a:pt x="9" y="367"/>
                  </a:moveTo>
                  <a:lnTo>
                    <a:pt x="9" y="367"/>
                  </a:lnTo>
                  <a:cubicBezTo>
                    <a:pt x="6" y="369"/>
                    <a:pt x="3" y="370"/>
                    <a:pt x="0" y="372"/>
                  </a:cubicBezTo>
                  <a:lnTo>
                    <a:pt x="9" y="367"/>
                  </a:lnTo>
                  <a:close/>
                  <a:moveTo>
                    <a:pt x="777" y="1"/>
                  </a:moveTo>
                  <a:cubicBezTo>
                    <a:pt x="686" y="1"/>
                    <a:pt x="602" y="23"/>
                    <a:pt x="527" y="65"/>
                  </a:cubicBezTo>
                  <a:lnTo>
                    <a:pt x="9" y="367"/>
                  </a:lnTo>
                  <a:lnTo>
                    <a:pt x="9" y="367"/>
                  </a:lnTo>
                  <a:cubicBezTo>
                    <a:pt x="74" y="330"/>
                    <a:pt x="150" y="312"/>
                    <a:pt x="233" y="312"/>
                  </a:cubicBezTo>
                  <a:cubicBezTo>
                    <a:pt x="357" y="312"/>
                    <a:pt x="499" y="354"/>
                    <a:pt x="648" y="438"/>
                  </a:cubicBezTo>
                  <a:cubicBezTo>
                    <a:pt x="1186" y="789"/>
                    <a:pt x="1527" y="1371"/>
                    <a:pt x="1560" y="2019"/>
                  </a:cubicBezTo>
                  <a:lnTo>
                    <a:pt x="2098" y="1712"/>
                  </a:lnTo>
                  <a:cubicBezTo>
                    <a:pt x="2065" y="1064"/>
                    <a:pt x="1724" y="482"/>
                    <a:pt x="1186" y="131"/>
                  </a:cubicBezTo>
                  <a:cubicBezTo>
                    <a:pt x="1041" y="42"/>
                    <a:pt x="902" y="1"/>
                    <a:pt x="777" y="1"/>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44;p21">
              <a:extLst>
                <a:ext uri="{FF2B5EF4-FFF2-40B4-BE49-F238E27FC236}">
                  <a16:creationId xmlns:a16="http://schemas.microsoft.com/office/drawing/2014/main" id="{1AD56361-AC7A-EE69-D492-6CF8C5E355D7}"/>
                </a:ext>
              </a:extLst>
            </p:cNvPr>
            <p:cNvSpPr/>
            <p:nvPr/>
          </p:nvSpPr>
          <p:spPr>
            <a:xfrm>
              <a:off x="4309385" y="1668938"/>
              <a:ext cx="192028" cy="178851"/>
            </a:xfrm>
            <a:custGeom>
              <a:avLst/>
              <a:gdLst/>
              <a:ahLst/>
              <a:cxnLst/>
              <a:rect l="l" t="t" r="r" b="b"/>
              <a:pathLst>
                <a:path w="1835" h="1709" extrusionOk="0">
                  <a:moveTo>
                    <a:pt x="513" y="0"/>
                  </a:moveTo>
                  <a:cubicBezTo>
                    <a:pt x="211" y="0"/>
                    <a:pt x="1" y="242"/>
                    <a:pt x="1" y="654"/>
                  </a:cubicBezTo>
                  <a:lnTo>
                    <a:pt x="111" y="709"/>
                  </a:lnTo>
                  <a:cubicBezTo>
                    <a:pt x="111" y="350"/>
                    <a:pt x="294" y="140"/>
                    <a:pt x="562" y="140"/>
                  </a:cubicBezTo>
                  <a:cubicBezTo>
                    <a:pt x="671" y="140"/>
                    <a:pt x="793" y="175"/>
                    <a:pt x="923" y="248"/>
                  </a:cubicBezTo>
                  <a:cubicBezTo>
                    <a:pt x="1395" y="555"/>
                    <a:pt x="1703" y="1082"/>
                    <a:pt x="1725" y="1642"/>
                  </a:cubicBezTo>
                  <a:lnTo>
                    <a:pt x="1835" y="1708"/>
                  </a:lnTo>
                  <a:cubicBezTo>
                    <a:pt x="1802" y="1060"/>
                    <a:pt x="1461" y="478"/>
                    <a:pt x="923" y="127"/>
                  </a:cubicBezTo>
                  <a:cubicBezTo>
                    <a:pt x="776" y="41"/>
                    <a:pt x="637" y="0"/>
                    <a:pt x="513" y="0"/>
                  </a:cubicBez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45;p21">
              <a:extLst>
                <a:ext uri="{FF2B5EF4-FFF2-40B4-BE49-F238E27FC236}">
                  <a16:creationId xmlns:a16="http://schemas.microsoft.com/office/drawing/2014/main" id="{2CF4D755-E6FD-B276-ECE9-F02C7EC5F019}"/>
                </a:ext>
              </a:extLst>
            </p:cNvPr>
            <p:cNvSpPr/>
            <p:nvPr/>
          </p:nvSpPr>
          <p:spPr>
            <a:xfrm>
              <a:off x="4396766" y="1722730"/>
              <a:ext cx="49498" cy="40814"/>
            </a:xfrm>
            <a:custGeom>
              <a:avLst/>
              <a:gdLst/>
              <a:ahLst/>
              <a:cxnLst/>
              <a:rect l="l" t="t" r="r" b="b"/>
              <a:pathLst>
                <a:path w="473" h="390" extrusionOk="0">
                  <a:moveTo>
                    <a:pt x="138" y="0"/>
                  </a:moveTo>
                  <a:cubicBezTo>
                    <a:pt x="104" y="0"/>
                    <a:pt x="75" y="10"/>
                    <a:pt x="55" y="30"/>
                  </a:cubicBezTo>
                  <a:cubicBezTo>
                    <a:pt x="0" y="96"/>
                    <a:pt x="44" y="217"/>
                    <a:pt x="143" y="305"/>
                  </a:cubicBezTo>
                  <a:cubicBezTo>
                    <a:pt x="206" y="360"/>
                    <a:pt x="277" y="390"/>
                    <a:pt x="335" y="390"/>
                  </a:cubicBezTo>
                  <a:cubicBezTo>
                    <a:pt x="368" y="390"/>
                    <a:pt x="397" y="380"/>
                    <a:pt x="418" y="360"/>
                  </a:cubicBezTo>
                  <a:cubicBezTo>
                    <a:pt x="472" y="294"/>
                    <a:pt x="429" y="173"/>
                    <a:pt x="330" y="85"/>
                  </a:cubicBezTo>
                  <a:cubicBezTo>
                    <a:pt x="267" y="30"/>
                    <a:pt x="196" y="0"/>
                    <a:pt x="138" y="0"/>
                  </a:cubicBezTo>
                  <a:close/>
                </a:path>
              </a:pathLst>
            </a:custGeom>
            <a:solidFill>
              <a:srgbClr val="FFF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46;p21">
              <a:extLst>
                <a:ext uri="{FF2B5EF4-FFF2-40B4-BE49-F238E27FC236}">
                  <a16:creationId xmlns:a16="http://schemas.microsoft.com/office/drawing/2014/main" id="{91447A90-6BC3-F7F7-351F-4AC13615CF1D}"/>
                </a:ext>
              </a:extLst>
            </p:cNvPr>
            <p:cNvSpPr/>
            <p:nvPr/>
          </p:nvSpPr>
          <p:spPr>
            <a:xfrm>
              <a:off x="4320295" y="1920504"/>
              <a:ext cx="80579" cy="89274"/>
            </a:xfrm>
            <a:custGeom>
              <a:avLst/>
              <a:gdLst/>
              <a:ahLst/>
              <a:cxnLst/>
              <a:rect l="l" t="t" r="r" b="b"/>
              <a:pathLst>
                <a:path w="770" h="836" extrusionOk="0">
                  <a:moveTo>
                    <a:pt x="769" y="1"/>
                  </a:moveTo>
                  <a:lnTo>
                    <a:pt x="242" y="319"/>
                  </a:lnTo>
                  <a:cubicBezTo>
                    <a:pt x="89" y="396"/>
                    <a:pt x="1" y="583"/>
                    <a:pt x="1" y="835"/>
                  </a:cubicBezTo>
                  <a:lnTo>
                    <a:pt x="539" y="517"/>
                  </a:lnTo>
                  <a:cubicBezTo>
                    <a:pt x="539" y="264"/>
                    <a:pt x="627" y="89"/>
                    <a:pt x="769" y="1"/>
                  </a:cubicBezTo>
                  <a:close/>
                </a:path>
              </a:pathLst>
            </a:custGeom>
            <a:solidFill>
              <a:srgbClr val="0D0D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47;p21">
              <a:extLst>
                <a:ext uri="{FF2B5EF4-FFF2-40B4-BE49-F238E27FC236}">
                  <a16:creationId xmlns:a16="http://schemas.microsoft.com/office/drawing/2014/main" id="{CC76CC8C-77CF-513D-3CF1-7F4FE7B25D4E}"/>
                </a:ext>
              </a:extLst>
            </p:cNvPr>
            <p:cNvSpPr/>
            <p:nvPr/>
          </p:nvSpPr>
          <p:spPr>
            <a:xfrm>
              <a:off x="4372592" y="1927953"/>
              <a:ext cx="89788" cy="31291"/>
            </a:xfrm>
            <a:custGeom>
              <a:avLst/>
              <a:gdLst/>
              <a:ahLst/>
              <a:cxnLst/>
              <a:rect l="l" t="t" r="r" b="b"/>
              <a:pathLst>
                <a:path w="858" h="299" extrusionOk="0">
                  <a:moveTo>
                    <a:pt x="546" y="0"/>
                  </a:moveTo>
                  <a:cubicBezTo>
                    <a:pt x="473" y="0"/>
                    <a:pt x="400" y="15"/>
                    <a:pt x="330" y="46"/>
                  </a:cubicBezTo>
                  <a:lnTo>
                    <a:pt x="1" y="243"/>
                  </a:lnTo>
                  <a:cubicBezTo>
                    <a:pt x="66" y="213"/>
                    <a:pt x="137" y="198"/>
                    <a:pt x="208" y="198"/>
                  </a:cubicBezTo>
                  <a:cubicBezTo>
                    <a:pt x="316" y="198"/>
                    <a:pt x="424" y="232"/>
                    <a:pt x="517" y="298"/>
                  </a:cubicBezTo>
                  <a:lnTo>
                    <a:pt x="857" y="101"/>
                  </a:lnTo>
                  <a:cubicBezTo>
                    <a:pt x="765" y="34"/>
                    <a:pt x="656" y="0"/>
                    <a:pt x="546" y="0"/>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48;p21">
              <a:extLst>
                <a:ext uri="{FF2B5EF4-FFF2-40B4-BE49-F238E27FC236}">
                  <a16:creationId xmlns:a16="http://schemas.microsoft.com/office/drawing/2014/main" id="{33B22126-3CE1-390D-BD72-13E92809DDFC}"/>
                </a:ext>
              </a:extLst>
            </p:cNvPr>
            <p:cNvSpPr/>
            <p:nvPr/>
          </p:nvSpPr>
          <p:spPr>
            <a:xfrm>
              <a:off x="4426590" y="1938418"/>
              <a:ext cx="113856" cy="201247"/>
            </a:xfrm>
            <a:custGeom>
              <a:avLst/>
              <a:gdLst/>
              <a:ahLst/>
              <a:cxnLst/>
              <a:rect l="l" t="t" r="r" b="b"/>
              <a:pathLst>
                <a:path w="1088" h="1923" extrusionOk="0">
                  <a:moveTo>
                    <a:pt x="341" y="1"/>
                  </a:moveTo>
                  <a:lnTo>
                    <a:pt x="1" y="198"/>
                  </a:lnTo>
                  <a:cubicBezTo>
                    <a:pt x="429" y="473"/>
                    <a:pt x="704" y="945"/>
                    <a:pt x="726" y="1450"/>
                  </a:cubicBezTo>
                  <a:cubicBezTo>
                    <a:pt x="747" y="1637"/>
                    <a:pt x="660" y="1812"/>
                    <a:pt x="517" y="1922"/>
                  </a:cubicBezTo>
                  <a:lnTo>
                    <a:pt x="846" y="1724"/>
                  </a:lnTo>
                  <a:cubicBezTo>
                    <a:pt x="1000" y="1615"/>
                    <a:pt x="1088" y="1439"/>
                    <a:pt x="1066" y="1252"/>
                  </a:cubicBezTo>
                  <a:cubicBezTo>
                    <a:pt x="1033" y="747"/>
                    <a:pt x="769" y="275"/>
                    <a:pt x="341" y="1"/>
                  </a:cubicBezTo>
                  <a:close/>
                </a:path>
              </a:pathLst>
            </a:custGeom>
            <a:solidFill>
              <a:srgbClr val="181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49;p21">
              <a:extLst>
                <a:ext uri="{FF2B5EF4-FFF2-40B4-BE49-F238E27FC236}">
                  <a16:creationId xmlns:a16="http://schemas.microsoft.com/office/drawing/2014/main" id="{B68962E6-E05C-74D0-768E-750EA4840893}"/>
                </a:ext>
              </a:extLst>
            </p:cNvPr>
            <p:cNvSpPr/>
            <p:nvPr/>
          </p:nvSpPr>
          <p:spPr>
            <a:xfrm>
              <a:off x="4349674" y="1948465"/>
              <a:ext cx="152890" cy="195700"/>
            </a:xfrm>
            <a:custGeom>
              <a:avLst/>
              <a:gdLst/>
              <a:ahLst/>
              <a:cxnLst/>
              <a:rect l="l" t="t" r="r" b="b"/>
              <a:pathLst>
                <a:path w="1461" h="1870" extrusionOk="0">
                  <a:moveTo>
                    <a:pt x="409" y="0"/>
                  </a:moveTo>
                  <a:cubicBezTo>
                    <a:pt x="168" y="0"/>
                    <a:pt x="0" y="184"/>
                    <a:pt x="0" y="508"/>
                  </a:cubicBezTo>
                  <a:cubicBezTo>
                    <a:pt x="22" y="904"/>
                    <a:pt x="187" y="1266"/>
                    <a:pt x="450" y="1552"/>
                  </a:cubicBezTo>
                  <a:cubicBezTo>
                    <a:pt x="538" y="1639"/>
                    <a:pt x="626" y="1716"/>
                    <a:pt x="736" y="1771"/>
                  </a:cubicBezTo>
                  <a:cubicBezTo>
                    <a:pt x="851" y="1838"/>
                    <a:pt x="960" y="1870"/>
                    <a:pt x="1057" y="1870"/>
                  </a:cubicBezTo>
                  <a:cubicBezTo>
                    <a:pt x="1295" y="1870"/>
                    <a:pt x="1461" y="1681"/>
                    <a:pt x="1461" y="1354"/>
                  </a:cubicBezTo>
                  <a:cubicBezTo>
                    <a:pt x="1439" y="849"/>
                    <a:pt x="1164" y="377"/>
                    <a:pt x="736" y="102"/>
                  </a:cubicBezTo>
                  <a:cubicBezTo>
                    <a:pt x="692" y="69"/>
                    <a:pt x="648" y="47"/>
                    <a:pt x="604" y="36"/>
                  </a:cubicBezTo>
                  <a:cubicBezTo>
                    <a:pt x="535" y="12"/>
                    <a:pt x="470" y="0"/>
                    <a:pt x="409" y="0"/>
                  </a:cubicBezTo>
                  <a:close/>
                </a:path>
              </a:pathLst>
            </a:custGeom>
            <a:solidFill>
              <a:srgbClr val="BEC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0;p21">
              <a:extLst>
                <a:ext uri="{FF2B5EF4-FFF2-40B4-BE49-F238E27FC236}">
                  <a16:creationId xmlns:a16="http://schemas.microsoft.com/office/drawing/2014/main" id="{873EFA40-B1E9-38CD-7045-FB0AC331E721}"/>
                </a:ext>
              </a:extLst>
            </p:cNvPr>
            <p:cNvSpPr/>
            <p:nvPr/>
          </p:nvSpPr>
          <p:spPr>
            <a:xfrm>
              <a:off x="4349674" y="1948465"/>
              <a:ext cx="64463" cy="162421"/>
            </a:xfrm>
            <a:custGeom>
              <a:avLst/>
              <a:gdLst/>
              <a:ahLst/>
              <a:cxnLst/>
              <a:rect l="l" t="t" r="r" b="b"/>
              <a:pathLst>
                <a:path w="616" h="1552" extrusionOk="0">
                  <a:moveTo>
                    <a:pt x="409" y="0"/>
                  </a:moveTo>
                  <a:cubicBezTo>
                    <a:pt x="168" y="0"/>
                    <a:pt x="0" y="184"/>
                    <a:pt x="0" y="508"/>
                  </a:cubicBezTo>
                  <a:cubicBezTo>
                    <a:pt x="22" y="904"/>
                    <a:pt x="187" y="1266"/>
                    <a:pt x="450" y="1552"/>
                  </a:cubicBezTo>
                  <a:cubicBezTo>
                    <a:pt x="352" y="1365"/>
                    <a:pt x="308" y="1145"/>
                    <a:pt x="308" y="937"/>
                  </a:cubicBezTo>
                  <a:cubicBezTo>
                    <a:pt x="297" y="618"/>
                    <a:pt x="406" y="300"/>
                    <a:pt x="615" y="47"/>
                  </a:cubicBezTo>
                  <a:lnTo>
                    <a:pt x="604" y="36"/>
                  </a:lnTo>
                  <a:cubicBezTo>
                    <a:pt x="535" y="12"/>
                    <a:pt x="470" y="0"/>
                    <a:pt x="409" y="0"/>
                  </a:cubicBezTo>
                  <a:close/>
                </a:path>
              </a:pathLst>
            </a:custGeom>
            <a:solidFill>
              <a:srgbClr val="A9B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1;p21">
              <a:extLst>
                <a:ext uri="{FF2B5EF4-FFF2-40B4-BE49-F238E27FC236}">
                  <a16:creationId xmlns:a16="http://schemas.microsoft.com/office/drawing/2014/main" id="{0B89EEDF-7DC9-EE6C-9A21-666C9B2C1C02}"/>
                </a:ext>
              </a:extLst>
            </p:cNvPr>
            <p:cNvSpPr/>
            <p:nvPr/>
          </p:nvSpPr>
          <p:spPr>
            <a:xfrm>
              <a:off x="4338163" y="1902209"/>
              <a:ext cx="219550" cy="210979"/>
            </a:xfrm>
            <a:custGeom>
              <a:avLst/>
              <a:gdLst/>
              <a:ahLst/>
              <a:cxnLst/>
              <a:rect l="l" t="t" r="r" b="b"/>
              <a:pathLst>
                <a:path w="2098" h="2016" extrusionOk="0">
                  <a:moveTo>
                    <a:pt x="768" y="0"/>
                  </a:moveTo>
                  <a:cubicBezTo>
                    <a:pt x="680" y="0"/>
                    <a:pt x="599" y="21"/>
                    <a:pt x="527" y="61"/>
                  </a:cubicBezTo>
                  <a:lnTo>
                    <a:pt x="0" y="380"/>
                  </a:lnTo>
                  <a:cubicBezTo>
                    <a:pt x="71" y="337"/>
                    <a:pt x="155" y="315"/>
                    <a:pt x="247" y="315"/>
                  </a:cubicBezTo>
                  <a:cubicBezTo>
                    <a:pt x="368" y="315"/>
                    <a:pt x="505" y="353"/>
                    <a:pt x="648" y="434"/>
                  </a:cubicBezTo>
                  <a:cubicBezTo>
                    <a:pt x="1186" y="786"/>
                    <a:pt x="1527" y="1379"/>
                    <a:pt x="1560" y="2016"/>
                  </a:cubicBezTo>
                  <a:lnTo>
                    <a:pt x="2098" y="1708"/>
                  </a:lnTo>
                  <a:cubicBezTo>
                    <a:pt x="2065" y="1071"/>
                    <a:pt x="1724" y="478"/>
                    <a:pt x="1186" y="127"/>
                  </a:cubicBezTo>
                  <a:cubicBezTo>
                    <a:pt x="1037" y="43"/>
                    <a:pt x="895" y="0"/>
                    <a:pt x="768" y="0"/>
                  </a:cubicBezTo>
                  <a:close/>
                </a:path>
              </a:pathLst>
            </a:custGeom>
            <a:solidFill>
              <a:srgbClr val="5B6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2;p21">
              <a:extLst>
                <a:ext uri="{FF2B5EF4-FFF2-40B4-BE49-F238E27FC236}">
                  <a16:creationId xmlns:a16="http://schemas.microsoft.com/office/drawing/2014/main" id="{9BBA4116-1E6C-ABF7-6BE1-63E0E8CD0AB5}"/>
                </a:ext>
              </a:extLst>
            </p:cNvPr>
            <p:cNvSpPr/>
            <p:nvPr/>
          </p:nvSpPr>
          <p:spPr>
            <a:xfrm>
              <a:off x="4309385" y="1934860"/>
              <a:ext cx="192028" cy="178328"/>
            </a:xfrm>
            <a:custGeom>
              <a:avLst/>
              <a:gdLst/>
              <a:ahLst/>
              <a:cxnLst/>
              <a:rect l="l" t="t" r="r" b="b"/>
              <a:pathLst>
                <a:path w="1835" h="1704" extrusionOk="0">
                  <a:moveTo>
                    <a:pt x="514" y="0"/>
                  </a:moveTo>
                  <a:cubicBezTo>
                    <a:pt x="211" y="0"/>
                    <a:pt x="1" y="236"/>
                    <a:pt x="1" y="649"/>
                  </a:cubicBezTo>
                  <a:lnTo>
                    <a:pt x="111" y="715"/>
                  </a:lnTo>
                  <a:cubicBezTo>
                    <a:pt x="111" y="351"/>
                    <a:pt x="291" y="140"/>
                    <a:pt x="556" y="140"/>
                  </a:cubicBezTo>
                  <a:cubicBezTo>
                    <a:pt x="666" y="140"/>
                    <a:pt x="791" y="177"/>
                    <a:pt x="923" y="254"/>
                  </a:cubicBezTo>
                  <a:cubicBezTo>
                    <a:pt x="1395" y="562"/>
                    <a:pt x="1703" y="1078"/>
                    <a:pt x="1725" y="1649"/>
                  </a:cubicBezTo>
                  <a:lnTo>
                    <a:pt x="1835" y="1704"/>
                  </a:lnTo>
                  <a:cubicBezTo>
                    <a:pt x="1802" y="1067"/>
                    <a:pt x="1461" y="474"/>
                    <a:pt x="923" y="122"/>
                  </a:cubicBezTo>
                  <a:cubicBezTo>
                    <a:pt x="777" y="40"/>
                    <a:pt x="638" y="0"/>
                    <a:pt x="514" y="0"/>
                  </a:cubicBezTo>
                  <a:close/>
                </a:path>
              </a:pathLst>
            </a:custGeom>
            <a:solidFill>
              <a:srgbClr val="1A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p21">
              <a:extLst>
                <a:ext uri="{FF2B5EF4-FFF2-40B4-BE49-F238E27FC236}">
                  <a16:creationId xmlns:a16="http://schemas.microsoft.com/office/drawing/2014/main" id="{ADCDF710-6686-048C-F185-ADE6018AED10}"/>
                </a:ext>
              </a:extLst>
            </p:cNvPr>
            <p:cNvSpPr/>
            <p:nvPr/>
          </p:nvSpPr>
          <p:spPr>
            <a:xfrm>
              <a:off x="4396766" y="1988442"/>
              <a:ext cx="49498" cy="40501"/>
            </a:xfrm>
            <a:custGeom>
              <a:avLst/>
              <a:gdLst/>
              <a:ahLst/>
              <a:cxnLst/>
              <a:rect l="l" t="t" r="r" b="b"/>
              <a:pathLst>
                <a:path w="473" h="387" extrusionOk="0">
                  <a:moveTo>
                    <a:pt x="146" y="0"/>
                  </a:moveTo>
                  <a:cubicBezTo>
                    <a:pt x="109" y="0"/>
                    <a:pt x="77" y="13"/>
                    <a:pt x="55" y="39"/>
                  </a:cubicBezTo>
                  <a:cubicBezTo>
                    <a:pt x="0" y="94"/>
                    <a:pt x="44" y="214"/>
                    <a:pt x="143" y="302"/>
                  </a:cubicBezTo>
                  <a:cubicBezTo>
                    <a:pt x="206" y="358"/>
                    <a:pt x="277" y="387"/>
                    <a:pt x="335" y="387"/>
                  </a:cubicBezTo>
                  <a:cubicBezTo>
                    <a:pt x="368" y="387"/>
                    <a:pt x="397" y="377"/>
                    <a:pt x="418" y="357"/>
                  </a:cubicBezTo>
                  <a:cubicBezTo>
                    <a:pt x="472" y="291"/>
                    <a:pt x="429" y="170"/>
                    <a:pt x="330" y="83"/>
                  </a:cubicBezTo>
                  <a:cubicBezTo>
                    <a:pt x="270" y="29"/>
                    <a:pt x="202" y="0"/>
                    <a:pt x="146" y="0"/>
                  </a:cubicBezTo>
                  <a:close/>
                </a:path>
              </a:pathLst>
            </a:custGeom>
            <a:solidFill>
              <a:srgbClr val="CE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7105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33"/>
          <p:cNvSpPr txBox="1">
            <a:spLocks noGrp="1"/>
          </p:cNvSpPr>
          <p:nvPr>
            <p:ph type="title"/>
          </p:nvPr>
        </p:nvSpPr>
        <p:spPr>
          <a:xfrm>
            <a:off x="-45942" y="24036"/>
            <a:ext cx="12192000" cy="531600"/>
          </a:xfrm>
          <a:prstGeom prst="rect">
            <a:avLst/>
          </a:prstGeom>
        </p:spPr>
        <p:txBody>
          <a:bodyPr spcFirstLastPara="1" wrap="square" lIns="121900" tIns="121900" rIns="121900" bIns="121900" anchor="t" anchorCtr="0">
            <a:noAutofit/>
          </a:bodyPr>
          <a:lstStyle/>
          <a:p>
            <a:pPr rtl="0"/>
            <a:r>
              <a:rPr lang="en-US" sz="4000" b="1" i="0" dirty="0">
                <a:solidFill>
                  <a:srgbClr val="0D0D0D"/>
                </a:solidFill>
                <a:effectLst/>
                <a:highlight>
                  <a:srgbClr val="FFFFFF"/>
                </a:highlight>
                <a:latin typeface="Times New Roman" panose="02020603050405020304" pitchFamily="18" charset="0"/>
                <a:cs typeface="Times New Roman" panose="02020603050405020304" pitchFamily="18" charset="0"/>
              </a:rPr>
              <a:t>Proposed </a:t>
            </a:r>
            <a:r>
              <a:rPr lang="en-US" sz="4000" b="1" i="0" dirty="0">
                <a:solidFill>
                  <a:srgbClr val="C00000"/>
                </a:solidFill>
                <a:effectLst/>
                <a:highlight>
                  <a:srgbClr val="FFFFFF"/>
                </a:highlight>
                <a:latin typeface="Times New Roman" panose="02020603050405020304" pitchFamily="18" charset="0"/>
                <a:cs typeface="Times New Roman" panose="02020603050405020304" pitchFamily="18" charset="0"/>
              </a:rPr>
              <a:t>Design Methodology</a:t>
            </a:r>
            <a:endParaRPr sz="4000" dirty="0">
              <a:solidFill>
                <a:srgbClr val="C00000"/>
              </a:solidFill>
              <a:latin typeface="Times New Roman" panose="02020603050405020304" pitchFamily="18" charset="0"/>
              <a:cs typeface="Times New Roman" panose="02020603050405020304" pitchFamily="18" charset="0"/>
            </a:endParaRPr>
          </a:p>
        </p:txBody>
      </p:sp>
      <p:sp>
        <p:nvSpPr>
          <p:cNvPr id="1252" name="Google Shape;1252;p33"/>
          <p:cNvSpPr/>
          <p:nvPr/>
        </p:nvSpPr>
        <p:spPr>
          <a:xfrm>
            <a:off x="3337679" y="4226237"/>
            <a:ext cx="1474600" cy="1379067"/>
          </a:xfrm>
          <a:custGeom>
            <a:avLst/>
            <a:gdLst/>
            <a:ahLst/>
            <a:cxnLst/>
            <a:rect l="l" t="t" r="r" b="b"/>
            <a:pathLst>
              <a:path w="44238" h="41372" extrusionOk="0">
                <a:moveTo>
                  <a:pt x="12331" y="2012"/>
                </a:moveTo>
                <a:cubicBezTo>
                  <a:pt x="8316" y="3533"/>
                  <a:pt x="3950" y="5776"/>
                  <a:pt x="1932" y="9317"/>
                </a:cubicBezTo>
                <a:cubicBezTo>
                  <a:pt x="-86" y="12858"/>
                  <a:pt x="-253" y="19213"/>
                  <a:pt x="223" y="23260"/>
                </a:cubicBezTo>
                <a:cubicBezTo>
                  <a:pt x="700" y="27307"/>
                  <a:pt x="2507" y="30744"/>
                  <a:pt x="4791" y="33598"/>
                </a:cubicBezTo>
                <a:cubicBezTo>
                  <a:pt x="7075" y="36452"/>
                  <a:pt x="9648" y="39306"/>
                  <a:pt x="13927" y="40386"/>
                </a:cubicBezTo>
                <a:cubicBezTo>
                  <a:pt x="18206" y="41466"/>
                  <a:pt x="25727" y="42034"/>
                  <a:pt x="30466" y="40077"/>
                </a:cubicBezTo>
                <a:cubicBezTo>
                  <a:pt x="35205" y="38120"/>
                  <a:pt x="40139" y="32485"/>
                  <a:pt x="42360" y="28643"/>
                </a:cubicBezTo>
                <a:cubicBezTo>
                  <a:pt x="44581" y="24801"/>
                  <a:pt x="44506" y="20853"/>
                  <a:pt x="43790" y="17027"/>
                </a:cubicBezTo>
                <a:cubicBezTo>
                  <a:pt x="43074" y="13201"/>
                  <a:pt x="41024" y="8493"/>
                  <a:pt x="38062" y="5687"/>
                </a:cubicBezTo>
                <a:cubicBezTo>
                  <a:pt x="35101" y="2881"/>
                  <a:pt x="30310" y="806"/>
                  <a:pt x="26021" y="193"/>
                </a:cubicBezTo>
                <a:cubicBezTo>
                  <a:pt x="21733" y="-419"/>
                  <a:pt x="16346" y="491"/>
                  <a:pt x="12331" y="2012"/>
                </a:cubicBezTo>
                <a:close/>
              </a:path>
            </a:pathLst>
          </a:custGeom>
          <a:solidFill>
            <a:schemeClr val="accent3"/>
          </a:solidFill>
          <a:ln>
            <a:noFill/>
          </a:ln>
        </p:spPr>
      </p:sp>
      <p:sp>
        <p:nvSpPr>
          <p:cNvPr id="1253" name="Google Shape;1253;p33"/>
          <p:cNvSpPr/>
          <p:nvPr/>
        </p:nvSpPr>
        <p:spPr>
          <a:xfrm>
            <a:off x="3282067" y="4469705"/>
            <a:ext cx="1443043" cy="1179847"/>
          </a:xfrm>
          <a:custGeom>
            <a:avLst/>
            <a:gdLst/>
            <a:ahLst/>
            <a:cxnLst/>
            <a:rect l="l" t="t" r="r" b="b"/>
            <a:pathLst>
              <a:path w="66561" h="54421" extrusionOk="0">
                <a:moveTo>
                  <a:pt x="7891" y="0"/>
                </a:moveTo>
                <a:lnTo>
                  <a:pt x="7891" y="0"/>
                </a:lnTo>
                <a:cubicBezTo>
                  <a:pt x="6134" y="1035"/>
                  <a:pt x="4711" y="3022"/>
                  <a:pt x="3810" y="4666"/>
                </a:cubicBezTo>
                <a:cubicBezTo>
                  <a:pt x="2897" y="6332"/>
                  <a:pt x="2150" y="8103"/>
                  <a:pt x="1570" y="9922"/>
                </a:cubicBezTo>
                <a:cubicBezTo>
                  <a:pt x="419" y="13527"/>
                  <a:pt x="0" y="17402"/>
                  <a:pt x="258" y="21186"/>
                </a:cubicBezTo>
                <a:cubicBezTo>
                  <a:pt x="800" y="29116"/>
                  <a:pt x="4112" y="36655"/>
                  <a:pt x="9107" y="42653"/>
                </a:cubicBezTo>
                <a:cubicBezTo>
                  <a:pt x="13858" y="48354"/>
                  <a:pt x="20430" y="52189"/>
                  <a:pt x="27551" y="53685"/>
                </a:cubicBezTo>
                <a:cubicBezTo>
                  <a:pt x="29892" y="54177"/>
                  <a:pt x="32266" y="54421"/>
                  <a:pt x="34636" y="54421"/>
                </a:cubicBezTo>
                <a:cubicBezTo>
                  <a:pt x="39302" y="54421"/>
                  <a:pt x="43952" y="53476"/>
                  <a:pt x="48294" y="51616"/>
                </a:cubicBezTo>
                <a:cubicBezTo>
                  <a:pt x="54910" y="48781"/>
                  <a:pt x="60675" y="44055"/>
                  <a:pt x="64697" y="37915"/>
                </a:cubicBezTo>
                <a:cubicBezTo>
                  <a:pt x="65374" y="36878"/>
                  <a:pt x="65997" y="35807"/>
                  <a:pt x="66561" y="34705"/>
                </a:cubicBezTo>
                <a:lnTo>
                  <a:pt x="66561" y="34705"/>
                </a:lnTo>
                <a:cubicBezTo>
                  <a:pt x="65920" y="35335"/>
                  <a:pt x="65258" y="35939"/>
                  <a:pt x="64564" y="36499"/>
                </a:cubicBezTo>
                <a:cubicBezTo>
                  <a:pt x="60188" y="40020"/>
                  <a:pt x="55401" y="42338"/>
                  <a:pt x="50020" y="43850"/>
                </a:cubicBezTo>
                <a:cubicBezTo>
                  <a:pt x="46971" y="44706"/>
                  <a:pt x="44004" y="45115"/>
                  <a:pt x="41048" y="45115"/>
                </a:cubicBezTo>
                <a:cubicBezTo>
                  <a:pt x="37596" y="45115"/>
                  <a:pt x="34159" y="44558"/>
                  <a:pt x="30627" y="43507"/>
                </a:cubicBezTo>
                <a:cubicBezTo>
                  <a:pt x="24004" y="41536"/>
                  <a:pt x="17742" y="39470"/>
                  <a:pt x="13754" y="33350"/>
                </a:cubicBezTo>
                <a:cubicBezTo>
                  <a:pt x="10260" y="27988"/>
                  <a:pt x="7837" y="21252"/>
                  <a:pt x="7015" y="14901"/>
                </a:cubicBezTo>
                <a:cubicBezTo>
                  <a:pt x="6508" y="10973"/>
                  <a:pt x="6489" y="7113"/>
                  <a:pt x="7204" y="3214"/>
                </a:cubicBezTo>
                <a:cubicBezTo>
                  <a:pt x="7375" y="2279"/>
                  <a:pt x="7547" y="1095"/>
                  <a:pt x="7891" y="0"/>
                </a:cubicBezTo>
                <a:close/>
              </a:path>
            </a:pathLst>
          </a:custGeom>
          <a:solidFill>
            <a:schemeClr val="lt2"/>
          </a:solidFill>
          <a:ln>
            <a:noFill/>
          </a:ln>
        </p:spPr>
        <p:txBody>
          <a:bodyPr spcFirstLastPara="1" wrap="square" lIns="121900" tIns="121900" rIns="121900" bIns="121900" anchor="ctr" anchorCtr="0">
            <a:noAutofit/>
          </a:bodyPr>
          <a:lstStyle/>
          <a:p>
            <a:pPr algn="l" rtl="0"/>
            <a:endParaRPr/>
          </a:p>
        </p:txBody>
      </p:sp>
      <p:grpSp>
        <p:nvGrpSpPr>
          <p:cNvPr id="1254" name="Google Shape;1254;p33"/>
          <p:cNvGrpSpPr/>
          <p:nvPr/>
        </p:nvGrpSpPr>
        <p:grpSpPr>
          <a:xfrm>
            <a:off x="3702641" y="4559929"/>
            <a:ext cx="698203" cy="827623"/>
            <a:chOff x="3472897" y="2108871"/>
            <a:chExt cx="402809" cy="477475"/>
          </a:xfrm>
        </p:grpSpPr>
        <p:sp>
          <p:nvSpPr>
            <p:cNvPr id="1255" name="Google Shape;1255;p33"/>
            <p:cNvSpPr/>
            <p:nvPr/>
          </p:nvSpPr>
          <p:spPr>
            <a:xfrm>
              <a:off x="3603676" y="2468071"/>
              <a:ext cx="146307" cy="43707"/>
            </a:xfrm>
            <a:custGeom>
              <a:avLst/>
              <a:gdLst/>
              <a:ahLst/>
              <a:cxnLst/>
              <a:rect l="l" t="t" r="r" b="b"/>
              <a:pathLst>
                <a:path w="8998" h="2688" extrusionOk="0">
                  <a:moveTo>
                    <a:pt x="7928" y="1"/>
                  </a:moveTo>
                  <a:cubicBezTo>
                    <a:pt x="7851" y="1"/>
                    <a:pt x="7773" y="8"/>
                    <a:pt x="7696" y="22"/>
                  </a:cubicBezTo>
                  <a:cubicBezTo>
                    <a:pt x="7409" y="73"/>
                    <a:pt x="7176" y="214"/>
                    <a:pt x="6875" y="313"/>
                  </a:cubicBezTo>
                  <a:cubicBezTo>
                    <a:pt x="6582" y="410"/>
                    <a:pt x="6283" y="498"/>
                    <a:pt x="5984" y="576"/>
                  </a:cubicBezTo>
                  <a:cubicBezTo>
                    <a:pt x="5403" y="728"/>
                    <a:pt x="4806" y="819"/>
                    <a:pt x="4206" y="845"/>
                  </a:cubicBezTo>
                  <a:cubicBezTo>
                    <a:pt x="4018" y="853"/>
                    <a:pt x="3831" y="856"/>
                    <a:pt x="3644" y="856"/>
                  </a:cubicBezTo>
                  <a:cubicBezTo>
                    <a:pt x="3214" y="856"/>
                    <a:pt x="2785" y="837"/>
                    <a:pt x="2356" y="797"/>
                  </a:cubicBezTo>
                  <a:cubicBezTo>
                    <a:pt x="1923" y="759"/>
                    <a:pt x="1388" y="578"/>
                    <a:pt x="915" y="578"/>
                  </a:cubicBezTo>
                  <a:cubicBezTo>
                    <a:pt x="766" y="578"/>
                    <a:pt x="623" y="596"/>
                    <a:pt x="491" y="641"/>
                  </a:cubicBezTo>
                  <a:cubicBezTo>
                    <a:pt x="174" y="753"/>
                    <a:pt x="0" y="1103"/>
                    <a:pt x="179" y="1412"/>
                  </a:cubicBezTo>
                  <a:cubicBezTo>
                    <a:pt x="525" y="2012"/>
                    <a:pt x="1449" y="2225"/>
                    <a:pt x="2074" y="2395"/>
                  </a:cubicBezTo>
                  <a:cubicBezTo>
                    <a:pt x="2793" y="2590"/>
                    <a:pt x="3529" y="2681"/>
                    <a:pt x="4273" y="2687"/>
                  </a:cubicBezTo>
                  <a:cubicBezTo>
                    <a:pt x="4298" y="2687"/>
                    <a:pt x="4324" y="2687"/>
                    <a:pt x="4349" y="2687"/>
                  </a:cubicBezTo>
                  <a:cubicBezTo>
                    <a:pt x="5072" y="2687"/>
                    <a:pt x="5798" y="2607"/>
                    <a:pt x="6506" y="2469"/>
                  </a:cubicBezTo>
                  <a:cubicBezTo>
                    <a:pt x="7195" y="2332"/>
                    <a:pt x="8117" y="2124"/>
                    <a:pt x="8634" y="1633"/>
                  </a:cubicBezTo>
                  <a:cubicBezTo>
                    <a:pt x="8943" y="1339"/>
                    <a:pt x="8997" y="826"/>
                    <a:pt x="8785" y="464"/>
                  </a:cubicBezTo>
                  <a:cubicBezTo>
                    <a:pt x="8598" y="144"/>
                    <a:pt x="8273" y="1"/>
                    <a:pt x="7928"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56" name="Google Shape;1256;p33"/>
            <p:cNvSpPr/>
            <p:nvPr/>
          </p:nvSpPr>
          <p:spPr>
            <a:xfrm>
              <a:off x="3612798" y="2511257"/>
              <a:ext cx="118812" cy="35788"/>
            </a:xfrm>
            <a:custGeom>
              <a:avLst/>
              <a:gdLst/>
              <a:ahLst/>
              <a:cxnLst/>
              <a:rect l="l" t="t" r="r" b="b"/>
              <a:pathLst>
                <a:path w="7307" h="2201" extrusionOk="0">
                  <a:moveTo>
                    <a:pt x="6448" y="1"/>
                  </a:moveTo>
                  <a:cubicBezTo>
                    <a:pt x="6331" y="1"/>
                    <a:pt x="6211" y="23"/>
                    <a:pt x="6096" y="69"/>
                  </a:cubicBezTo>
                  <a:cubicBezTo>
                    <a:pt x="5991" y="110"/>
                    <a:pt x="5888" y="157"/>
                    <a:pt x="5788" y="213"/>
                  </a:cubicBezTo>
                  <a:cubicBezTo>
                    <a:pt x="5774" y="220"/>
                    <a:pt x="5719" y="248"/>
                    <a:pt x="5697" y="260"/>
                  </a:cubicBezTo>
                  <a:cubicBezTo>
                    <a:pt x="5595" y="299"/>
                    <a:pt x="5489" y="333"/>
                    <a:pt x="5382" y="358"/>
                  </a:cubicBezTo>
                  <a:cubicBezTo>
                    <a:pt x="5259" y="389"/>
                    <a:pt x="5135" y="411"/>
                    <a:pt x="5009" y="433"/>
                  </a:cubicBezTo>
                  <a:cubicBezTo>
                    <a:pt x="4985" y="435"/>
                    <a:pt x="4979" y="437"/>
                    <a:pt x="4969" y="438"/>
                  </a:cubicBezTo>
                  <a:cubicBezTo>
                    <a:pt x="4960" y="438"/>
                    <a:pt x="4952" y="438"/>
                    <a:pt x="4943" y="441"/>
                  </a:cubicBezTo>
                  <a:cubicBezTo>
                    <a:pt x="4884" y="447"/>
                    <a:pt x="4827" y="455"/>
                    <a:pt x="4768" y="460"/>
                  </a:cubicBezTo>
                  <a:cubicBezTo>
                    <a:pt x="4445" y="494"/>
                    <a:pt x="4121" y="523"/>
                    <a:pt x="3798" y="559"/>
                  </a:cubicBezTo>
                  <a:cubicBezTo>
                    <a:pt x="3448" y="596"/>
                    <a:pt x="3093" y="623"/>
                    <a:pt x="2739" y="623"/>
                  </a:cubicBezTo>
                  <a:cubicBezTo>
                    <a:pt x="2482" y="623"/>
                    <a:pt x="2226" y="609"/>
                    <a:pt x="1973" y="575"/>
                  </a:cubicBezTo>
                  <a:cubicBezTo>
                    <a:pt x="1676" y="535"/>
                    <a:pt x="1164" y="310"/>
                    <a:pt x="762" y="310"/>
                  </a:cubicBezTo>
                  <a:cubicBezTo>
                    <a:pt x="504" y="310"/>
                    <a:pt x="290" y="403"/>
                    <a:pt x="208" y="696"/>
                  </a:cubicBezTo>
                  <a:cubicBezTo>
                    <a:pt x="0" y="1438"/>
                    <a:pt x="1110" y="1798"/>
                    <a:pt x="1637" y="1956"/>
                  </a:cubicBezTo>
                  <a:cubicBezTo>
                    <a:pt x="2263" y="2144"/>
                    <a:pt x="2941" y="2192"/>
                    <a:pt x="3592" y="2200"/>
                  </a:cubicBezTo>
                  <a:cubicBezTo>
                    <a:pt x="3635" y="2200"/>
                    <a:pt x="3678" y="2201"/>
                    <a:pt x="3722" y="2201"/>
                  </a:cubicBezTo>
                  <a:cubicBezTo>
                    <a:pt x="4303" y="2201"/>
                    <a:pt x="4885" y="2147"/>
                    <a:pt x="5459" y="2063"/>
                  </a:cubicBezTo>
                  <a:cubicBezTo>
                    <a:pt x="6118" y="1968"/>
                    <a:pt x="6742" y="1762"/>
                    <a:pt x="7144" y="1202"/>
                  </a:cubicBezTo>
                  <a:cubicBezTo>
                    <a:pt x="7306" y="976"/>
                    <a:pt x="7282" y="617"/>
                    <a:pt x="7144" y="389"/>
                  </a:cubicBezTo>
                  <a:cubicBezTo>
                    <a:pt x="6989" y="129"/>
                    <a:pt x="6725" y="1"/>
                    <a:pt x="6448"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57" name="Google Shape;1257;p33"/>
            <p:cNvSpPr/>
            <p:nvPr/>
          </p:nvSpPr>
          <p:spPr>
            <a:xfrm>
              <a:off x="3645984" y="2558574"/>
              <a:ext cx="57625" cy="27772"/>
            </a:xfrm>
            <a:custGeom>
              <a:avLst/>
              <a:gdLst/>
              <a:ahLst/>
              <a:cxnLst/>
              <a:rect l="l" t="t" r="r" b="b"/>
              <a:pathLst>
                <a:path w="3544" h="1708" extrusionOk="0">
                  <a:moveTo>
                    <a:pt x="2663" y="0"/>
                  </a:moveTo>
                  <a:cubicBezTo>
                    <a:pt x="2473" y="0"/>
                    <a:pt x="2291" y="37"/>
                    <a:pt x="2108" y="71"/>
                  </a:cubicBezTo>
                  <a:cubicBezTo>
                    <a:pt x="1990" y="82"/>
                    <a:pt x="1873" y="85"/>
                    <a:pt x="1757" y="85"/>
                  </a:cubicBezTo>
                  <a:cubicBezTo>
                    <a:pt x="1619" y="85"/>
                    <a:pt x="1481" y="81"/>
                    <a:pt x="1341" y="81"/>
                  </a:cubicBezTo>
                  <a:cubicBezTo>
                    <a:pt x="1320" y="81"/>
                    <a:pt x="1299" y="81"/>
                    <a:pt x="1278" y="81"/>
                  </a:cubicBezTo>
                  <a:cubicBezTo>
                    <a:pt x="1269" y="81"/>
                    <a:pt x="1259" y="81"/>
                    <a:pt x="1250" y="81"/>
                  </a:cubicBezTo>
                  <a:cubicBezTo>
                    <a:pt x="1135" y="81"/>
                    <a:pt x="1022" y="75"/>
                    <a:pt x="908" y="75"/>
                  </a:cubicBezTo>
                  <a:cubicBezTo>
                    <a:pt x="890" y="75"/>
                    <a:pt x="873" y="75"/>
                    <a:pt x="855" y="75"/>
                  </a:cubicBezTo>
                  <a:cubicBezTo>
                    <a:pt x="843" y="75"/>
                    <a:pt x="832" y="75"/>
                    <a:pt x="820" y="75"/>
                  </a:cubicBezTo>
                  <a:cubicBezTo>
                    <a:pt x="790" y="75"/>
                    <a:pt x="761" y="75"/>
                    <a:pt x="731" y="75"/>
                  </a:cubicBezTo>
                  <a:cubicBezTo>
                    <a:pt x="684" y="75"/>
                    <a:pt x="636" y="76"/>
                    <a:pt x="588" y="82"/>
                  </a:cubicBezTo>
                  <a:cubicBezTo>
                    <a:pt x="474" y="99"/>
                    <a:pt x="370" y="143"/>
                    <a:pt x="267" y="198"/>
                  </a:cubicBezTo>
                  <a:cubicBezTo>
                    <a:pt x="74" y="301"/>
                    <a:pt x="1" y="538"/>
                    <a:pt x="46" y="740"/>
                  </a:cubicBezTo>
                  <a:cubicBezTo>
                    <a:pt x="113" y="1042"/>
                    <a:pt x="373" y="1271"/>
                    <a:pt x="638" y="1414"/>
                  </a:cubicBezTo>
                  <a:cubicBezTo>
                    <a:pt x="910" y="1561"/>
                    <a:pt x="1208" y="1653"/>
                    <a:pt x="1517" y="1684"/>
                  </a:cubicBezTo>
                  <a:cubicBezTo>
                    <a:pt x="1643" y="1700"/>
                    <a:pt x="1769" y="1707"/>
                    <a:pt x="1896" y="1707"/>
                  </a:cubicBezTo>
                  <a:cubicBezTo>
                    <a:pt x="1974" y="1707"/>
                    <a:pt x="2051" y="1704"/>
                    <a:pt x="2128" y="1699"/>
                  </a:cubicBezTo>
                  <a:cubicBezTo>
                    <a:pt x="2465" y="1674"/>
                    <a:pt x="2786" y="1636"/>
                    <a:pt x="3078" y="1451"/>
                  </a:cubicBezTo>
                  <a:cubicBezTo>
                    <a:pt x="3359" y="1272"/>
                    <a:pt x="3544" y="906"/>
                    <a:pt x="3435" y="572"/>
                  </a:cubicBezTo>
                  <a:cubicBezTo>
                    <a:pt x="3328" y="242"/>
                    <a:pt x="3040" y="5"/>
                    <a:pt x="2685" y="0"/>
                  </a:cubicBezTo>
                  <a:cubicBezTo>
                    <a:pt x="2678" y="0"/>
                    <a:pt x="2671" y="0"/>
                    <a:pt x="2663"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58" name="Google Shape;1258;p33"/>
            <p:cNvSpPr/>
            <p:nvPr/>
          </p:nvSpPr>
          <p:spPr>
            <a:xfrm>
              <a:off x="3535807" y="2194366"/>
              <a:ext cx="273119" cy="275672"/>
            </a:xfrm>
            <a:custGeom>
              <a:avLst/>
              <a:gdLst/>
              <a:ahLst/>
              <a:cxnLst/>
              <a:rect l="l" t="t" r="r" b="b"/>
              <a:pathLst>
                <a:path w="16797" h="16954" extrusionOk="0">
                  <a:moveTo>
                    <a:pt x="8690" y="0"/>
                  </a:moveTo>
                  <a:cubicBezTo>
                    <a:pt x="7055" y="0"/>
                    <a:pt x="5403" y="426"/>
                    <a:pt x="4082" y="1208"/>
                  </a:cubicBezTo>
                  <a:cubicBezTo>
                    <a:pt x="1711" y="2610"/>
                    <a:pt x="103" y="5202"/>
                    <a:pt x="38" y="7970"/>
                  </a:cubicBezTo>
                  <a:cubicBezTo>
                    <a:pt x="1" y="9531"/>
                    <a:pt x="438" y="11124"/>
                    <a:pt x="1242" y="12462"/>
                  </a:cubicBezTo>
                  <a:cubicBezTo>
                    <a:pt x="1639" y="13124"/>
                    <a:pt x="2142" y="13763"/>
                    <a:pt x="2726" y="14270"/>
                  </a:cubicBezTo>
                  <a:cubicBezTo>
                    <a:pt x="3260" y="14733"/>
                    <a:pt x="4581" y="15361"/>
                    <a:pt x="4318" y="16225"/>
                  </a:cubicBezTo>
                  <a:cubicBezTo>
                    <a:pt x="4190" y="16642"/>
                    <a:pt x="4552" y="16954"/>
                    <a:pt x="4907" y="16954"/>
                  </a:cubicBezTo>
                  <a:cubicBezTo>
                    <a:pt x="5091" y="16954"/>
                    <a:pt x="5273" y="16870"/>
                    <a:pt x="5384" y="16674"/>
                  </a:cubicBezTo>
                  <a:cubicBezTo>
                    <a:pt x="6097" y="15422"/>
                    <a:pt x="5283" y="14260"/>
                    <a:pt x="4328" y="13452"/>
                  </a:cubicBezTo>
                  <a:cubicBezTo>
                    <a:pt x="3324" y="12605"/>
                    <a:pt x="2511" y="11631"/>
                    <a:pt x="2073" y="10375"/>
                  </a:cubicBezTo>
                  <a:cubicBezTo>
                    <a:pt x="1216" y="7921"/>
                    <a:pt x="1918" y="5273"/>
                    <a:pt x="3822" y="3517"/>
                  </a:cubicBezTo>
                  <a:cubicBezTo>
                    <a:pt x="5045" y="2392"/>
                    <a:pt x="6882" y="1741"/>
                    <a:pt x="8657" y="1741"/>
                  </a:cubicBezTo>
                  <a:cubicBezTo>
                    <a:pt x="9649" y="1741"/>
                    <a:pt x="10622" y="1945"/>
                    <a:pt x="11458" y="2382"/>
                  </a:cubicBezTo>
                  <a:cubicBezTo>
                    <a:pt x="14006" y="3714"/>
                    <a:pt x="14978" y="6568"/>
                    <a:pt x="14764" y="9302"/>
                  </a:cubicBezTo>
                  <a:cubicBezTo>
                    <a:pt x="14660" y="10623"/>
                    <a:pt x="14297" y="12327"/>
                    <a:pt x="13178" y="13181"/>
                  </a:cubicBezTo>
                  <a:cubicBezTo>
                    <a:pt x="12603" y="13621"/>
                    <a:pt x="11873" y="13763"/>
                    <a:pt x="11363" y="14306"/>
                  </a:cubicBezTo>
                  <a:cubicBezTo>
                    <a:pt x="10815" y="14891"/>
                    <a:pt x="10683" y="15666"/>
                    <a:pt x="11060" y="16370"/>
                  </a:cubicBezTo>
                  <a:cubicBezTo>
                    <a:pt x="11209" y="16648"/>
                    <a:pt x="11438" y="16765"/>
                    <a:pt x="11669" y="16765"/>
                  </a:cubicBezTo>
                  <a:cubicBezTo>
                    <a:pt x="12124" y="16765"/>
                    <a:pt x="12589" y="16316"/>
                    <a:pt x="12491" y="15766"/>
                  </a:cubicBezTo>
                  <a:cubicBezTo>
                    <a:pt x="12422" y="15383"/>
                    <a:pt x="13858" y="14944"/>
                    <a:pt x="14132" y="14752"/>
                  </a:cubicBezTo>
                  <a:cubicBezTo>
                    <a:pt x="14711" y="14347"/>
                    <a:pt x="15183" y="13813"/>
                    <a:pt x="15545" y="13206"/>
                  </a:cubicBezTo>
                  <a:cubicBezTo>
                    <a:pt x="16320" y="11900"/>
                    <a:pt x="16626" y="10305"/>
                    <a:pt x="16684" y="8804"/>
                  </a:cubicBezTo>
                  <a:cubicBezTo>
                    <a:pt x="16796" y="5777"/>
                    <a:pt x="15425" y="2707"/>
                    <a:pt x="12809" y="1083"/>
                  </a:cubicBezTo>
                  <a:cubicBezTo>
                    <a:pt x="11619" y="344"/>
                    <a:pt x="10161" y="0"/>
                    <a:pt x="8690"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59" name="Google Shape;1259;p33"/>
            <p:cNvSpPr/>
            <p:nvPr/>
          </p:nvSpPr>
          <p:spPr>
            <a:xfrm>
              <a:off x="3596066" y="2325064"/>
              <a:ext cx="140877" cy="124064"/>
            </a:xfrm>
            <a:custGeom>
              <a:avLst/>
              <a:gdLst/>
              <a:ahLst/>
              <a:cxnLst/>
              <a:rect l="l" t="t" r="r" b="b"/>
              <a:pathLst>
                <a:path w="8664" h="7630" extrusionOk="0">
                  <a:moveTo>
                    <a:pt x="7264" y="0"/>
                  </a:moveTo>
                  <a:cubicBezTo>
                    <a:pt x="7028" y="0"/>
                    <a:pt x="6787" y="55"/>
                    <a:pt x="6562" y="145"/>
                  </a:cubicBezTo>
                  <a:cubicBezTo>
                    <a:pt x="6178" y="300"/>
                    <a:pt x="5839" y="543"/>
                    <a:pt x="5569" y="857"/>
                  </a:cubicBezTo>
                  <a:cubicBezTo>
                    <a:pt x="5315" y="650"/>
                    <a:pt x="5003" y="537"/>
                    <a:pt x="4691" y="537"/>
                  </a:cubicBezTo>
                  <a:cubicBezTo>
                    <a:pt x="4435" y="537"/>
                    <a:pt x="4180" y="613"/>
                    <a:pt x="3957" y="776"/>
                  </a:cubicBezTo>
                  <a:cubicBezTo>
                    <a:pt x="3699" y="965"/>
                    <a:pt x="3466" y="1222"/>
                    <a:pt x="3279" y="1512"/>
                  </a:cubicBezTo>
                  <a:cubicBezTo>
                    <a:pt x="3090" y="1316"/>
                    <a:pt x="2895" y="1125"/>
                    <a:pt x="2694" y="946"/>
                  </a:cubicBezTo>
                  <a:cubicBezTo>
                    <a:pt x="2411" y="693"/>
                    <a:pt x="2093" y="532"/>
                    <a:pt x="1765" y="532"/>
                  </a:cubicBezTo>
                  <a:cubicBezTo>
                    <a:pt x="1555" y="532"/>
                    <a:pt x="1340" y="598"/>
                    <a:pt x="1126" y="749"/>
                  </a:cubicBezTo>
                  <a:cubicBezTo>
                    <a:pt x="703" y="1047"/>
                    <a:pt x="412" y="1516"/>
                    <a:pt x="286" y="2016"/>
                  </a:cubicBezTo>
                  <a:cubicBezTo>
                    <a:pt x="1" y="3137"/>
                    <a:pt x="487" y="4249"/>
                    <a:pt x="1028" y="5210"/>
                  </a:cubicBezTo>
                  <a:cubicBezTo>
                    <a:pt x="1551" y="6142"/>
                    <a:pt x="2219" y="7126"/>
                    <a:pt x="3214" y="7593"/>
                  </a:cubicBezTo>
                  <a:cubicBezTo>
                    <a:pt x="3268" y="7618"/>
                    <a:pt x="3321" y="7630"/>
                    <a:pt x="3371" y="7630"/>
                  </a:cubicBezTo>
                  <a:cubicBezTo>
                    <a:pt x="3596" y="7630"/>
                    <a:pt x="3760" y="7399"/>
                    <a:pt x="3649" y="7158"/>
                  </a:cubicBezTo>
                  <a:cubicBezTo>
                    <a:pt x="3021" y="5792"/>
                    <a:pt x="1904" y="4693"/>
                    <a:pt x="1529" y="3199"/>
                  </a:cubicBezTo>
                  <a:cubicBezTo>
                    <a:pt x="1456" y="2901"/>
                    <a:pt x="1434" y="2598"/>
                    <a:pt x="1511" y="2300"/>
                  </a:cubicBezTo>
                  <a:cubicBezTo>
                    <a:pt x="1550" y="2157"/>
                    <a:pt x="1610" y="2013"/>
                    <a:pt x="1705" y="1897"/>
                  </a:cubicBezTo>
                  <a:cubicBezTo>
                    <a:pt x="1734" y="1861"/>
                    <a:pt x="1778" y="1833"/>
                    <a:pt x="1806" y="1796"/>
                  </a:cubicBezTo>
                  <a:cubicBezTo>
                    <a:pt x="1809" y="1792"/>
                    <a:pt x="1810" y="1792"/>
                    <a:pt x="1813" y="1789"/>
                  </a:cubicBezTo>
                  <a:cubicBezTo>
                    <a:pt x="1848" y="1826"/>
                    <a:pt x="1887" y="1859"/>
                    <a:pt x="1928" y="1890"/>
                  </a:cubicBezTo>
                  <a:cubicBezTo>
                    <a:pt x="2007" y="1959"/>
                    <a:pt x="2083" y="2028"/>
                    <a:pt x="2161" y="2098"/>
                  </a:cubicBezTo>
                  <a:cubicBezTo>
                    <a:pt x="2298" y="2226"/>
                    <a:pt x="2435" y="2355"/>
                    <a:pt x="2562" y="2491"/>
                  </a:cubicBezTo>
                  <a:cubicBezTo>
                    <a:pt x="2662" y="2595"/>
                    <a:pt x="2755" y="2705"/>
                    <a:pt x="2851" y="2815"/>
                  </a:cubicBezTo>
                  <a:cubicBezTo>
                    <a:pt x="2843" y="3221"/>
                    <a:pt x="2961" y="3616"/>
                    <a:pt x="3261" y="3944"/>
                  </a:cubicBezTo>
                  <a:cubicBezTo>
                    <a:pt x="3383" y="4078"/>
                    <a:pt x="3526" y="4134"/>
                    <a:pt x="3668" y="4134"/>
                  </a:cubicBezTo>
                  <a:cubicBezTo>
                    <a:pt x="3937" y="4134"/>
                    <a:pt x="4203" y="3932"/>
                    <a:pt x="4313" y="3666"/>
                  </a:cubicBezTo>
                  <a:cubicBezTo>
                    <a:pt x="4461" y="3310"/>
                    <a:pt x="4389" y="2970"/>
                    <a:pt x="4227" y="2662"/>
                  </a:cubicBezTo>
                  <a:cubicBezTo>
                    <a:pt x="4310" y="2415"/>
                    <a:pt x="4499" y="2180"/>
                    <a:pt x="4660" y="1994"/>
                  </a:cubicBezTo>
                  <a:cubicBezTo>
                    <a:pt x="4684" y="1966"/>
                    <a:pt x="4701" y="1947"/>
                    <a:pt x="4716" y="1933"/>
                  </a:cubicBezTo>
                  <a:cubicBezTo>
                    <a:pt x="4738" y="1946"/>
                    <a:pt x="4757" y="1965"/>
                    <a:pt x="4773" y="1985"/>
                  </a:cubicBezTo>
                  <a:cubicBezTo>
                    <a:pt x="4860" y="2108"/>
                    <a:pt x="4886" y="2302"/>
                    <a:pt x="4905" y="2476"/>
                  </a:cubicBezTo>
                  <a:cubicBezTo>
                    <a:pt x="4905" y="2482"/>
                    <a:pt x="4904" y="2488"/>
                    <a:pt x="4904" y="2492"/>
                  </a:cubicBezTo>
                  <a:lnTo>
                    <a:pt x="4907" y="2492"/>
                  </a:lnTo>
                  <a:cubicBezTo>
                    <a:pt x="4914" y="2557"/>
                    <a:pt x="4920" y="2618"/>
                    <a:pt x="4927" y="2673"/>
                  </a:cubicBezTo>
                  <a:cubicBezTo>
                    <a:pt x="4968" y="2972"/>
                    <a:pt x="5306" y="3165"/>
                    <a:pt x="5588" y="3165"/>
                  </a:cubicBezTo>
                  <a:cubicBezTo>
                    <a:pt x="5616" y="3165"/>
                    <a:pt x="5644" y="3163"/>
                    <a:pt x="5671" y="3159"/>
                  </a:cubicBezTo>
                  <a:cubicBezTo>
                    <a:pt x="6014" y="3106"/>
                    <a:pt x="6239" y="2838"/>
                    <a:pt x="6259" y="2492"/>
                  </a:cubicBezTo>
                  <a:cubicBezTo>
                    <a:pt x="6274" y="2246"/>
                    <a:pt x="6378" y="2016"/>
                    <a:pt x="6537" y="1829"/>
                  </a:cubicBezTo>
                  <a:cubicBezTo>
                    <a:pt x="6614" y="1736"/>
                    <a:pt x="6703" y="1656"/>
                    <a:pt x="6803" y="1590"/>
                  </a:cubicBezTo>
                  <a:cubicBezTo>
                    <a:pt x="6901" y="1524"/>
                    <a:pt x="7031" y="1499"/>
                    <a:pt x="7129" y="1446"/>
                  </a:cubicBezTo>
                  <a:cubicBezTo>
                    <a:pt x="7137" y="1496"/>
                    <a:pt x="7141" y="1552"/>
                    <a:pt x="7143" y="1576"/>
                  </a:cubicBezTo>
                  <a:cubicBezTo>
                    <a:pt x="7153" y="1946"/>
                    <a:pt x="7102" y="2318"/>
                    <a:pt x="7025" y="2678"/>
                  </a:cubicBezTo>
                  <a:cubicBezTo>
                    <a:pt x="6869" y="3411"/>
                    <a:pt x="6608" y="4133"/>
                    <a:pt x="6299" y="4815"/>
                  </a:cubicBezTo>
                  <a:cubicBezTo>
                    <a:pt x="6126" y="5193"/>
                    <a:pt x="5923" y="5558"/>
                    <a:pt x="5752" y="5936"/>
                  </a:cubicBezTo>
                  <a:cubicBezTo>
                    <a:pt x="5598" y="6277"/>
                    <a:pt x="5529" y="6805"/>
                    <a:pt x="5547" y="7180"/>
                  </a:cubicBezTo>
                  <a:cubicBezTo>
                    <a:pt x="5558" y="7391"/>
                    <a:pt x="5726" y="7543"/>
                    <a:pt x="5916" y="7543"/>
                  </a:cubicBezTo>
                  <a:cubicBezTo>
                    <a:pt x="5975" y="7543"/>
                    <a:pt x="6037" y="7528"/>
                    <a:pt x="6096" y="7495"/>
                  </a:cubicBezTo>
                  <a:cubicBezTo>
                    <a:pt x="7115" y="6934"/>
                    <a:pt x="7568" y="5744"/>
                    <a:pt x="7987" y="4718"/>
                  </a:cubicBezTo>
                  <a:cubicBezTo>
                    <a:pt x="8384" y="3750"/>
                    <a:pt x="8664" y="2632"/>
                    <a:pt x="8604" y="1576"/>
                  </a:cubicBezTo>
                  <a:cubicBezTo>
                    <a:pt x="8576" y="1103"/>
                    <a:pt x="8451" y="621"/>
                    <a:pt x="8082" y="296"/>
                  </a:cubicBezTo>
                  <a:cubicBezTo>
                    <a:pt x="7844" y="85"/>
                    <a:pt x="7558" y="0"/>
                    <a:pt x="7264"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60" name="Google Shape;1260;p33"/>
            <p:cNvSpPr/>
            <p:nvPr/>
          </p:nvSpPr>
          <p:spPr>
            <a:xfrm>
              <a:off x="3522278" y="2436916"/>
              <a:ext cx="41707" cy="42601"/>
            </a:xfrm>
            <a:custGeom>
              <a:avLst/>
              <a:gdLst/>
              <a:ahLst/>
              <a:cxnLst/>
              <a:rect l="l" t="t" r="r" b="b"/>
              <a:pathLst>
                <a:path w="2565" h="2620" extrusionOk="0">
                  <a:moveTo>
                    <a:pt x="21" y="1820"/>
                  </a:moveTo>
                  <a:cubicBezTo>
                    <a:pt x="21" y="1823"/>
                    <a:pt x="21" y="1826"/>
                    <a:pt x="21" y="1831"/>
                  </a:cubicBezTo>
                  <a:cubicBezTo>
                    <a:pt x="20" y="1841"/>
                    <a:pt x="18" y="1851"/>
                    <a:pt x="17" y="1862"/>
                  </a:cubicBezTo>
                  <a:lnTo>
                    <a:pt x="17" y="1862"/>
                  </a:lnTo>
                  <a:cubicBezTo>
                    <a:pt x="18" y="1853"/>
                    <a:pt x="19" y="1845"/>
                    <a:pt x="20" y="1837"/>
                  </a:cubicBezTo>
                  <a:lnTo>
                    <a:pt x="20" y="1837"/>
                  </a:lnTo>
                  <a:cubicBezTo>
                    <a:pt x="18" y="1847"/>
                    <a:pt x="17" y="1857"/>
                    <a:pt x="16" y="1867"/>
                  </a:cubicBezTo>
                  <a:lnTo>
                    <a:pt x="16" y="1867"/>
                  </a:lnTo>
                  <a:cubicBezTo>
                    <a:pt x="15" y="1873"/>
                    <a:pt x="14" y="1879"/>
                    <a:pt x="13" y="1885"/>
                  </a:cubicBezTo>
                  <a:lnTo>
                    <a:pt x="13" y="1885"/>
                  </a:lnTo>
                  <a:cubicBezTo>
                    <a:pt x="15" y="1864"/>
                    <a:pt x="18" y="1842"/>
                    <a:pt x="21" y="1820"/>
                  </a:cubicBezTo>
                  <a:close/>
                  <a:moveTo>
                    <a:pt x="2012" y="0"/>
                  </a:moveTo>
                  <a:cubicBezTo>
                    <a:pt x="1791" y="0"/>
                    <a:pt x="1578" y="125"/>
                    <a:pt x="1390" y="251"/>
                  </a:cubicBezTo>
                  <a:cubicBezTo>
                    <a:pt x="1319" y="298"/>
                    <a:pt x="1246" y="345"/>
                    <a:pt x="1177" y="393"/>
                  </a:cubicBezTo>
                  <a:cubicBezTo>
                    <a:pt x="1056" y="480"/>
                    <a:pt x="950" y="579"/>
                    <a:pt x="843" y="680"/>
                  </a:cubicBezTo>
                  <a:cubicBezTo>
                    <a:pt x="714" y="802"/>
                    <a:pt x="576" y="919"/>
                    <a:pt x="459" y="1051"/>
                  </a:cubicBezTo>
                  <a:cubicBezTo>
                    <a:pt x="396" y="1121"/>
                    <a:pt x="333" y="1192"/>
                    <a:pt x="272" y="1264"/>
                  </a:cubicBezTo>
                  <a:cubicBezTo>
                    <a:pt x="172" y="1381"/>
                    <a:pt x="83" y="1501"/>
                    <a:pt x="40" y="1653"/>
                  </a:cubicBezTo>
                  <a:cubicBezTo>
                    <a:pt x="18" y="1733"/>
                    <a:pt x="17" y="1821"/>
                    <a:pt x="9" y="1906"/>
                  </a:cubicBezTo>
                  <a:lnTo>
                    <a:pt x="9" y="1906"/>
                  </a:lnTo>
                  <a:cubicBezTo>
                    <a:pt x="8" y="1913"/>
                    <a:pt x="7" y="1919"/>
                    <a:pt x="6" y="1926"/>
                  </a:cubicBezTo>
                  <a:cubicBezTo>
                    <a:pt x="6" y="1930"/>
                    <a:pt x="6" y="1936"/>
                    <a:pt x="6" y="1941"/>
                  </a:cubicBezTo>
                  <a:cubicBezTo>
                    <a:pt x="9" y="1922"/>
                    <a:pt x="11" y="1904"/>
                    <a:pt x="13" y="1886"/>
                  </a:cubicBezTo>
                  <a:lnTo>
                    <a:pt x="13" y="1886"/>
                  </a:lnTo>
                  <a:cubicBezTo>
                    <a:pt x="0" y="2002"/>
                    <a:pt x="3" y="2109"/>
                    <a:pt x="53" y="2226"/>
                  </a:cubicBezTo>
                  <a:cubicBezTo>
                    <a:pt x="103" y="2352"/>
                    <a:pt x="194" y="2458"/>
                    <a:pt x="311" y="2527"/>
                  </a:cubicBezTo>
                  <a:cubicBezTo>
                    <a:pt x="434" y="2596"/>
                    <a:pt x="555" y="2620"/>
                    <a:pt x="680" y="2620"/>
                  </a:cubicBezTo>
                  <a:cubicBezTo>
                    <a:pt x="772" y="2620"/>
                    <a:pt x="865" y="2607"/>
                    <a:pt x="963" y="2590"/>
                  </a:cubicBezTo>
                  <a:cubicBezTo>
                    <a:pt x="1173" y="2553"/>
                    <a:pt x="1330" y="2387"/>
                    <a:pt x="1473" y="2244"/>
                  </a:cubicBezTo>
                  <a:cubicBezTo>
                    <a:pt x="1620" y="2100"/>
                    <a:pt x="1750" y="1944"/>
                    <a:pt x="1882" y="1787"/>
                  </a:cubicBezTo>
                  <a:cubicBezTo>
                    <a:pt x="1980" y="1669"/>
                    <a:pt x="2084" y="1555"/>
                    <a:pt x="2171" y="1431"/>
                  </a:cubicBezTo>
                  <a:cubicBezTo>
                    <a:pt x="2226" y="1352"/>
                    <a:pt x="2273" y="1267"/>
                    <a:pt x="2322" y="1183"/>
                  </a:cubicBezTo>
                  <a:cubicBezTo>
                    <a:pt x="2393" y="1060"/>
                    <a:pt x="2462" y="946"/>
                    <a:pt x="2508" y="808"/>
                  </a:cubicBezTo>
                  <a:cubicBezTo>
                    <a:pt x="2536" y="727"/>
                    <a:pt x="2565" y="639"/>
                    <a:pt x="2562" y="553"/>
                  </a:cubicBezTo>
                  <a:cubicBezTo>
                    <a:pt x="2553" y="364"/>
                    <a:pt x="2462" y="170"/>
                    <a:pt x="2291" y="74"/>
                  </a:cubicBezTo>
                  <a:cubicBezTo>
                    <a:pt x="2197" y="22"/>
                    <a:pt x="2104" y="0"/>
                    <a:pt x="2012"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61" name="Google Shape;1261;p33"/>
            <p:cNvSpPr/>
            <p:nvPr/>
          </p:nvSpPr>
          <p:spPr>
            <a:xfrm>
              <a:off x="3522278" y="2468152"/>
              <a:ext cx="130" cy="846"/>
            </a:xfrm>
            <a:custGeom>
              <a:avLst/>
              <a:gdLst/>
              <a:ahLst/>
              <a:cxnLst/>
              <a:rect l="l" t="t" r="r" b="b"/>
              <a:pathLst>
                <a:path w="8" h="52" extrusionOk="0">
                  <a:moveTo>
                    <a:pt x="8" y="1"/>
                  </a:moveTo>
                  <a:cubicBezTo>
                    <a:pt x="8" y="2"/>
                    <a:pt x="8" y="3"/>
                    <a:pt x="7" y="4"/>
                  </a:cubicBezTo>
                  <a:lnTo>
                    <a:pt x="7" y="4"/>
                  </a:lnTo>
                  <a:cubicBezTo>
                    <a:pt x="8" y="3"/>
                    <a:pt x="8" y="2"/>
                    <a:pt x="8" y="1"/>
                  </a:cubicBezTo>
                  <a:close/>
                  <a:moveTo>
                    <a:pt x="7" y="4"/>
                  </a:moveTo>
                  <a:cubicBezTo>
                    <a:pt x="7" y="4"/>
                    <a:pt x="7" y="4"/>
                    <a:pt x="6" y="5"/>
                  </a:cubicBezTo>
                  <a:cubicBezTo>
                    <a:pt x="5" y="21"/>
                    <a:pt x="2" y="36"/>
                    <a:pt x="1" y="52"/>
                  </a:cubicBezTo>
                  <a:cubicBezTo>
                    <a:pt x="3" y="35"/>
                    <a:pt x="5" y="20"/>
                    <a:pt x="7" y="4"/>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62" name="Google Shape;1262;p33"/>
            <p:cNvSpPr/>
            <p:nvPr/>
          </p:nvSpPr>
          <p:spPr>
            <a:xfrm>
              <a:off x="3478181" y="2381860"/>
              <a:ext cx="45593" cy="30422"/>
            </a:xfrm>
            <a:custGeom>
              <a:avLst/>
              <a:gdLst/>
              <a:ahLst/>
              <a:cxnLst/>
              <a:rect l="l" t="t" r="r" b="b"/>
              <a:pathLst>
                <a:path w="2804" h="1871" extrusionOk="0">
                  <a:moveTo>
                    <a:pt x="2099" y="1"/>
                  </a:moveTo>
                  <a:cubicBezTo>
                    <a:pt x="2089" y="1"/>
                    <a:pt x="2078" y="1"/>
                    <a:pt x="2068" y="2"/>
                  </a:cubicBezTo>
                  <a:cubicBezTo>
                    <a:pt x="1954" y="10"/>
                    <a:pt x="1841" y="38"/>
                    <a:pt x="1729" y="59"/>
                  </a:cubicBezTo>
                  <a:cubicBezTo>
                    <a:pt x="1653" y="73"/>
                    <a:pt x="1576" y="87"/>
                    <a:pt x="1499" y="100"/>
                  </a:cubicBezTo>
                  <a:cubicBezTo>
                    <a:pt x="1420" y="113"/>
                    <a:pt x="1350" y="144"/>
                    <a:pt x="1277" y="172"/>
                  </a:cubicBezTo>
                  <a:cubicBezTo>
                    <a:pt x="1130" y="229"/>
                    <a:pt x="982" y="281"/>
                    <a:pt x="834" y="333"/>
                  </a:cubicBezTo>
                  <a:cubicBezTo>
                    <a:pt x="655" y="393"/>
                    <a:pt x="507" y="453"/>
                    <a:pt x="364" y="579"/>
                  </a:cubicBezTo>
                  <a:cubicBezTo>
                    <a:pt x="264" y="666"/>
                    <a:pt x="185" y="761"/>
                    <a:pt x="129" y="875"/>
                  </a:cubicBezTo>
                  <a:lnTo>
                    <a:pt x="129" y="875"/>
                  </a:lnTo>
                  <a:cubicBezTo>
                    <a:pt x="121" y="886"/>
                    <a:pt x="114" y="898"/>
                    <a:pt x="110" y="910"/>
                  </a:cubicBezTo>
                  <a:cubicBezTo>
                    <a:pt x="44" y="1052"/>
                    <a:pt x="0" y="1212"/>
                    <a:pt x="50" y="1369"/>
                  </a:cubicBezTo>
                  <a:cubicBezTo>
                    <a:pt x="97" y="1512"/>
                    <a:pt x="186" y="1652"/>
                    <a:pt x="324" y="1725"/>
                  </a:cubicBezTo>
                  <a:cubicBezTo>
                    <a:pt x="346" y="1737"/>
                    <a:pt x="372" y="1744"/>
                    <a:pt x="397" y="1754"/>
                  </a:cubicBezTo>
                  <a:cubicBezTo>
                    <a:pt x="524" y="1836"/>
                    <a:pt x="677" y="1870"/>
                    <a:pt x="831" y="1870"/>
                  </a:cubicBezTo>
                  <a:cubicBezTo>
                    <a:pt x="984" y="1870"/>
                    <a:pt x="1138" y="1836"/>
                    <a:pt x="1271" y="1780"/>
                  </a:cubicBezTo>
                  <a:cubicBezTo>
                    <a:pt x="1470" y="1697"/>
                    <a:pt x="1668" y="1612"/>
                    <a:pt x="1864" y="1520"/>
                  </a:cubicBezTo>
                  <a:cubicBezTo>
                    <a:pt x="2049" y="1433"/>
                    <a:pt x="2201" y="1300"/>
                    <a:pt x="2357" y="1169"/>
                  </a:cubicBezTo>
                  <a:cubicBezTo>
                    <a:pt x="2414" y="1123"/>
                    <a:pt x="2471" y="1073"/>
                    <a:pt x="2524" y="1020"/>
                  </a:cubicBezTo>
                  <a:cubicBezTo>
                    <a:pt x="2626" y="912"/>
                    <a:pt x="2670" y="777"/>
                    <a:pt x="2718" y="640"/>
                  </a:cubicBezTo>
                  <a:cubicBezTo>
                    <a:pt x="2803" y="397"/>
                    <a:pt x="2620" y="125"/>
                    <a:pt x="2387" y="59"/>
                  </a:cubicBezTo>
                  <a:cubicBezTo>
                    <a:pt x="2292" y="31"/>
                    <a:pt x="2200" y="1"/>
                    <a:pt x="2099"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63" name="Google Shape;1263;p33"/>
            <p:cNvSpPr/>
            <p:nvPr/>
          </p:nvSpPr>
          <p:spPr>
            <a:xfrm>
              <a:off x="3472897" y="2282316"/>
              <a:ext cx="47235" cy="28894"/>
            </a:xfrm>
            <a:custGeom>
              <a:avLst/>
              <a:gdLst/>
              <a:ahLst/>
              <a:cxnLst/>
              <a:rect l="l" t="t" r="r" b="b"/>
              <a:pathLst>
                <a:path w="2905" h="1777" extrusionOk="0">
                  <a:moveTo>
                    <a:pt x="755" y="0"/>
                  </a:moveTo>
                  <a:cubicBezTo>
                    <a:pt x="545" y="0"/>
                    <a:pt x="372" y="95"/>
                    <a:pt x="234" y="236"/>
                  </a:cubicBezTo>
                  <a:cubicBezTo>
                    <a:pt x="214" y="256"/>
                    <a:pt x="196" y="278"/>
                    <a:pt x="179" y="302"/>
                  </a:cubicBezTo>
                  <a:cubicBezTo>
                    <a:pt x="160" y="327"/>
                    <a:pt x="138" y="347"/>
                    <a:pt x="120" y="374"/>
                  </a:cubicBezTo>
                  <a:cubicBezTo>
                    <a:pt x="126" y="368"/>
                    <a:pt x="133" y="363"/>
                    <a:pt x="141" y="358"/>
                  </a:cubicBezTo>
                  <a:lnTo>
                    <a:pt x="141" y="358"/>
                  </a:lnTo>
                  <a:cubicBezTo>
                    <a:pt x="75" y="454"/>
                    <a:pt x="34" y="561"/>
                    <a:pt x="37" y="682"/>
                  </a:cubicBezTo>
                  <a:lnTo>
                    <a:pt x="37" y="682"/>
                  </a:lnTo>
                  <a:cubicBezTo>
                    <a:pt x="35" y="695"/>
                    <a:pt x="34" y="709"/>
                    <a:pt x="31" y="724"/>
                  </a:cubicBezTo>
                  <a:cubicBezTo>
                    <a:pt x="0" y="988"/>
                    <a:pt x="199" y="1206"/>
                    <a:pt x="390" y="1348"/>
                  </a:cubicBezTo>
                  <a:cubicBezTo>
                    <a:pt x="551" y="1468"/>
                    <a:pt x="706" y="1569"/>
                    <a:pt x="904" y="1629"/>
                  </a:cubicBezTo>
                  <a:cubicBezTo>
                    <a:pt x="1039" y="1672"/>
                    <a:pt x="1177" y="1707"/>
                    <a:pt x="1314" y="1736"/>
                  </a:cubicBezTo>
                  <a:cubicBezTo>
                    <a:pt x="1465" y="1768"/>
                    <a:pt x="1617" y="1776"/>
                    <a:pt x="1769" y="1776"/>
                  </a:cubicBezTo>
                  <a:cubicBezTo>
                    <a:pt x="1814" y="1776"/>
                    <a:pt x="1859" y="1776"/>
                    <a:pt x="1903" y="1775"/>
                  </a:cubicBezTo>
                  <a:cubicBezTo>
                    <a:pt x="2016" y="1773"/>
                    <a:pt x="2128" y="1769"/>
                    <a:pt x="2235" y="1735"/>
                  </a:cubicBezTo>
                  <a:cubicBezTo>
                    <a:pt x="2334" y="1704"/>
                    <a:pt x="2438" y="1650"/>
                    <a:pt x="2534" y="1605"/>
                  </a:cubicBezTo>
                  <a:cubicBezTo>
                    <a:pt x="2859" y="1451"/>
                    <a:pt x="2904" y="941"/>
                    <a:pt x="2649" y="709"/>
                  </a:cubicBezTo>
                  <a:cubicBezTo>
                    <a:pt x="2610" y="674"/>
                    <a:pt x="2573" y="637"/>
                    <a:pt x="2535" y="602"/>
                  </a:cubicBezTo>
                  <a:cubicBezTo>
                    <a:pt x="2482" y="555"/>
                    <a:pt x="2428" y="511"/>
                    <a:pt x="2369" y="473"/>
                  </a:cubicBezTo>
                  <a:cubicBezTo>
                    <a:pt x="2317" y="444"/>
                    <a:pt x="2262" y="421"/>
                    <a:pt x="2205" y="401"/>
                  </a:cubicBezTo>
                  <a:cubicBezTo>
                    <a:pt x="2125" y="365"/>
                    <a:pt x="2046" y="330"/>
                    <a:pt x="1965" y="292"/>
                  </a:cubicBezTo>
                  <a:cubicBezTo>
                    <a:pt x="1801" y="217"/>
                    <a:pt x="1632" y="171"/>
                    <a:pt x="1461" y="116"/>
                  </a:cubicBezTo>
                  <a:cubicBezTo>
                    <a:pt x="1407" y="98"/>
                    <a:pt x="1352" y="76"/>
                    <a:pt x="1297" y="60"/>
                  </a:cubicBezTo>
                  <a:cubicBezTo>
                    <a:pt x="1181" y="26"/>
                    <a:pt x="1055" y="23"/>
                    <a:pt x="935" y="15"/>
                  </a:cubicBezTo>
                  <a:cubicBezTo>
                    <a:pt x="876" y="12"/>
                    <a:pt x="815" y="1"/>
                    <a:pt x="755"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64" name="Google Shape;1264;p33"/>
            <p:cNvSpPr/>
            <p:nvPr/>
          </p:nvSpPr>
          <p:spPr>
            <a:xfrm>
              <a:off x="3512376" y="2188610"/>
              <a:ext cx="37577" cy="38276"/>
            </a:xfrm>
            <a:custGeom>
              <a:avLst/>
              <a:gdLst/>
              <a:ahLst/>
              <a:cxnLst/>
              <a:rect l="l" t="t" r="r" b="b"/>
              <a:pathLst>
                <a:path w="2311" h="2354" extrusionOk="0">
                  <a:moveTo>
                    <a:pt x="1981" y="1100"/>
                  </a:moveTo>
                  <a:lnTo>
                    <a:pt x="1981" y="1100"/>
                  </a:lnTo>
                  <a:cubicBezTo>
                    <a:pt x="1988" y="1109"/>
                    <a:pt x="1994" y="1117"/>
                    <a:pt x="2000" y="1125"/>
                  </a:cubicBezTo>
                  <a:cubicBezTo>
                    <a:pt x="1994" y="1117"/>
                    <a:pt x="1987" y="1109"/>
                    <a:pt x="1981" y="1100"/>
                  </a:cubicBezTo>
                  <a:close/>
                  <a:moveTo>
                    <a:pt x="474" y="0"/>
                  </a:moveTo>
                  <a:cubicBezTo>
                    <a:pt x="394" y="0"/>
                    <a:pt x="316" y="39"/>
                    <a:pt x="268" y="104"/>
                  </a:cubicBezTo>
                  <a:cubicBezTo>
                    <a:pt x="237" y="133"/>
                    <a:pt x="210" y="164"/>
                    <a:pt x="183" y="198"/>
                  </a:cubicBezTo>
                  <a:cubicBezTo>
                    <a:pt x="195" y="181"/>
                    <a:pt x="201" y="173"/>
                    <a:pt x="200" y="173"/>
                  </a:cubicBezTo>
                  <a:lnTo>
                    <a:pt x="200" y="173"/>
                  </a:lnTo>
                  <a:cubicBezTo>
                    <a:pt x="199" y="173"/>
                    <a:pt x="184" y="192"/>
                    <a:pt x="154" y="233"/>
                  </a:cubicBezTo>
                  <a:cubicBezTo>
                    <a:pt x="101" y="290"/>
                    <a:pt x="63" y="360"/>
                    <a:pt x="45" y="438"/>
                  </a:cubicBezTo>
                  <a:cubicBezTo>
                    <a:pt x="43" y="453"/>
                    <a:pt x="40" y="467"/>
                    <a:pt x="37" y="482"/>
                  </a:cubicBezTo>
                  <a:cubicBezTo>
                    <a:pt x="19" y="568"/>
                    <a:pt x="0" y="661"/>
                    <a:pt x="3" y="749"/>
                  </a:cubicBezTo>
                  <a:cubicBezTo>
                    <a:pt x="7" y="845"/>
                    <a:pt x="21" y="941"/>
                    <a:pt x="43" y="1033"/>
                  </a:cubicBezTo>
                  <a:cubicBezTo>
                    <a:pt x="70" y="1160"/>
                    <a:pt x="158" y="1305"/>
                    <a:pt x="230" y="1420"/>
                  </a:cubicBezTo>
                  <a:cubicBezTo>
                    <a:pt x="303" y="1540"/>
                    <a:pt x="409" y="1653"/>
                    <a:pt x="508" y="1754"/>
                  </a:cubicBezTo>
                  <a:cubicBezTo>
                    <a:pt x="664" y="1912"/>
                    <a:pt x="838" y="2072"/>
                    <a:pt x="1036" y="2173"/>
                  </a:cubicBezTo>
                  <a:cubicBezTo>
                    <a:pt x="1077" y="2193"/>
                    <a:pt x="1117" y="2214"/>
                    <a:pt x="1159" y="2233"/>
                  </a:cubicBezTo>
                  <a:cubicBezTo>
                    <a:pt x="1325" y="2309"/>
                    <a:pt x="1391" y="2325"/>
                    <a:pt x="1574" y="2344"/>
                  </a:cubicBezTo>
                  <a:cubicBezTo>
                    <a:pt x="1607" y="2347"/>
                    <a:pt x="1643" y="2352"/>
                    <a:pt x="1676" y="2353"/>
                  </a:cubicBezTo>
                  <a:cubicBezTo>
                    <a:pt x="1679" y="2353"/>
                    <a:pt x="1682" y="2353"/>
                    <a:pt x="1685" y="2353"/>
                  </a:cubicBezTo>
                  <a:cubicBezTo>
                    <a:pt x="1942" y="2353"/>
                    <a:pt x="2205" y="2158"/>
                    <a:pt x="2267" y="1909"/>
                  </a:cubicBezTo>
                  <a:cubicBezTo>
                    <a:pt x="2311" y="1732"/>
                    <a:pt x="2277" y="1569"/>
                    <a:pt x="2197" y="1408"/>
                  </a:cubicBezTo>
                  <a:cubicBezTo>
                    <a:pt x="2179" y="1371"/>
                    <a:pt x="2161" y="1333"/>
                    <a:pt x="2141" y="1298"/>
                  </a:cubicBezTo>
                  <a:cubicBezTo>
                    <a:pt x="2084" y="1195"/>
                    <a:pt x="1993" y="1106"/>
                    <a:pt x="1916" y="1014"/>
                  </a:cubicBezTo>
                  <a:lnTo>
                    <a:pt x="1916" y="1014"/>
                  </a:lnTo>
                  <a:cubicBezTo>
                    <a:pt x="1883" y="972"/>
                    <a:pt x="1848" y="930"/>
                    <a:pt x="1810" y="892"/>
                  </a:cubicBezTo>
                  <a:cubicBezTo>
                    <a:pt x="1777" y="860"/>
                    <a:pt x="1747" y="826"/>
                    <a:pt x="1716" y="793"/>
                  </a:cubicBezTo>
                  <a:cubicBezTo>
                    <a:pt x="1671" y="745"/>
                    <a:pt x="1630" y="696"/>
                    <a:pt x="1589" y="645"/>
                  </a:cubicBezTo>
                  <a:lnTo>
                    <a:pt x="1589" y="645"/>
                  </a:lnTo>
                  <a:cubicBezTo>
                    <a:pt x="1498" y="526"/>
                    <a:pt x="1405" y="408"/>
                    <a:pt x="1298" y="302"/>
                  </a:cubicBezTo>
                  <a:cubicBezTo>
                    <a:pt x="1125" y="126"/>
                    <a:pt x="866" y="10"/>
                    <a:pt x="615" y="9"/>
                  </a:cubicBezTo>
                  <a:cubicBezTo>
                    <a:pt x="591" y="5"/>
                    <a:pt x="567" y="4"/>
                    <a:pt x="543" y="4"/>
                  </a:cubicBezTo>
                  <a:cubicBezTo>
                    <a:pt x="535" y="4"/>
                    <a:pt x="527" y="4"/>
                    <a:pt x="519" y="4"/>
                  </a:cubicBezTo>
                  <a:cubicBezTo>
                    <a:pt x="504" y="2"/>
                    <a:pt x="489" y="0"/>
                    <a:pt x="474"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65" name="Google Shape;1265;p33"/>
            <p:cNvSpPr/>
            <p:nvPr/>
          </p:nvSpPr>
          <p:spPr>
            <a:xfrm>
              <a:off x="3601904" y="2121456"/>
              <a:ext cx="34276" cy="51528"/>
            </a:xfrm>
            <a:custGeom>
              <a:avLst/>
              <a:gdLst/>
              <a:ahLst/>
              <a:cxnLst/>
              <a:rect l="l" t="t" r="r" b="b"/>
              <a:pathLst>
                <a:path w="2108" h="3169" extrusionOk="0">
                  <a:moveTo>
                    <a:pt x="877" y="0"/>
                  </a:moveTo>
                  <a:cubicBezTo>
                    <a:pt x="869" y="0"/>
                    <a:pt x="861" y="0"/>
                    <a:pt x="854" y="1"/>
                  </a:cubicBezTo>
                  <a:cubicBezTo>
                    <a:pt x="672" y="9"/>
                    <a:pt x="484" y="68"/>
                    <a:pt x="358" y="206"/>
                  </a:cubicBezTo>
                  <a:cubicBezTo>
                    <a:pt x="131" y="452"/>
                    <a:pt x="46" y="787"/>
                    <a:pt x="20" y="1113"/>
                  </a:cubicBezTo>
                  <a:cubicBezTo>
                    <a:pt x="1" y="1337"/>
                    <a:pt x="75" y="1596"/>
                    <a:pt x="136" y="1815"/>
                  </a:cubicBezTo>
                  <a:cubicBezTo>
                    <a:pt x="267" y="2292"/>
                    <a:pt x="522" y="2823"/>
                    <a:pt x="974" y="3070"/>
                  </a:cubicBezTo>
                  <a:cubicBezTo>
                    <a:pt x="1091" y="3135"/>
                    <a:pt x="1219" y="3168"/>
                    <a:pt x="1348" y="3168"/>
                  </a:cubicBezTo>
                  <a:cubicBezTo>
                    <a:pt x="1472" y="3168"/>
                    <a:pt x="1596" y="3137"/>
                    <a:pt x="1709" y="3070"/>
                  </a:cubicBezTo>
                  <a:cubicBezTo>
                    <a:pt x="1948" y="2930"/>
                    <a:pt x="2043" y="2704"/>
                    <a:pt x="2070" y="2440"/>
                  </a:cubicBezTo>
                  <a:cubicBezTo>
                    <a:pt x="2108" y="2073"/>
                    <a:pt x="1960" y="1692"/>
                    <a:pt x="1863" y="1340"/>
                  </a:cubicBezTo>
                  <a:cubicBezTo>
                    <a:pt x="1802" y="1120"/>
                    <a:pt x="1769" y="915"/>
                    <a:pt x="1674" y="704"/>
                  </a:cubicBezTo>
                  <a:cubicBezTo>
                    <a:pt x="1598" y="537"/>
                    <a:pt x="1489" y="323"/>
                    <a:pt x="1349" y="206"/>
                  </a:cubicBezTo>
                  <a:cubicBezTo>
                    <a:pt x="1215" y="95"/>
                    <a:pt x="1058" y="0"/>
                    <a:pt x="877"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66" name="Google Shape;1266;p33"/>
            <p:cNvSpPr/>
            <p:nvPr/>
          </p:nvSpPr>
          <p:spPr>
            <a:xfrm>
              <a:off x="3710439" y="2108871"/>
              <a:ext cx="42130" cy="59593"/>
            </a:xfrm>
            <a:custGeom>
              <a:avLst/>
              <a:gdLst/>
              <a:ahLst/>
              <a:cxnLst/>
              <a:rect l="l" t="t" r="r" b="b"/>
              <a:pathLst>
                <a:path w="2591" h="3665" extrusionOk="0">
                  <a:moveTo>
                    <a:pt x="1870" y="0"/>
                  </a:moveTo>
                  <a:cubicBezTo>
                    <a:pt x="1855" y="0"/>
                    <a:pt x="1841" y="1"/>
                    <a:pt x="1826" y="2"/>
                  </a:cubicBezTo>
                  <a:cubicBezTo>
                    <a:pt x="1747" y="10"/>
                    <a:pt x="1671" y="17"/>
                    <a:pt x="1596" y="38"/>
                  </a:cubicBezTo>
                  <a:lnTo>
                    <a:pt x="1596" y="38"/>
                  </a:lnTo>
                  <a:cubicBezTo>
                    <a:pt x="914" y="152"/>
                    <a:pt x="634" y="967"/>
                    <a:pt x="386" y="1537"/>
                  </a:cubicBezTo>
                  <a:cubicBezTo>
                    <a:pt x="264" y="1812"/>
                    <a:pt x="116" y="2121"/>
                    <a:pt x="71" y="2422"/>
                  </a:cubicBezTo>
                  <a:cubicBezTo>
                    <a:pt x="35" y="2653"/>
                    <a:pt x="0" y="2858"/>
                    <a:pt x="49" y="3091"/>
                  </a:cubicBezTo>
                  <a:cubicBezTo>
                    <a:pt x="111" y="3386"/>
                    <a:pt x="364" y="3665"/>
                    <a:pt x="683" y="3665"/>
                  </a:cubicBezTo>
                  <a:cubicBezTo>
                    <a:pt x="692" y="3665"/>
                    <a:pt x="700" y="3665"/>
                    <a:pt x="709" y="3664"/>
                  </a:cubicBezTo>
                  <a:cubicBezTo>
                    <a:pt x="1394" y="3631"/>
                    <a:pt x="1782" y="2895"/>
                    <a:pt x="2049" y="2351"/>
                  </a:cubicBezTo>
                  <a:cubicBezTo>
                    <a:pt x="2151" y="2139"/>
                    <a:pt x="2260" y="1928"/>
                    <a:pt x="2359" y="1714"/>
                  </a:cubicBezTo>
                  <a:cubicBezTo>
                    <a:pt x="2438" y="1542"/>
                    <a:pt x="2499" y="1362"/>
                    <a:pt x="2538" y="1176"/>
                  </a:cubicBezTo>
                  <a:cubicBezTo>
                    <a:pt x="2575" y="1008"/>
                    <a:pt x="2591" y="832"/>
                    <a:pt x="2544" y="662"/>
                  </a:cubicBezTo>
                  <a:cubicBezTo>
                    <a:pt x="2522" y="578"/>
                    <a:pt x="2484" y="498"/>
                    <a:pt x="2434" y="426"/>
                  </a:cubicBezTo>
                  <a:cubicBezTo>
                    <a:pt x="2419" y="389"/>
                    <a:pt x="2402" y="354"/>
                    <a:pt x="2381" y="320"/>
                  </a:cubicBezTo>
                  <a:cubicBezTo>
                    <a:pt x="2269" y="156"/>
                    <a:pt x="2082" y="0"/>
                    <a:pt x="1870"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67" name="Google Shape;1267;p33"/>
            <p:cNvSpPr/>
            <p:nvPr/>
          </p:nvSpPr>
          <p:spPr>
            <a:xfrm>
              <a:off x="3801593" y="2193195"/>
              <a:ext cx="37691" cy="32829"/>
            </a:xfrm>
            <a:custGeom>
              <a:avLst/>
              <a:gdLst/>
              <a:ahLst/>
              <a:cxnLst/>
              <a:rect l="l" t="t" r="r" b="b"/>
              <a:pathLst>
                <a:path w="2318" h="2019" extrusionOk="0">
                  <a:moveTo>
                    <a:pt x="1679" y="1"/>
                  </a:moveTo>
                  <a:cubicBezTo>
                    <a:pt x="1627" y="1"/>
                    <a:pt x="1575" y="8"/>
                    <a:pt x="1524" y="24"/>
                  </a:cubicBezTo>
                  <a:cubicBezTo>
                    <a:pt x="1403" y="65"/>
                    <a:pt x="1261" y="115"/>
                    <a:pt x="1160" y="191"/>
                  </a:cubicBezTo>
                  <a:cubicBezTo>
                    <a:pt x="984" y="323"/>
                    <a:pt x="798" y="451"/>
                    <a:pt x="635" y="600"/>
                  </a:cubicBezTo>
                  <a:cubicBezTo>
                    <a:pt x="487" y="738"/>
                    <a:pt x="323" y="896"/>
                    <a:pt x="220" y="1070"/>
                  </a:cubicBezTo>
                  <a:cubicBezTo>
                    <a:pt x="176" y="1144"/>
                    <a:pt x="132" y="1218"/>
                    <a:pt x="91" y="1293"/>
                  </a:cubicBezTo>
                  <a:cubicBezTo>
                    <a:pt x="43" y="1380"/>
                    <a:pt x="1" y="1472"/>
                    <a:pt x="1" y="1573"/>
                  </a:cubicBezTo>
                  <a:cubicBezTo>
                    <a:pt x="1" y="1720"/>
                    <a:pt x="75" y="1870"/>
                    <a:pt x="201" y="1948"/>
                  </a:cubicBezTo>
                  <a:cubicBezTo>
                    <a:pt x="282" y="1997"/>
                    <a:pt x="361" y="2018"/>
                    <a:pt x="441" y="2018"/>
                  </a:cubicBezTo>
                  <a:cubicBezTo>
                    <a:pt x="518" y="2018"/>
                    <a:pt x="596" y="1999"/>
                    <a:pt x="676" y="1967"/>
                  </a:cubicBezTo>
                  <a:cubicBezTo>
                    <a:pt x="735" y="1944"/>
                    <a:pt x="796" y="1920"/>
                    <a:pt x="856" y="1897"/>
                  </a:cubicBezTo>
                  <a:cubicBezTo>
                    <a:pt x="968" y="1856"/>
                    <a:pt x="1073" y="1803"/>
                    <a:pt x="1174" y="1739"/>
                  </a:cubicBezTo>
                  <a:cubicBezTo>
                    <a:pt x="1237" y="1699"/>
                    <a:pt x="1302" y="1659"/>
                    <a:pt x="1366" y="1621"/>
                  </a:cubicBezTo>
                  <a:cubicBezTo>
                    <a:pt x="1495" y="1544"/>
                    <a:pt x="1615" y="1447"/>
                    <a:pt x="1740" y="1362"/>
                  </a:cubicBezTo>
                  <a:cubicBezTo>
                    <a:pt x="1839" y="1295"/>
                    <a:pt x="1942" y="1229"/>
                    <a:pt x="2027" y="1142"/>
                  </a:cubicBezTo>
                  <a:cubicBezTo>
                    <a:pt x="2135" y="1028"/>
                    <a:pt x="2261" y="903"/>
                    <a:pt x="2288" y="742"/>
                  </a:cubicBezTo>
                  <a:cubicBezTo>
                    <a:pt x="2311" y="588"/>
                    <a:pt x="2317" y="430"/>
                    <a:pt x="2228" y="292"/>
                  </a:cubicBezTo>
                  <a:cubicBezTo>
                    <a:pt x="2197" y="247"/>
                    <a:pt x="2159" y="204"/>
                    <a:pt x="2118" y="166"/>
                  </a:cubicBezTo>
                  <a:lnTo>
                    <a:pt x="2118" y="166"/>
                  </a:lnTo>
                  <a:cubicBezTo>
                    <a:pt x="2128" y="172"/>
                    <a:pt x="2140" y="179"/>
                    <a:pt x="2142" y="179"/>
                  </a:cubicBezTo>
                  <a:cubicBezTo>
                    <a:pt x="2142" y="179"/>
                    <a:pt x="2142" y="178"/>
                    <a:pt x="2141" y="178"/>
                  </a:cubicBezTo>
                  <a:cubicBezTo>
                    <a:pt x="2133" y="169"/>
                    <a:pt x="2119" y="166"/>
                    <a:pt x="2109" y="157"/>
                  </a:cubicBezTo>
                  <a:cubicBezTo>
                    <a:pt x="2072" y="125"/>
                    <a:pt x="2030" y="99"/>
                    <a:pt x="1986" y="77"/>
                  </a:cubicBezTo>
                  <a:cubicBezTo>
                    <a:pt x="1973" y="71"/>
                    <a:pt x="1963" y="59"/>
                    <a:pt x="1949" y="53"/>
                  </a:cubicBezTo>
                  <a:cubicBezTo>
                    <a:pt x="1942" y="51"/>
                    <a:pt x="1935" y="51"/>
                    <a:pt x="1927" y="48"/>
                  </a:cubicBezTo>
                  <a:cubicBezTo>
                    <a:pt x="1911" y="39"/>
                    <a:pt x="1897" y="31"/>
                    <a:pt x="1879" y="24"/>
                  </a:cubicBezTo>
                  <a:lnTo>
                    <a:pt x="1879" y="24"/>
                  </a:lnTo>
                  <a:cubicBezTo>
                    <a:pt x="1879" y="24"/>
                    <a:pt x="1895" y="34"/>
                    <a:pt x="1911" y="45"/>
                  </a:cubicBezTo>
                  <a:cubicBezTo>
                    <a:pt x="1837" y="17"/>
                    <a:pt x="1758" y="1"/>
                    <a:pt x="1679"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68" name="Google Shape;1268;p33"/>
            <p:cNvSpPr/>
            <p:nvPr/>
          </p:nvSpPr>
          <p:spPr>
            <a:xfrm>
              <a:off x="3819267" y="2287341"/>
              <a:ext cx="56438" cy="29935"/>
            </a:xfrm>
            <a:custGeom>
              <a:avLst/>
              <a:gdLst/>
              <a:ahLst/>
              <a:cxnLst/>
              <a:rect l="l" t="t" r="r" b="b"/>
              <a:pathLst>
                <a:path w="3471" h="1841" extrusionOk="0">
                  <a:moveTo>
                    <a:pt x="2480" y="0"/>
                  </a:moveTo>
                  <a:cubicBezTo>
                    <a:pt x="2397" y="0"/>
                    <a:pt x="2312" y="7"/>
                    <a:pt x="2225" y="16"/>
                  </a:cubicBezTo>
                  <a:cubicBezTo>
                    <a:pt x="1966" y="44"/>
                    <a:pt x="1709" y="81"/>
                    <a:pt x="1453" y="128"/>
                  </a:cubicBezTo>
                  <a:cubicBezTo>
                    <a:pt x="1270" y="163"/>
                    <a:pt x="1070" y="180"/>
                    <a:pt x="895" y="240"/>
                  </a:cubicBezTo>
                  <a:cubicBezTo>
                    <a:pt x="767" y="283"/>
                    <a:pt x="606" y="339"/>
                    <a:pt x="495" y="403"/>
                  </a:cubicBezTo>
                  <a:cubicBezTo>
                    <a:pt x="350" y="487"/>
                    <a:pt x="226" y="630"/>
                    <a:pt x="139" y="774"/>
                  </a:cubicBezTo>
                  <a:cubicBezTo>
                    <a:pt x="1" y="1002"/>
                    <a:pt x="46" y="1320"/>
                    <a:pt x="234" y="1507"/>
                  </a:cubicBezTo>
                  <a:cubicBezTo>
                    <a:pt x="351" y="1624"/>
                    <a:pt x="495" y="1722"/>
                    <a:pt x="653" y="1775"/>
                  </a:cubicBezTo>
                  <a:cubicBezTo>
                    <a:pt x="777" y="1814"/>
                    <a:pt x="952" y="1822"/>
                    <a:pt x="1088" y="1835"/>
                  </a:cubicBezTo>
                  <a:cubicBezTo>
                    <a:pt x="1131" y="1839"/>
                    <a:pt x="1174" y="1840"/>
                    <a:pt x="1218" y="1840"/>
                  </a:cubicBezTo>
                  <a:cubicBezTo>
                    <a:pt x="1372" y="1840"/>
                    <a:pt x="1529" y="1820"/>
                    <a:pt x="1680" y="1811"/>
                  </a:cubicBezTo>
                  <a:cubicBezTo>
                    <a:pt x="1934" y="1797"/>
                    <a:pt x="2183" y="1766"/>
                    <a:pt x="2433" y="1732"/>
                  </a:cubicBezTo>
                  <a:cubicBezTo>
                    <a:pt x="2527" y="1719"/>
                    <a:pt x="2627" y="1715"/>
                    <a:pt x="2716" y="1691"/>
                  </a:cubicBezTo>
                  <a:cubicBezTo>
                    <a:pt x="2920" y="1640"/>
                    <a:pt x="3100" y="1523"/>
                    <a:pt x="3230" y="1360"/>
                  </a:cubicBezTo>
                  <a:cubicBezTo>
                    <a:pt x="3386" y="1167"/>
                    <a:pt x="3471" y="982"/>
                    <a:pt x="3437" y="730"/>
                  </a:cubicBezTo>
                  <a:cubicBezTo>
                    <a:pt x="3403" y="481"/>
                    <a:pt x="3274" y="330"/>
                    <a:pt x="3078" y="182"/>
                  </a:cubicBezTo>
                  <a:cubicBezTo>
                    <a:pt x="2893" y="42"/>
                    <a:pt x="2692" y="0"/>
                    <a:pt x="2480"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69" name="Google Shape;1269;p33"/>
            <p:cNvSpPr/>
            <p:nvPr/>
          </p:nvSpPr>
          <p:spPr>
            <a:xfrm>
              <a:off x="3814097" y="2388088"/>
              <a:ext cx="38244" cy="29626"/>
            </a:xfrm>
            <a:custGeom>
              <a:avLst/>
              <a:gdLst/>
              <a:ahLst/>
              <a:cxnLst/>
              <a:rect l="l" t="t" r="r" b="b"/>
              <a:pathLst>
                <a:path w="2352" h="1822" extrusionOk="0">
                  <a:moveTo>
                    <a:pt x="545" y="1"/>
                  </a:moveTo>
                  <a:cubicBezTo>
                    <a:pt x="389" y="1"/>
                    <a:pt x="247" y="83"/>
                    <a:pt x="153" y="205"/>
                  </a:cubicBezTo>
                  <a:cubicBezTo>
                    <a:pt x="62" y="322"/>
                    <a:pt x="1" y="507"/>
                    <a:pt x="61" y="655"/>
                  </a:cubicBezTo>
                  <a:cubicBezTo>
                    <a:pt x="93" y="731"/>
                    <a:pt x="127" y="807"/>
                    <a:pt x="159" y="883"/>
                  </a:cubicBezTo>
                  <a:cubicBezTo>
                    <a:pt x="184" y="948"/>
                    <a:pt x="212" y="1028"/>
                    <a:pt x="237" y="1066"/>
                  </a:cubicBezTo>
                  <a:cubicBezTo>
                    <a:pt x="276" y="1128"/>
                    <a:pt x="323" y="1185"/>
                    <a:pt x="376" y="1236"/>
                  </a:cubicBezTo>
                  <a:cubicBezTo>
                    <a:pt x="410" y="1270"/>
                    <a:pt x="446" y="1301"/>
                    <a:pt x="481" y="1333"/>
                  </a:cubicBezTo>
                  <a:cubicBezTo>
                    <a:pt x="593" y="1430"/>
                    <a:pt x="704" y="1537"/>
                    <a:pt x="836" y="1603"/>
                  </a:cubicBezTo>
                  <a:cubicBezTo>
                    <a:pt x="876" y="1623"/>
                    <a:pt x="917" y="1642"/>
                    <a:pt x="956" y="1661"/>
                  </a:cubicBezTo>
                  <a:cubicBezTo>
                    <a:pt x="977" y="1672"/>
                    <a:pt x="997" y="1680"/>
                    <a:pt x="1018" y="1691"/>
                  </a:cubicBezTo>
                  <a:cubicBezTo>
                    <a:pt x="1056" y="1708"/>
                    <a:pt x="1095" y="1724"/>
                    <a:pt x="1133" y="1740"/>
                  </a:cubicBezTo>
                  <a:cubicBezTo>
                    <a:pt x="1218" y="1785"/>
                    <a:pt x="1313" y="1808"/>
                    <a:pt x="1409" y="1808"/>
                  </a:cubicBezTo>
                  <a:cubicBezTo>
                    <a:pt x="1417" y="1808"/>
                    <a:pt x="1426" y="1808"/>
                    <a:pt x="1434" y="1808"/>
                  </a:cubicBezTo>
                  <a:cubicBezTo>
                    <a:pt x="1502" y="1814"/>
                    <a:pt x="1573" y="1822"/>
                    <a:pt x="1643" y="1822"/>
                  </a:cubicBezTo>
                  <a:cubicBezTo>
                    <a:pt x="1715" y="1822"/>
                    <a:pt x="1787" y="1814"/>
                    <a:pt x="1854" y="1790"/>
                  </a:cubicBezTo>
                  <a:cubicBezTo>
                    <a:pt x="2058" y="1720"/>
                    <a:pt x="2206" y="1601"/>
                    <a:pt x="2290" y="1402"/>
                  </a:cubicBezTo>
                  <a:cubicBezTo>
                    <a:pt x="2332" y="1321"/>
                    <a:pt x="2351" y="1232"/>
                    <a:pt x="2348" y="1143"/>
                  </a:cubicBezTo>
                  <a:cubicBezTo>
                    <a:pt x="2348" y="1024"/>
                    <a:pt x="2316" y="907"/>
                    <a:pt x="2256" y="804"/>
                  </a:cubicBezTo>
                  <a:cubicBezTo>
                    <a:pt x="2213" y="706"/>
                    <a:pt x="2126" y="631"/>
                    <a:pt x="2052" y="555"/>
                  </a:cubicBezTo>
                  <a:cubicBezTo>
                    <a:pt x="1979" y="474"/>
                    <a:pt x="1894" y="405"/>
                    <a:pt x="1802" y="350"/>
                  </a:cubicBezTo>
                  <a:cubicBezTo>
                    <a:pt x="1651" y="263"/>
                    <a:pt x="1495" y="181"/>
                    <a:pt x="1330" y="127"/>
                  </a:cubicBezTo>
                  <a:cubicBezTo>
                    <a:pt x="1177" y="78"/>
                    <a:pt x="1021" y="1"/>
                    <a:pt x="857" y="1"/>
                  </a:cubicBezTo>
                  <a:cubicBezTo>
                    <a:pt x="854" y="1"/>
                    <a:pt x="851" y="1"/>
                    <a:pt x="848" y="1"/>
                  </a:cubicBezTo>
                  <a:cubicBezTo>
                    <a:pt x="789" y="2"/>
                    <a:pt x="731" y="3"/>
                    <a:pt x="672" y="3"/>
                  </a:cubicBezTo>
                  <a:cubicBezTo>
                    <a:pt x="634" y="3"/>
                    <a:pt x="596" y="3"/>
                    <a:pt x="558" y="1"/>
                  </a:cubicBezTo>
                  <a:cubicBezTo>
                    <a:pt x="554" y="1"/>
                    <a:pt x="550" y="1"/>
                    <a:pt x="545"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70" name="Google Shape;1270;p33"/>
            <p:cNvSpPr/>
            <p:nvPr/>
          </p:nvSpPr>
          <p:spPr>
            <a:xfrm>
              <a:off x="3783040" y="2445941"/>
              <a:ext cx="29333" cy="32146"/>
            </a:xfrm>
            <a:custGeom>
              <a:avLst/>
              <a:gdLst/>
              <a:ahLst/>
              <a:cxnLst/>
              <a:rect l="l" t="t" r="r" b="b"/>
              <a:pathLst>
                <a:path w="1804" h="1977" extrusionOk="0">
                  <a:moveTo>
                    <a:pt x="466" y="0"/>
                  </a:moveTo>
                  <a:cubicBezTo>
                    <a:pt x="387" y="0"/>
                    <a:pt x="308" y="21"/>
                    <a:pt x="237" y="61"/>
                  </a:cubicBezTo>
                  <a:cubicBezTo>
                    <a:pt x="110" y="136"/>
                    <a:pt x="0" y="297"/>
                    <a:pt x="15" y="451"/>
                  </a:cubicBezTo>
                  <a:cubicBezTo>
                    <a:pt x="28" y="599"/>
                    <a:pt x="44" y="747"/>
                    <a:pt x="69" y="892"/>
                  </a:cubicBezTo>
                  <a:cubicBezTo>
                    <a:pt x="86" y="991"/>
                    <a:pt x="147" y="1091"/>
                    <a:pt x="196" y="1180"/>
                  </a:cubicBezTo>
                  <a:cubicBezTo>
                    <a:pt x="226" y="1232"/>
                    <a:pt x="255" y="1284"/>
                    <a:pt x="284" y="1336"/>
                  </a:cubicBezTo>
                  <a:cubicBezTo>
                    <a:pt x="368" y="1476"/>
                    <a:pt x="475" y="1600"/>
                    <a:pt x="585" y="1720"/>
                  </a:cubicBezTo>
                  <a:cubicBezTo>
                    <a:pt x="731" y="1878"/>
                    <a:pt x="949" y="1977"/>
                    <a:pt x="1165" y="1977"/>
                  </a:cubicBezTo>
                  <a:cubicBezTo>
                    <a:pt x="1281" y="1977"/>
                    <a:pt x="1397" y="1948"/>
                    <a:pt x="1501" y="1884"/>
                  </a:cubicBezTo>
                  <a:cubicBezTo>
                    <a:pt x="1635" y="1799"/>
                    <a:pt x="1732" y="1665"/>
                    <a:pt x="1772" y="1510"/>
                  </a:cubicBezTo>
                  <a:cubicBezTo>
                    <a:pt x="1804" y="1386"/>
                    <a:pt x="1799" y="1254"/>
                    <a:pt x="1758" y="1132"/>
                  </a:cubicBezTo>
                  <a:cubicBezTo>
                    <a:pt x="1755" y="1119"/>
                    <a:pt x="1751" y="1106"/>
                    <a:pt x="1747" y="1094"/>
                  </a:cubicBezTo>
                  <a:cubicBezTo>
                    <a:pt x="1714" y="981"/>
                    <a:pt x="1656" y="877"/>
                    <a:pt x="1572" y="795"/>
                  </a:cubicBezTo>
                  <a:cubicBezTo>
                    <a:pt x="1501" y="709"/>
                    <a:pt x="1433" y="618"/>
                    <a:pt x="1350" y="542"/>
                  </a:cubicBezTo>
                  <a:cubicBezTo>
                    <a:pt x="1235" y="435"/>
                    <a:pt x="1121" y="288"/>
                    <a:pt x="983" y="212"/>
                  </a:cubicBezTo>
                  <a:cubicBezTo>
                    <a:pt x="888" y="159"/>
                    <a:pt x="790" y="114"/>
                    <a:pt x="695" y="61"/>
                  </a:cubicBezTo>
                  <a:cubicBezTo>
                    <a:pt x="624" y="21"/>
                    <a:pt x="545" y="0"/>
                    <a:pt x="466"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grpSp>
      <p:grpSp>
        <p:nvGrpSpPr>
          <p:cNvPr id="1271" name="Google Shape;1271;p33"/>
          <p:cNvGrpSpPr/>
          <p:nvPr/>
        </p:nvGrpSpPr>
        <p:grpSpPr>
          <a:xfrm>
            <a:off x="5734682" y="4192391"/>
            <a:ext cx="1453575" cy="1496835"/>
            <a:chOff x="4946411" y="1477768"/>
            <a:chExt cx="1090181" cy="1122626"/>
          </a:xfrm>
        </p:grpSpPr>
        <p:sp>
          <p:nvSpPr>
            <p:cNvPr id="1272" name="Google Shape;1272;p33"/>
            <p:cNvSpPr/>
            <p:nvPr/>
          </p:nvSpPr>
          <p:spPr>
            <a:xfrm>
              <a:off x="4981467" y="1477768"/>
              <a:ext cx="1055125" cy="1074625"/>
            </a:xfrm>
            <a:custGeom>
              <a:avLst/>
              <a:gdLst/>
              <a:ahLst/>
              <a:cxnLst/>
              <a:rect l="l" t="t" r="r" b="b"/>
              <a:pathLst>
                <a:path w="42205" h="42985" extrusionOk="0">
                  <a:moveTo>
                    <a:pt x="14343" y="445"/>
                  </a:moveTo>
                  <a:cubicBezTo>
                    <a:pt x="10340" y="1321"/>
                    <a:pt x="5724" y="3055"/>
                    <a:pt x="3333" y="6625"/>
                  </a:cubicBezTo>
                  <a:cubicBezTo>
                    <a:pt x="943" y="10195"/>
                    <a:pt x="-20" y="17192"/>
                    <a:pt x="0" y="21865"/>
                  </a:cubicBezTo>
                  <a:cubicBezTo>
                    <a:pt x="21" y="26538"/>
                    <a:pt x="806" y="31207"/>
                    <a:pt x="3456" y="34662"/>
                  </a:cubicBezTo>
                  <a:cubicBezTo>
                    <a:pt x="6106" y="38117"/>
                    <a:pt x="11336" y="41610"/>
                    <a:pt x="15898" y="42595"/>
                  </a:cubicBezTo>
                  <a:cubicBezTo>
                    <a:pt x="20460" y="43580"/>
                    <a:pt x="26729" y="42620"/>
                    <a:pt x="30829" y="40573"/>
                  </a:cubicBezTo>
                  <a:cubicBezTo>
                    <a:pt x="34929" y="38527"/>
                    <a:pt x="38633" y="34091"/>
                    <a:pt x="40498" y="30316"/>
                  </a:cubicBezTo>
                  <a:cubicBezTo>
                    <a:pt x="42363" y="26541"/>
                    <a:pt x="42387" y="21578"/>
                    <a:pt x="42018" y="17925"/>
                  </a:cubicBezTo>
                  <a:cubicBezTo>
                    <a:pt x="41649" y="14272"/>
                    <a:pt x="40729" y="11157"/>
                    <a:pt x="38284" y="8397"/>
                  </a:cubicBezTo>
                  <a:cubicBezTo>
                    <a:pt x="35840" y="5638"/>
                    <a:pt x="31341" y="2693"/>
                    <a:pt x="27351" y="1368"/>
                  </a:cubicBezTo>
                  <a:cubicBezTo>
                    <a:pt x="23361" y="43"/>
                    <a:pt x="18346" y="-431"/>
                    <a:pt x="14343" y="445"/>
                  </a:cubicBezTo>
                  <a:close/>
                </a:path>
              </a:pathLst>
            </a:custGeom>
            <a:solidFill>
              <a:srgbClr val="F9CB9C"/>
            </a:solidFill>
            <a:ln>
              <a:noFill/>
            </a:ln>
          </p:spPr>
        </p:sp>
        <p:sp>
          <p:nvSpPr>
            <p:cNvPr id="1273" name="Google Shape;1273;p33"/>
            <p:cNvSpPr/>
            <p:nvPr/>
          </p:nvSpPr>
          <p:spPr>
            <a:xfrm>
              <a:off x="4946411" y="1672648"/>
              <a:ext cx="1018705" cy="927747"/>
            </a:xfrm>
            <a:custGeom>
              <a:avLst/>
              <a:gdLst/>
              <a:ahLst/>
              <a:cxnLst/>
              <a:rect l="l" t="t" r="r" b="b"/>
              <a:pathLst>
                <a:path w="62651" h="57057" extrusionOk="0">
                  <a:moveTo>
                    <a:pt x="6359" y="0"/>
                  </a:moveTo>
                  <a:cubicBezTo>
                    <a:pt x="6348" y="9"/>
                    <a:pt x="6338" y="13"/>
                    <a:pt x="6329" y="21"/>
                  </a:cubicBezTo>
                  <a:cubicBezTo>
                    <a:pt x="4981" y="1051"/>
                    <a:pt x="4288" y="2801"/>
                    <a:pt x="3645" y="4311"/>
                  </a:cubicBezTo>
                  <a:cubicBezTo>
                    <a:pt x="2884" y="6102"/>
                    <a:pt x="2256" y="7957"/>
                    <a:pt x="1796" y="9847"/>
                  </a:cubicBezTo>
                  <a:cubicBezTo>
                    <a:pt x="1" y="17224"/>
                    <a:pt x="255" y="25056"/>
                    <a:pt x="2559" y="32290"/>
                  </a:cubicBezTo>
                  <a:cubicBezTo>
                    <a:pt x="4751" y="39174"/>
                    <a:pt x="8694" y="45647"/>
                    <a:pt x="13971" y="50604"/>
                  </a:cubicBezTo>
                  <a:cubicBezTo>
                    <a:pt x="15360" y="51909"/>
                    <a:pt x="16893" y="53070"/>
                    <a:pt x="18604" y="53923"/>
                  </a:cubicBezTo>
                  <a:cubicBezTo>
                    <a:pt x="20336" y="54786"/>
                    <a:pt x="22184" y="55395"/>
                    <a:pt x="24065" y="55838"/>
                  </a:cubicBezTo>
                  <a:cubicBezTo>
                    <a:pt x="27210" y="56577"/>
                    <a:pt x="30498" y="57056"/>
                    <a:pt x="33754" y="57056"/>
                  </a:cubicBezTo>
                  <a:cubicBezTo>
                    <a:pt x="34567" y="57056"/>
                    <a:pt x="35377" y="57027"/>
                    <a:pt x="36184" y="56963"/>
                  </a:cubicBezTo>
                  <a:cubicBezTo>
                    <a:pt x="43403" y="56399"/>
                    <a:pt x="49667" y="52745"/>
                    <a:pt x="54726" y="47711"/>
                  </a:cubicBezTo>
                  <a:cubicBezTo>
                    <a:pt x="57259" y="45189"/>
                    <a:pt x="59503" y="42363"/>
                    <a:pt x="61507" y="39407"/>
                  </a:cubicBezTo>
                  <a:cubicBezTo>
                    <a:pt x="61903" y="38824"/>
                    <a:pt x="62281" y="38231"/>
                    <a:pt x="62650" y="37630"/>
                  </a:cubicBezTo>
                  <a:lnTo>
                    <a:pt x="62650" y="37630"/>
                  </a:lnTo>
                  <a:cubicBezTo>
                    <a:pt x="59240" y="40270"/>
                    <a:pt x="55486" y="42448"/>
                    <a:pt x="51372" y="43967"/>
                  </a:cubicBezTo>
                  <a:cubicBezTo>
                    <a:pt x="47847" y="45269"/>
                    <a:pt x="44101" y="45912"/>
                    <a:pt x="40361" y="45912"/>
                  </a:cubicBezTo>
                  <a:cubicBezTo>
                    <a:pt x="34271" y="45912"/>
                    <a:pt x="28195" y="44208"/>
                    <a:pt x="23109" y="40865"/>
                  </a:cubicBezTo>
                  <a:cubicBezTo>
                    <a:pt x="19105" y="38234"/>
                    <a:pt x="15401" y="34887"/>
                    <a:pt x="12462" y="31090"/>
                  </a:cubicBezTo>
                  <a:cubicBezTo>
                    <a:pt x="9219" y="26904"/>
                    <a:pt x="7707" y="22585"/>
                    <a:pt x="6696" y="17468"/>
                  </a:cubicBezTo>
                  <a:cubicBezTo>
                    <a:pt x="5830" y="13080"/>
                    <a:pt x="4818" y="8819"/>
                    <a:pt x="5484" y="4310"/>
                  </a:cubicBezTo>
                  <a:cubicBezTo>
                    <a:pt x="5670" y="3045"/>
                    <a:pt x="5854" y="1389"/>
                    <a:pt x="6359" y="0"/>
                  </a:cubicBezTo>
                  <a:close/>
                </a:path>
              </a:pathLst>
            </a:custGeom>
            <a:solidFill>
              <a:srgbClr val="E69138"/>
            </a:solidFill>
            <a:ln>
              <a:noFill/>
            </a:ln>
          </p:spPr>
          <p:txBody>
            <a:bodyPr spcFirstLastPara="1" wrap="square" lIns="121900" tIns="121900" rIns="121900" bIns="121900" anchor="ctr" anchorCtr="0">
              <a:noAutofit/>
            </a:bodyPr>
            <a:lstStyle/>
            <a:p>
              <a:pPr algn="l" rtl="0"/>
              <a:endParaRPr/>
            </a:p>
          </p:txBody>
        </p:sp>
      </p:grpSp>
      <p:sp>
        <p:nvSpPr>
          <p:cNvPr id="1274" name="Google Shape;1274;p33"/>
          <p:cNvSpPr/>
          <p:nvPr/>
        </p:nvSpPr>
        <p:spPr>
          <a:xfrm>
            <a:off x="8734640" y="1742051"/>
            <a:ext cx="1019" cy="260"/>
          </a:xfrm>
          <a:custGeom>
            <a:avLst/>
            <a:gdLst/>
            <a:ahLst/>
            <a:cxnLst/>
            <a:rect l="l" t="t" r="r" b="b"/>
            <a:pathLst>
              <a:path w="47" h="12" extrusionOk="0">
                <a:moveTo>
                  <a:pt x="43" y="0"/>
                </a:moveTo>
                <a:cubicBezTo>
                  <a:pt x="30" y="5"/>
                  <a:pt x="15" y="7"/>
                  <a:pt x="1" y="12"/>
                </a:cubicBezTo>
                <a:cubicBezTo>
                  <a:pt x="15" y="9"/>
                  <a:pt x="30" y="5"/>
                  <a:pt x="46"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latin typeface="Times New Roman" panose="02020603050405020304" pitchFamily="18" charset="0"/>
              <a:cs typeface="Times New Roman" panose="02020603050405020304" pitchFamily="18" charset="0"/>
            </a:endParaRPr>
          </a:p>
        </p:txBody>
      </p:sp>
      <p:grpSp>
        <p:nvGrpSpPr>
          <p:cNvPr id="1275" name="Google Shape;1275;p33"/>
          <p:cNvGrpSpPr/>
          <p:nvPr/>
        </p:nvGrpSpPr>
        <p:grpSpPr>
          <a:xfrm>
            <a:off x="6135332" y="4641212"/>
            <a:ext cx="734925" cy="665057"/>
            <a:chOff x="5314244" y="2157114"/>
            <a:chExt cx="423996" cy="383687"/>
          </a:xfrm>
        </p:grpSpPr>
        <p:sp>
          <p:nvSpPr>
            <p:cNvPr id="1276" name="Google Shape;1276;p33"/>
            <p:cNvSpPr/>
            <p:nvPr/>
          </p:nvSpPr>
          <p:spPr>
            <a:xfrm>
              <a:off x="5314244" y="2157114"/>
              <a:ext cx="283802" cy="383687"/>
            </a:xfrm>
            <a:custGeom>
              <a:avLst/>
              <a:gdLst/>
              <a:ahLst/>
              <a:cxnLst/>
              <a:rect l="l" t="t" r="r" b="b"/>
              <a:pathLst>
                <a:path w="17454" h="23597" extrusionOk="0">
                  <a:moveTo>
                    <a:pt x="6313" y="1780"/>
                  </a:moveTo>
                  <a:cubicBezTo>
                    <a:pt x="6406" y="2448"/>
                    <a:pt x="6443" y="3133"/>
                    <a:pt x="6497" y="3798"/>
                  </a:cubicBezTo>
                  <a:cubicBezTo>
                    <a:pt x="6563" y="4615"/>
                    <a:pt x="6600" y="5436"/>
                    <a:pt x="6620" y="6255"/>
                  </a:cubicBezTo>
                  <a:cubicBezTo>
                    <a:pt x="4915" y="6375"/>
                    <a:pt x="3211" y="6494"/>
                    <a:pt x="1505" y="6611"/>
                  </a:cubicBezTo>
                  <a:cubicBezTo>
                    <a:pt x="1622" y="6435"/>
                    <a:pt x="1767" y="6264"/>
                    <a:pt x="1842" y="6160"/>
                  </a:cubicBezTo>
                  <a:cubicBezTo>
                    <a:pt x="2034" y="5899"/>
                    <a:pt x="2241" y="5651"/>
                    <a:pt x="2460" y="5417"/>
                  </a:cubicBezTo>
                  <a:cubicBezTo>
                    <a:pt x="2954" y="4882"/>
                    <a:pt x="3498" y="4397"/>
                    <a:pt x="4046" y="3919"/>
                  </a:cubicBezTo>
                  <a:cubicBezTo>
                    <a:pt x="4585" y="3451"/>
                    <a:pt x="5123" y="2979"/>
                    <a:pt x="5636" y="2482"/>
                  </a:cubicBezTo>
                  <a:cubicBezTo>
                    <a:pt x="5869" y="2256"/>
                    <a:pt x="6096" y="2022"/>
                    <a:pt x="6313" y="1780"/>
                  </a:cubicBezTo>
                  <a:close/>
                  <a:moveTo>
                    <a:pt x="13203" y="1441"/>
                  </a:moveTo>
                  <a:cubicBezTo>
                    <a:pt x="13872" y="1441"/>
                    <a:pt x="14575" y="1503"/>
                    <a:pt x="15030" y="2047"/>
                  </a:cubicBezTo>
                  <a:cubicBezTo>
                    <a:pt x="15427" y="2523"/>
                    <a:pt x="15571" y="3188"/>
                    <a:pt x="15641" y="3789"/>
                  </a:cubicBezTo>
                  <a:cubicBezTo>
                    <a:pt x="15850" y="5606"/>
                    <a:pt x="15685" y="7505"/>
                    <a:pt x="15676" y="9331"/>
                  </a:cubicBezTo>
                  <a:cubicBezTo>
                    <a:pt x="15667" y="11303"/>
                    <a:pt x="15672" y="13274"/>
                    <a:pt x="15672" y="15246"/>
                  </a:cubicBezTo>
                  <a:cubicBezTo>
                    <a:pt x="15672" y="16233"/>
                    <a:pt x="15672" y="17217"/>
                    <a:pt x="15672" y="18203"/>
                  </a:cubicBezTo>
                  <a:cubicBezTo>
                    <a:pt x="15672" y="19014"/>
                    <a:pt x="15751" y="19894"/>
                    <a:pt x="15553" y="20689"/>
                  </a:cubicBezTo>
                  <a:cubicBezTo>
                    <a:pt x="15383" y="21374"/>
                    <a:pt x="15001" y="21672"/>
                    <a:pt x="14304" y="21796"/>
                  </a:cubicBezTo>
                  <a:cubicBezTo>
                    <a:pt x="13299" y="21974"/>
                    <a:pt x="12255" y="22025"/>
                    <a:pt x="11238" y="22085"/>
                  </a:cubicBezTo>
                  <a:cubicBezTo>
                    <a:pt x="10276" y="22141"/>
                    <a:pt x="9314" y="22170"/>
                    <a:pt x="8351" y="22170"/>
                  </a:cubicBezTo>
                  <a:cubicBezTo>
                    <a:pt x="7389" y="22170"/>
                    <a:pt x="6426" y="22141"/>
                    <a:pt x="5464" y="22085"/>
                  </a:cubicBezTo>
                  <a:cubicBezTo>
                    <a:pt x="4620" y="22035"/>
                    <a:pt x="3738" y="22019"/>
                    <a:pt x="2913" y="21817"/>
                  </a:cubicBezTo>
                  <a:cubicBezTo>
                    <a:pt x="2040" y="21603"/>
                    <a:pt x="1613" y="21156"/>
                    <a:pt x="1543" y="20248"/>
                  </a:cubicBezTo>
                  <a:cubicBezTo>
                    <a:pt x="1224" y="16085"/>
                    <a:pt x="1562" y="11886"/>
                    <a:pt x="1432" y="7716"/>
                  </a:cubicBezTo>
                  <a:cubicBezTo>
                    <a:pt x="3359" y="7596"/>
                    <a:pt x="5284" y="7477"/>
                    <a:pt x="7211" y="7363"/>
                  </a:cubicBezTo>
                  <a:cubicBezTo>
                    <a:pt x="7520" y="7344"/>
                    <a:pt x="7787" y="7115"/>
                    <a:pt x="7785" y="6789"/>
                  </a:cubicBezTo>
                  <a:cubicBezTo>
                    <a:pt x="7779" y="5704"/>
                    <a:pt x="7741" y="4620"/>
                    <a:pt x="7655" y="3538"/>
                  </a:cubicBezTo>
                  <a:cubicBezTo>
                    <a:pt x="7614" y="3020"/>
                    <a:pt x="7558" y="2501"/>
                    <a:pt x="7495" y="1985"/>
                  </a:cubicBezTo>
                  <a:cubicBezTo>
                    <a:pt x="7481" y="1862"/>
                    <a:pt x="7472" y="1721"/>
                    <a:pt x="7461" y="1573"/>
                  </a:cubicBezTo>
                  <a:cubicBezTo>
                    <a:pt x="9249" y="1509"/>
                    <a:pt x="11047" y="1471"/>
                    <a:pt x="12836" y="1445"/>
                  </a:cubicBezTo>
                  <a:cubicBezTo>
                    <a:pt x="12956" y="1443"/>
                    <a:pt x="13079" y="1441"/>
                    <a:pt x="13203" y="1441"/>
                  </a:cubicBezTo>
                  <a:close/>
                  <a:moveTo>
                    <a:pt x="12862" y="1"/>
                  </a:moveTo>
                  <a:cubicBezTo>
                    <a:pt x="12124" y="1"/>
                    <a:pt x="11376" y="66"/>
                    <a:pt x="10660" y="94"/>
                  </a:cubicBezTo>
                  <a:cubicBezTo>
                    <a:pt x="9381" y="143"/>
                    <a:pt x="7974" y="110"/>
                    <a:pt x="6723" y="272"/>
                  </a:cubicBezTo>
                  <a:cubicBezTo>
                    <a:pt x="5968" y="370"/>
                    <a:pt x="5269" y="1449"/>
                    <a:pt x="4726" y="1932"/>
                  </a:cubicBezTo>
                  <a:cubicBezTo>
                    <a:pt x="4141" y="2454"/>
                    <a:pt x="3526" y="2941"/>
                    <a:pt x="2938" y="3459"/>
                  </a:cubicBezTo>
                  <a:cubicBezTo>
                    <a:pt x="2356" y="3971"/>
                    <a:pt x="1789" y="4504"/>
                    <a:pt x="1295" y="5102"/>
                  </a:cubicBezTo>
                  <a:cubicBezTo>
                    <a:pt x="766" y="5744"/>
                    <a:pt x="158" y="6475"/>
                    <a:pt x="280" y="7353"/>
                  </a:cubicBezTo>
                  <a:cubicBezTo>
                    <a:pt x="292" y="7441"/>
                    <a:pt x="350" y="7521"/>
                    <a:pt x="422" y="7589"/>
                  </a:cubicBezTo>
                  <a:cubicBezTo>
                    <a:pt x="191" y="9538"/>
                    <a:pt x="111" y="11510"/>
                    <a:pt x="73" y="13470"/>
                  </a:cubicBezTo>
                  <a:cubicBezTo>
                    <a:pt x="31" y="15717"/>
                    <a:pt x="0" y="18004"/>
                    <a:pt x="144" y="20248"/>
                  </a:cubicBezTo>
                  <a:cubicBezTo>
                    <a:pt x="199" y="21112"/>
                    <a:pt x="429" y="21943"/>
                    <a:pt x="1127" y="22510"/>
                  </a:cubicBezTo>
                  <a:cubicBezTo>
                    <a:pt x="1782" y="23042"/>
                    <a:pt x="2616" y="23225"/>
                    <a:pt x="3433" y="23328"/>
                  </a:cubicBezTo>
                  <a:cubicBezTo>
                    <a:pt x="4959" y="23519"/>
                    <a:pt x="6509" y="23596"/>
                    <a:pt x="8054" y="23596"/>
                  </a:cubicBezTo>
                  <a:cubicBezTo>
                    <a:pt x="8757" y="23596"/>
                    <a:pt x="9458" y="23580"/>
                    <a:pt x="10156" y="23552"/>
                  </a:cubicBezTo>
                  <a:cubicBezTo>
                    <a:pt x="11279" y="23506"/>
                    <a:pt x="12400" y="23419"/>
                    <a:pt x="13516" y="23297"/>
                  </a:cubicBezTo>
                  <a:cubicBezTo>
                    <a:pt x="14411" y="23199"/>
                    <a:pt x="15362" y="23150"/>
                    <a:pt x="16079" y="22536"/>
                  </a:cubicBezTo>
                  <a:cubicBezTo>
                    <a:pt x="17453" y="21354"/>
                    <a:pt x="17200" y="19203"/>
                    <a:pt x="17200" y="17588"/>
                  </a:cubicBezTo>
                  <a:lnTo>
                    <a:pt x="17200" y="10686"/>
                  </a:lnTo>
                  <a:cubicBezTo>
                    <a:pt x="17200" y="8543"/>
                    <a:pt x="17303" y="6353"/>
                    <a:pt x="17144" y="4215"/>
                  </a:cubicBezTo>
                  <a:cubicBezTo>
                    <a:pt x="17009" y="2394"/>
                    <a:pt x="16318" y="492"/>
                    <a:pt x="14306" y="117"/>
                  </a:cubicBezTo>
                  <a:cubicBezTo>
                    <a:pt x="13837" y="29"/>
                    <a:pt x="13351" y="1"/>
                    <a:pt x="12862"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77" name="Google Shape;1277;p33"/>
            <p:cNvSpPr/>
            <p:nvPr/>
          </p:nvSpPr>
          <p:spPr>
            <a:xfrm>
              <a:off x="5358309" y="2292186"/>
              <a:ext cx="199640" cy="34065"/>
            </a:xfrm>
            <a:custGeom>
              <a:avLst/>
              <a:gdLst/>
              <a:ahLst/>
              <a:cxnLst/>
              <a:rect l="l" t="t" r="r" b="b"/>
              <a:pathLst>
                <a:path w="12278" h="2095" extrusionOk="0">
                  <a:moveTo>
                    <a:pt x="3412" y="1"/>
                  </a:moveTo>
                  <a:cubicBezTo>
                    <a:pt x="3214" y="1"/>
                    <a:pt x="3015" y="23"/>
                    <a:pt x="2820" y="57"/>
                  </a:cubicBezTo>
                  <a:cubicBezTo>
                    <a:pt x="2296" y="148"/>
                    <a:pt x="1793" y="337"/>
                    <a:pt x="1290" y="508"/>
                  </a:cubicBezTo>
                  <a:cubicBezTo>
                    <a:pt x="857" y="658"/>
                    <a:pt x="235" y="795"/>
                    <a:pt x="35" y="1258"/>
                  </a:cubicBezTo>
                  <a:cubicBezTo>
                    <a:pt x="1" y="1340"/>
                    <a:pt x="14" y="1420"/>
                    <a:pt x="92" y="1472"/>
                  </a:cubicBezTo>
                  <a:cubicBezTo>
                    <a:pt x="242" y="1574"/>
                    <a:pt x="411" y="1609"/>
                    <a:pt x="586" y="1609"/>
                  </a:cubicBezTo>
                  <a:cubicBezTo>
                    <a:pt x="836" y="1609"/>
                    <a:pt x="1098" y="1537"/>
                    <a:pt x="1334" y="1480"/>
                  </a:cubicBezTo>
                  <a:cubicBezTo>
                    <a:pt x="1859" y="1352"/>
                    <a:pt x="2381" y="1175"/>
                    <a:pt x="2911" y="1077"/>
                  </a:cubicBezTo>
                  <a:cubicBezTo>
                    <a:pt x="3050" y="1051"/>
                    <a:pt x="3173" y="1037"/>
                    <a:pt x="3286" y="1037"/>
                  </a:cubicBezTo>
                  <a:cubicBezTo>
                    <a:pt x="3660" y="1037"/>
                    <a:pt x="3920" y="1184"/>
                    <a:pt x="4228" y="1516"/>
                  </a:cubicBezTo>
                  <a:cubicBezTo>
                    <a:pt x="4542" y="1856"/>
                    <a:pt x="4911" y="2044"/>
                    <a:pt x="5373" y="2086"/>
                  </a:cubicBezTo>
                  <a:cubicBezTo>
                    <a:pt x="5440" y="2092"/>
                    <a:pt x="5507" y="2095"/>
                    <a:pt x="5574" y="2095"/>
                  </a:cubicBezTo>
                  <a:cubicBezTo>
                    <a:pt x="5983" y="2095"/>
                    <a:pt x="6392" y="1994"/>
                    <a:pt x="6790" y="1916"/>
                  </a:cubicBezTo>
                  <a:cubicBezTo>
                    <a:pt x="7369" y="1805"/>
                    <a:pt x="7949" y="1707"/>
                    <a:pt x="8533" y="1623"/>
                  </a:cubicBezTo>
                  <a:cubicBezTo>
                    <a:pt x="9142" y="1537"/>
                    <a:pt x="9751" y="1466"/>
                    <a:pt x="10362" y="1412"/>
                  </a:cubicBezTo>
                  <a:cubicBezTo>
                    <a:pt x="10904" y="1365"/>
                    <a:pt x="11539" y="1430"/>
                    <a:pt x="11997" y="1102"/>
                  </a:cubicBezTo>
                  <a:cubicBezTo>
                    <a:pt x="12232" y="935"/>
                    <a:pt x="12277" y="571"/>
                    <a:pt x="11997" y="413"/>
                  </a:cubicBezTo>
                  <a:cubicBezTo>
                    <a:pt x="11753" y="274"/>
                    <a:pt x="11491" y="233"/>
                    <a:pt x="11224" y="233"/>
                  </a:cubicBezTo>
                  <a:cubicBezTo>
                    <a:pt x="10939" y="233"/>
                    <a:pt x="10648" y="279"/>
                    <a:pt x="10362" y="306"/>
                  </a:cubicBezTo>
                  <a:cubicBezTo>
                    <a:pt x="9799" y="359"/>
                    <a:pt x="9238" y="425"/>
                    <a:pt x="8679" y="502"/>
                  </a:cubicBezTo>
                  <a:cubicBezTo>
                    <a:pt x="8059" y="587"/>
                    <a:pt x="7440" y="687"/>
                    <a:pt x="6825" y="803"/>
                  </a:cubicBezTo>
                  <a:cubicBezTo>
                    <a:pt x="6492" y="866"/>
                    <a:pt x="6020" y="1033"/>
                    <a:pt x="5616" y="1033"/>
                  </a:cubicBezTo>
                  <a:cubicBezTo>
                    <a:pt x="5455" y="1033"/>
                    <a:pt x="5305" y="1006"/>
                    <a:pt x="5178" y="936"/>
                  </a:cubicBezTo>
                  <a:cubicBezTo>
                    <a:pt x="4800" y="728"/>
                    <a:pt x="4614" y="319"/>
                    <a:pt x="4187" y="143"/>
                  </a:cubicBezTo>
                  <a:cubicBezTo>
                    <a:pt x="3938" y="40"/>
                    <a:pt x="3676" y="1"/>
                    <a:pt x="3412"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78" name="Google Shape;1278;p33"/>
            <p:cNvSpPr/>
            <p:nvPr/>
          </p:nvSpPr>
          <p:spPr>
            <a:xfrm>
              <a:off x="5368813" y="2359974"/>
              <a:ext cx="168405" cy="37544"/>
            </a:xfrm>
            <a:custGeom>
              <a:avLst/>
              <a:gdLst/>
              <a:ahLst/>
              <a:cxnLst/>
              <a:rect l="l" t="t" r="r" b="b"/>
              <a:pathLst>
                <a:path w="10357" h="2309" extrusionOk="0">
                  <a:moveTo>
                    <a:pt x="9451" y="0"/>
                  </a:moveTo>
                  <a:cubicBezTo>
                    <a:pt x="8937" y="0"/>
                    <a:pt x="8338" y="255"/>
                    <a:pt x="7917" y="373"/>
                  </a:cubicBezTo>
                  <a:cubicBezTo>
                    <a:pt x="7433" y="509"/>
                    <a:pt x="6954" y="660"/>
                    <a:pt x="6478" y="827"/>
                  </a:cubicBezTo>
                  <a:cubicBezTo>
                    <a:pt x="6006" y="993"/>
                    <a:pt x="5521" y="1227"/>
                    <a:pt x="5020" y="1282"/>
                  </a:cubicBezTo>
                  <a:cubicBezTo>
                    <a:pt x="4978" y="1286"/>
                    <a:pt x="4938" y="1288"/>
                    <a:pt x="4900" y="1288"/>
                  </a:cubicBezTo>
                  <a:cubicBezTo>
                    <a:pt x="4474" y="1288"/>
                    <a:pt x="4213" y="1029"/>
                    <a:pt x="3836" y="832"/>
                  </a:cubicBezTo>
                  <a:cubicBezTo>
                    <a:pt x="3554" y="685"/>
                    <a:pt x="3269" y="628"/>
                    <a:pt x="2970" y="628"/>
                  </a:cubicBezTo>
                  <a:cubicBezTo>
                    <a:pt x="2857" y="628"/>
                    <a:pt x="2743" y="636"/>
                    <a:pt x="2625" y="650"/>
                  </a:cubicBezTo>
                  <a:cubicBezTo>
                    <a:pt x="2167" y="706"/>
                    <a:pt x="1724" y="810"/>
                    <a:pt x="1298" y="989"/>
                  </a:cubicBezTo>
                  <a:cubicBezTo>
                    <a:pt x="1107" y="1066"/>
                    <a:pt x="921" y="1154"/>
                    <a:pt x="741" y="1252"/>
                  </a:cubicBezTo>
                  <a:cubicBezTo>
                    <a:pt x="726" y="1261"/>
                    <a:pt x="180" y="1613"/>
                    <a:pt x="281" y="1642"/>
                  </a:cubicBezTo>
                  <a:lnTo>
                    <a:pt x="281" y="1642"/>
                  </a:lnTo>
                  <a:cubicBezTo>
                    <a:pt x="275" y="1640"/>
                    <a:pt x="268" y="1639"/>
                    <a:pt x="261" y="1639"/>
                  </a:cubicBezTo>
                  <a:cubicBezTo>
                    <a:pt x="242" y="1639"/>
                    <a:pt x="222" y="1647"/>
                    <a:pt x="208" y="1661"/>
                  </a:cubicBezTo>
                  <a:cubicBezTo>
                    <a:pt x="146" y="1736"/>
                    <a:pt x="102" y="1792"/>
                    <a:pt x="71" y="1884"/>
                  </a:cubicBezTo>
                  <a:cubicBezTo>
                    <a:pt x="0" y="2101"/>
                    <a:pt x="191" y="2309"/>
                    <a:pt x="400" y="2309"/>
                  </a:cubicBezTo>
                  <a:cubicBezTo>
                    <a:pt x="428" y="2309"/>
                    <a:pt x="457" y="2305"/>
                    <a:pt x="485" y="2297"/>
                  </a:cubicBezTo>
                  <a:cubicBezTo>
                    <a:pt x="1216" y="2091"/>
                    <a:pt x="2008" y="1585"/>
                    <a:pt x="2804" y="1585"/>
                  </a:cubicBezTo>
                  <a:cubicBezTo>
                    <a:pt x="2906" y="1585"/>
                    <a:pt x="3008" y="1593"/>
                    <a:pt x="3111" y="1611"/>
                  </a:cubicBezTo>
                  <a:cubicBezTo>
                    <a:pt x="3483" y="1679"/>
                    <a:pt x="3768" y="2001"/>
                    <a:pt x="4114" y="2146"/>
                  </a:cubicBezTo>
                  <a:cubicBezTo>
                    <a:pt x="4361" y="2251"/>
                    <a:pt x="4618" y="2293"/>
                    <a:pt x="4879" y="2293"/>
                  </a:cubicBezTo>
                  <a:cubicBezTo>
                    <a:pt x="5046" y="2293"/>
                    <a:pt x="5215" y="2276"/>
                    <a:pt x="5382" y="2246"/>
                  </a:cubicBezTo>
                  <a:cubicBezTo>
                    <a:pt x="6280" y="2086"/>
                    <a:pt x="7145" y="1674"/>
                    <a:pt x="8025" y="1433"/>
                  </a:cubicBezTo>
                  <a:cubicBezTo>
                    <a:pt x="8498" y="1304"/>
                    <a:pt x="8989" y="1154"/>
                    <a:pt x="9476" y="1091"/>
                  </a:cubicBezTo>
                  <a:cubicBezTo>
                    <a:pt x="9719" y="1060"/>
                    <a:pt x="9977" y="1129"/>
                    <a:pt x="10173" y="948"/>
                  </a:cubicBezTo>
                  <a:cubicBezTo>
                    <a:pt x="10315" y="814"/>
                    <a:pt x="10356" y="550"/>
                    <a:pt x="10247" y="385"/>
                  </a:cubicBezTo>
                  <a:cubicBezTo>
                    <a:pt x="10055" y="98"/>
                    <a:pt x="9769" y="0"/>
                    <a:pt x="9451"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79" name="Google Shape;1279;p33"/>
            <p:cNvSpPr/>
            <p:nvPr/>
          </p:nvSpPr>
          <p:spPr>
            <a:xfrm>
              <a:off x="5388601" y="2436461"/>
              <a:ext cx="138259" cy="27707"/>
            </a:xfrm>
            <a:custGeom>
              <a:avLst/>
              <a:gdLst/>
              <a:ahLst/>
              <a:cxnLst/>
              <a:rect l="l" t="t" r="r" b="b"/>
              <a:pathLst>
                <a:path w="8503" h="1704" extrusionOk="0">
                  <a:moveTo>
                    <a:pt x="2817" y="0"/>
                  </a:moveTo>
                  <a:cubicBezTo>
                    <a:pt x="2519" y="0"/>
                    <a:pt x="2219" y="47"/>
                    <a:pt x="1927" y="133"/>
                  </a:cubicBezTo>
                  <a:cubicBezTo>
                    <a:pt x="1291" y="319"/>
                    <a:pt x="465" y="683"/>
                    <a:pt x="103" y="1268"/>
                  </a:cubicBezTo>
                  <a:cubicBezTo>
                    <a:pt x="0" y="1434"/>
                    <a:pt x="122" y="1703"/>
                    <a:pt x="328" y="1703"/>
                  </a:cubicBezTo>
                  <a:cubicBezTo>
                    <a:pt x="336" y="1703"/>
                    <a:pt x="345" y="1703"/>
                    <a:pt x="353" y="1702"/>
                  </a:cubicBezTo>
                  <a:cubicBezTo>
                    <a:pt x="1042" y="1630"/>
                    <a:pt x="1618" y="1123"/>
                    <a:pt x="2311" y="1009"/>
                  </a:cubicBezTo>
                  <a:cubicBezTo>
                    <a:pt x="2440" y="988"/>
                    <a:pt x="2574" y="976"/>
                    <a:pt x="2709" y="976"/>
                  </a:cubicBezTo>
                  <a:cubicBezTo>
                    <a:pt x="2899" y="976"/>
                    <a:pt x="3090" y="999"/>
                    <a:pt x="3268" y="1054"/>
                  </a:cubicBezTo>
                  <a:cubicBezTo>
                    <a:pt x="3564" y="1147"/>
                    <a:pt x="3800" y="1356"/>
                    <a:pt x="4094" y="1459"/>
                  </a:cubicBezTo>
                  <a:cubicBezTo>
                    <a:pt x="4292" y="1527"/>
                    <a:pt x="4508" y="1553"/>
                    <a:pt x="4732" y="1553"/>
                  </a:cubicBezTo>
                  <a:cubicBezTo>
                    <a:pt x="5213" y="1553"/>
                    <a:pt x="5727" y="1434"/>
                    <a:pt x="6161" y="1369"/>
                  </a:cubicBezTo>
                  <a:cubicBezTo>
                    <a:pt x="6928" y="1252"/>
                    <a:pt x="7643" y="1028"/>
                    <a:pt x="8370" y="754"/>
                  </a:cubicBezTo>
                  <a:cubicBezTo>
                    <a:pt x="8467" y="717"/>
                    <a:pt x="8502" y="537"/>
                    <a:pt x="8370" y="519"/>
                  </a:cubicBezTo>
                  <a:cubicBezTo>
                    <a:pt x="7778" y="437"/>
                    <a:pt x="7198" y="378"/>
                    <a:pt x="6609" y="378"/>
                  </a:cubicBezTo>
                  <a:cubicBezTo>
                    <a:pt x="6417" y="378"/>
                    <a:pt x="6224" y="384"/>
                    <a:pt x="6029" y="398"/>
                  </a:cubicBezTo>
                  <a:cubicBezTo>
                    <a:pt x="5623" y="427"/>
                    <a:pt x="5221" y="489"/>
                    <a:pt x="4817" y="519"/>
                  </a:cubicBezTo>
                  <a:cubicBezTo>
                    <a:pt x="4783" y="522"/>
                    <a:pt x="4751" y="523"/>
                    <a:pt x="4721" y="523"/>
                  </a:cubicBezTo>
                  <a:cubicBezTo>
                    <a:pt x="4418" y="523"/>
                    <a:pt x="4252" y="403"/>
                    <a:pt x="3967" y="261"/>
                  </a:cubicBezTo>
                  <a:cubicBezTo>
                    <a:pt x="3603" y="82"/>
                    <a:pt x="3212" y="0"/>
                    <a:pt x="2817"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80" name="Google Shape;1280;p33"/>
            <p:cNvSpPr/>
            <p:nvPr/>
          </p:nvSpPr>
          <p:spPr>
            <a:xfrm>
              <a:off x="5612615" y="2178236"/>
              <a:ext cx="125625" cy="336533"/>
            </a:xfrm>
            <a:custGeom>
              <a:avLst/>
              <a:gdLst/>
              <a:ahLst/>
              <a:cxnLst/>
              <a:rect l="l" t="t" r="r" b="b"/>
              <a:pathLst>
                <a:path w="7726" h="20697" extrusionOk="0">
                  <a:moveTo>
                    <a:pt x="4205" y="1061"/>
                  </a:moveTo>
                  <a:cubicBezTo>
                    <a:pt x="4234" y="1061"/>
                    <a:pt x="4263" y="1062"/>
                    <a:pt x="4292" y="1063"/>
                  </a:cubicBezTo>
                  <a:cubicBezTo>
                    <a:pt x="4927" y="1092"/>
                    <a:pt x="5511" y="1385"/>
                    <a:pt x="5875" y="1913"/>
                  </a:cubicBezTo>
                  <a:cubicBezTo>
                    <a:pt x="6048" y="2168"/>
                    <a:pt x="6165" y="2458"/>
                    <a:pt x="6216" y="2761"/>
                  </a:cubicBezTo>
                  <a:cubicBezTo>
                    <a:pt x="6232" y="2856"/>
                    <a:pt x="6241" y="2953"/>
                    <a:pt x="6245" y="3051"/>
                  </a:cubicBezTo>
                  <a:cubicBezTo>
                    <a:pt x="5829" y="2868"/>
                    <a:pt x="5359" y="2755"/>
                    <a:pt x="5031" y="2675"/>
                  </a:cubicBezTo>
                  <a:cubicBezTo>
                    <a:pt x="4531" y="2552"/>
                    <a:pt x="4012" y="2437"/>
                    <a:pt x="3495" y="2437"/>
                  </a:cubicBezTo>
                  <a:cubicBezTo>
                    <a:pt x="3140" y="2437"/>
                    <a:pt x="2714" y="2459"/>
                    <a:pt x="2345" y="2582"/>
                  </a:cubicBezTo>
                  <a:cubicBezTo>
                    <a:pt x="2425" y="2269"/>
                    <a:pt x="2521" y="1964"/>
                    <a:pt x="2767" y="1689"/>
                  </a:cubicBezTo>
                  <a:cubicBezTo>
                    <a:pt x="3131" y="1281"/>
                    <a:pt x="3663" y="1061"/>
                    <a:pt x="4205" y="1061"/>
                  </a:cubicBezTo>
                  <a:close/>
                  <a:moveTo>
                    <a:pt x="3348" y="3680"/>
                  </a:moveTo>
                  <a:cubicBezTo>
                    <a:pt x="3352" y="3680"/>
                    <a:pt x="3355" y="3680"/>
                    <a:pt x="3359" y="3680"/>
                  </a:cubicBezTo>
                  <a:cubicBezTo>
                    <a:pt x="3770" y="3686"/>
                    <a:pt x="4181" y="3730"/>
                    <a:pt x="4585" y="3810"/>
                  </a:cubicBezTo>
                  <a:cubicBezTo>
                    <a:pt x="4927" y="3876"/>
                    <a:pt x="5303" y="3961"/>
                    <a:pt x="5650" y="4074"/>
                  </a:cubicBezTo>
                  <a:cubicBezTo>
                    <a:pt x="5825" y="4131"/>
                    <a:pt x="5914" y="4166"/>
                    <a:pt x="6018" y="4241"/>
                  </a:cubicBezTo>
                  <a:cubicBezTo>
                    <a:pt x="6034" y="4254"/>
                    <a:pt x="6039" y="4257"/>
                    <a:pt x="6048" y="4263"/>
                  </a:cubicBezTo>
                  <a:cubicBezTo>
                    <a:pt x="6065" y="4285"/>
                    <a:pt x="6075" y="4296"/>
                    <a:pt x="6077" y="4296"/>
                  </a:cubicBezTo>
                  <a:cubicBezTo>
                    <a:pt x="6079" y="4296"/>
                    <a:pt x="6075" y="4287"/>
                    <a:pt x="6064" y="4269"/>
                  </a:cubicBezTo>
                  <a:lnTo>
                    <a:pt x="6064" y="4269"/>
                  </a:lnTo>
                  <a:cubicBezTo>
                    <a:pt x="6121" y="4360"/>
                    <a:pt x="6168" y="4446"/>
                    <a:pt x="6248" y="4520"/>
                  </a:cubicBezTo>
                  <a:cubicBezTo>
                    <a:pt x="6257" y="4527"/>
                    <a:pt x="6264" y="4531"/>
                    <a:pt x="6273" y="4539"/>
                  </a:cubicBezTo>
                  <a:cubicBezTo>
                    <a:pt x="6204" y="4921"/>
                    <a:pt x="6185" y="5312"/>
                    <a:pt x="6157" y="5500"/>
                  </a:cubicBezTo>
                  <a:cubicBezTo>
                    <a:pt x="5857" y="7512"/>
                    <a:pt x="5611" y="9531"/>
                    <a:pt x="5419" y="11556"/>
                  </a:cubicBezTo>
                  <a:cubicBezTo>
                    <a:pt x="5308" y="12733"/>
                    <a:pt x="5252" y="13911"/>
                    <a:pt x="5209" y="15090"/>
                  </a:cubicBezTo>
                  <a:cubicBezTo>
                    <a:pt x="5206" y="15142"/>
                    <a:pt x="5187" y="15386"/>
                    <a:pt x="5185" y="15675"/>
                  </a:cubicBezTo>
                  <a:cubicBezTo>
                    <a:pt x="4606" y="15238"/>
                    <a:pt x="3926" y="14956"/>
                    <a:pt x="3209" y="14852"/>
                  </a:cubicBezTo>
                  <a:cubicBezTo>
                    <a:pt x="3016" y="14824"/>
                    <a:pt x="2822" y="14810"/>
                    <a:pt x="2627" y="14810"/>
                  </a:cubicBezTo>
                  <a:cubicBezTo>
                    <a:pt x="2372" y="14810"/>
                    <a:pt x="2117" y="14833"/>
                    <a:pt x="1866" y="14881"/>
                  </a:cubicBezTo>
                  <a:cubicBezTo>
                    <a:pt x="1681" y="14916"/>
                    <a:pt x="1422" y="14967"/>
                    <a:pt x="1181" y="15057"/>
                  </a:cubicBezTo>
                  <a:cubicBezTo>
                    <a:pt x="1297" y="14308"/>
                    <a:pt x="1319" y="13525"/>
                    <a:pt x="1395" y="12785"/>
                  </a:cubicBezTo>
                  <a:cubicBezTo>
                    <a:pt x="1501" y="11741"/>
                    <a:pt x="1599" y="10696"/>
                    <a:pt x="1690" y="9651"/>
                  </a:cubicBezTo>
                  <a:cubicBezTo>
                    <a:pt x="1861" y="7712"/>
                    <a:pt x="1997" y="5769"/>
                    <a:pt x="2210" y="3835"/>
                  </a:cubicBezTo>
                  <a:cubicBezTo>
                    <a:pt x="2597" y="3825"/>
                    <a:pt x="3002" y="3680"/>
                    <a:pt x="3348" y="3680"/>
                  </a:cubicBezTo>
                  <a:close/>
                  <a:moveTo>
                    <a:pt x="2676" y="15833"/>
                  </a:moveTo>
                  <a:cubicBezTo>
                    <a:pt x="2806" y="15833"/>
                    <a:pt x="2935" y="15840"/>
                    <a:pt x="3064" y="15855"/>
                  </a:cubicBezTo>
                  <a:cubicBezTo>
                    <a:pt x="3691" y="15918"/>
                    <a:pt x="4316" y="16170"/>
                    <a:pt x="4805" y="16586"/>
                  </a:cubicBezTo>
                  <a:cubicBezTo>
                    <a:pt x="4726" y="16689"/>
                    <a:pt x="4642" y="16790"/>
                    <a:pt x="4565" y="16896"/>
                  </a:cubicBezTo>
                  <a:cubicBezTo>
                    <a:pt x="4279" y="17281"/>
                    <a:pt x="3992" y="17666"/>
                    <a:pt x="3706" y="18053"/>
                  </a:cubicBezTo>
                  <a:cubicBezTo>
                    <a:pt x="3520" y="18304"/>
                    <a:pt x="3335" y="18554"/>
                    <a:pt x="3154" y="18808"/>
                  </a:cubicBezTo>
                  <a:cubicBezTo>
                    <a:pt x="3096" y="18726"/>
                    <a:pt x="3036" y="18653"/>
                    <a:pt x="2948" y="18595"/>
                  </a:cubicBezTo>
                  <a:cubicBezTo>
                    <a:pt x="2869" y="18543"/>
                    <a:pt x="2783" y="18500"/>
                    <a:pt x="2692" y="18471"/>
                  </a:cubicBezTo>
                  <a:cubicBezTo>
                    <a:pt x="2598" y="18440"/>
                    <a:pt x="2502" y="18423"/>
                    <a:pt x="2403" y="18420"/>
                  </a:cubicBezTo>
                  <a:cubicBezTo>
                    <a:pt x="2398" y="18419"/>
                    <a:pt x="2392" y="18419"/>
                    <a:pt x="2387" y="18419"/>
                  </a:cubicBezTo>
                  <a:cubicBezTo>
                    <a:pt x="2262" y="18419"/>
                    <a:pt x="2149" y="18451"/>
                    <a:pt x="2034" y="18502"/>
                  </a:cubicBezTo>
                  <a:cubicBezTo>
                    <a:pt x="1719" y="17722"/>
                    <a:pt x="1404" y="16943"/>
                    <a:pt x="1079" y="16167"/>
                  </a:cubicBezTo>
                  <a:cubicBezTo>
                    <a:pt x="1219" y="16156"/>
                    <a:pt x="1356" y="16101"/>
                    <a:pt x="1498" y="16044"/>
                  </a:cubicBezTo>
                  <a:cubicBezTo>
                    <a:pt x="1659" y="15981"/>
                    <a:pt x="1826" y="15933"/>
                    <a:pt x="1996" y="15901"/>
                  </a:cubicBezTo>
                  <a:cubicBezTo>
                    <a:pt x="2220" y="15856"/>
                    <a:pt x="2448" y="15833"/>
                    <a:pt x="2676" y="15833"/>
                  </a:cubicBezTo>
                  <a:close/>
                  <a:moveTo>
                    <a:pt x="4176" y="0"/>
                  </a:moveTo>
                  <a:cubicBezTo>
                    <a:pt x="3419" y="0"/>
                    <a:pt x="2663" y="270"/>
                    <a:pt x="2109" y="806"/>
                  </a:cubicBezTo>
                  <a:cubicBezTo>
                    <a:pt x="1640" y="1259"/>
                    <a:pt x="1209" y="1919"/>
                    <a:pt x="1143" y="2581"/>
                  </a:cubicBezTo>
                  <a:cubicBezTo>
                    <a:pt x="1133" y="2692"/>
                    <a:pt x="1133" y="2804"/>
                    <a:pt x="1143" y="2915"/>
                  </a:cubicBezTo>
                  <a:cubicBezTo>
                    <a:pt x="1052" y="3015"/>
                    <a:pt x="1000" y="3145"/>
                    <a:pt x="1000" y="3281"/>
                  </a:cubicBezTo>
                  <a:cubicBezTo>
                    <a:pt x="932" y="5378"/>
                    <a:pt x="740" y="7471"/>
                    <a:pt x="569" y="9563"/>
                  </a:cubicBezTo>
                  <a:cubicBezTo>
                    <a:pt x="484" y="10608"/>
                    <a:pt x="399" y="11654"/>
                    <a:pt x="312" y="12699"/>
                  </a:cubicBezTo>
                  <a:cubicBezTo>
                    <a:pt x="236" y="13660"/>
                    <a:pt x="62" y="14670"/>
                    <a:pt x="116" y="15634"/>
                  </a:cubicBezTo>
                  <a:cubicBezTo>
                    <a:pt x="19" y="15772"/>
                    <a:pt x="0" y="15949"/>
                    <a:pt x="65" y="16104"/>
                  </a:cubicBezTo>
                  <a:cubicBezTo>
                    <a:pt x="646" y="17571"/>
                    <a:pt x="1288" y="19015"/>
                    <a:pt x="1917" y="20462"/>
                  </a:cubicBezTo>
                  <a:cubicBezTo>
                    <a:pt x="1984" y="20617"/>
                    <a:pt x="2137" y="20696"/>
                    <a:pt x="2292" y="20696"/>
                  </a:cubicBezTo>
                  <a:cubicBezTo>
                    <a:pt x="2391" y="20696"/>
                    <a:pt x="2490" y="20664"/>
                    <a:pt x="2569" y="20600"/>
                  </a:cubicBezTo>
                  <a:cubicBezTo>
                    <a:pt x="2711" y="20483"/>
                    <a:pt x="2852" y="20367"/>
                    <a:pt x="2994" y="20250"/>
                  </a:cubicBezTo>
                  <a:cubicBezTo>
                    <a:pt x="3214" y="20115"/>
                    <a:pt x="3397" y="19885"/>
                    <a:pt x="3558" y="19705"/>
                  </a:cubicBezTo>
                  <a:cubicBezTo>
                    <a:pt x="3879" y="19344"/>
                    <a:pt x="4178" y="18968"/>
                    <a:pt x="4481" y="18592"/>
                  </a:cubicBezTo>
                  <a:cubicBezTo>
                    <a:pt x="4774" y="18228"/>
                    <a:pt x="5067" y="17864"/>
                    <a:pt x="5360" y="17501"/>
                  </a:cubicBezTo>
                  <a:cubicBezTo>
                    <a:pt x="5631" y="17164"/>
                    <a:pt x="6071" y="16734"/>
                    <a:pt x="6031" y="16267"/>
                  </a:cubicBezTo>
                  <a:cubicBezTo>
                    <a:pt x="6197" y="15769"/>
                    <a:pt x="6144" y="15065"/>
                    <a:pt x="6182" y="14677"/>
                  </a:cubicBezTo>
                  <a:cubicBezTo>
                    <a:pt x="6286" y="13625"/>
                    <a:pt x="6404" y="12573"/>
                    <a:pt x="6508" y="11521"/>
                  </a:cubicBezTo>
                  <a:cubicBezTo>
                    <a:pt x="6707" y="9496"/>
                    <a:pt x="6962" y="7478"/>
                    <a:pt x="7270" y="5466"/>
                  </a:cubicBezTo>
                  <a:cubicBezTo>
                    <a:pt x="7334" y="5047"/>
                    <a:pt x="7725" y="3781"/>
                    <a:pt x="7076" y="3593"/>
                  </a:cubicBezTo>
                  <a:cubicBezTo>
                    <a:pt x="7481" y="2502"/>
                    <a:pt x="6790" y="1114"/>
                    <a:pt x="5866" y="499"/>
                  </a:cubicBezTo>
                  <a:cubicBezTo>
                    <a:pt x="5366" y="166"/>
                    <a:pt x="4771" y="0"/>
                    <a:pt x="4176"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81" name="Google Shape;1281;p33"/>
            <p:cNvSpPr/>
            <p:nvPr/>
          </p:nvSpPr>
          <p:spPr>
            <a:xfrm>
              <a:off x="5680468" y="2281699"/>
              <a:ext cx="20910" cy="117690"/>
            </a:xfrm>
            <a:custGeom>
              <a:avLst/>
              <a:gdLst/>
              <a:ahLst/>
              <a:cxnLst/>
              <a:rect l="l" t="t" r="r" b="b"/>
              <a:pathLst>
                <a:path w="1286" h="7238" extrusionOk="0">
                  <a:moveTo>
                    <a:pt x="1066" y="0"/>
                  </a:moveTo>
                  <a:cubicBezTo>
                    <a:pt x="1028" y="0"/>
                    <a:pt x="988" y="22"/>
                    <a:pt x="969" y="63"/>
                  </a:cubicBezTo>
                  <a:cubicBezTo>
                    <a:pt x="720" y="577"/>
                    <a:pt x="657" y="1178"/>
                    <a:pt x="584" y="1742"/>
                  </a:cubicBezTo>
                  <a:cubicBezTo>
                    <a:pt x="502" y="2366"/>
                    <a:pt x="440" y="2994"/>
                    <a:pt x="368" y="3619"/>
                  </a:cubicBezTo>
                  <a:cubicBezTo>
                    <a:pt x="299" y="4223"/>
                    <a:pt x="245" y="4825"/>
                    <a:pt x="195" y="5430"/>
                  </a:cubicBezTo>
                  <a:cubicBezTo>
                    <a:pt x="147" y="5997"/>
                    <a:pt x="0" y="6638"/>
                    <a:pt x="153" y="7195"/>
                  </a:cubicBezTo>
                  <a:cubicBezTo>
                    <a:pt x="159" y="7219"/>
                    <a:pt x="186" y="7237"/>
                    <a:pt x="210" y="7237"/>
                  </a:cubicBezTo>
                  <a:cubicBezTo>
                    <a:pt x="224" y="7237"/>
                    <a:pt x="238" y="7231"/>
                    <a:pt x="247" y="7215"/>
                  </a:cubicBezTo>
                  <a:cubicBezTo>
                    <a:pt x="521" y="6720"/>
                    <a:pt x="535" y="6084"/>
                    <a:pt x="622" y="5534"/>
                  </a:cubicBezTo>
                  <a:cubicBezTo>
                    <a:pt x="717" y="4934"/>
                    <a:pt x="811" y="4334"/>
                    <a:pt x="888" y="3731"/>
                  </a:cubicBezTo>
                  <a:cubicBezTo>
                    <a:pt x="965" y="3128"/>
                    <a:pt x="1042" y="2526"/>
                    <a:pt x="1118" y="1925"/>
                  </a:cubicBezTo>
                  <a:cubicBezTo>
                    <a:pt x="1193" y="1322"/>
                    <a:pt x="1286" y="677"/>
                    <a:pt x="1158" y="78"/>
                  </a:cubicBezTo>
                  <a:cubicBezTo>
                    <a:pt x="1147" y="25"/>
                    <a:pt x="1107" y="0"/>
                    <a:pt x="1066"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82" name="Google Shape;1282;p33"/>
            <p:cNvSpPr/>
            <p:nvPr/>
          </p:nvSpPr>
          <p:spPr>
            <a:xfrm>
              <a:off x="5649834" y="2279064"/>
              <a:ext cx="20406" cy="116210"/>
            </a:xfrm>
            <a:custGeom>
              <a:avLst/>
              <a:gdLst/>
              <a:ahLst/>
              <a:cxnLst/>
              <a:rect l="l" t="t" r="r" b="b"/>
              <a:pathLst>
                <a:path w="1255" h="7147" extrusionOk="0">
                  <a:moveTo>
                    <a:pt x="880" y="0"/>
                  </a:moveTo>
                  <a:cubicBezTo>
                    <a:pt x="853" y="0"/>
                    <a:pt x="827" y="12"/>
                    <a:pt x="810" y="39"/>
                  </a:cubicBezTo>
                  <a:cubicBezTo>
                    <a:pt x="525" y="503"/>
                    <a:pt x="577" y="1198"/>
                    <a:pt x="555" y="1724"/>
                  </a:cubicBezTo>
                  <a:cubicBezTo>
                    <a:pt x="528" y="2367"/>
                    <a:pt x="485" y="3010"/>
                    <a:pt x="425" y="3651"/>
                  </a:cubicBezTo>
                  <a:cubicBezTo>
                    <a:pt x="366" y="4291"/>
                    <a:pt x="287" y="4930"/>
                    <a:pt x="207" y="5569"/>
                  </a:cubicBezTo>
                  <a:cubicBezTo>
                    <a:pt x="167" y="5887"/>
                    <a:pt x="123" y="6206"/>
                    <a:pt x="75" y="6523"/>
                  </a:cubicBezTo>
                  <a:cubicBezTo>
                    <a:pt x="41" y="6749"/>
                    <a:pt x="0" y="6932"/>
                    <a:pt x="141" y="7125"/>
                  </a:cubicBezTo>
                  <a:cubicBezTo>
                    <a:pt x="153" y="7139"/>
                    <a:pt x="170" y="7147"/>
                    <a:pt x="188" y="7147"/>
                  </a:cubicBezTo>
                  <a:cubicBezTo>
                    <a:pt x="198" y="7147"/>
                    <a:pt x="208" y="7144"/>
                    <a:pt x="217" y="7140"/>
                  </a:cubicBezTo>
                  <a:cubicBezTo>
                    <a:pt x="393" y="7030"/>
                    <a:pt x="437" y="6888"/>
                    <a:pt x="478" y="6693"/>
                  </a:cubicBezTo>
                  <a:cubicBezTo>
                    <a:pt x="544" y="6378"/>
                    <a:pt x="607" y="6060"/>
                    <a:pt x="665" y="5743"/>
                  </a:cubicBezTo>
                  <a:cubicBezTo>
                    <a:pt x="787" y="5087"/>
                    <a:pt x="876" y="4426"/>
                    <a:pt x="951" y="3762"/>
                  </a:cubicBezTo>
                  <a:cubicBezTo>
                    <a:pt x="1023" y="3122"/>
                    <a:pt x="1079" y="2480"/>
                    <a:pt x="1118" y="1838"/>
                  </a:cubicBezTo>
                  <a:cubicBezTo>
                    <a:pt x="1150" y="1305"/>
                    <a:pt x="1254" y="534"/>
                    <a:pt x="970" y="52"/>
                  </a:cubicBezTo>
                  <a:cubicBezTo>
                    <a:pt x="952" y="20"/>
                    <a:pt x="915" y="0"/>
                    <a:pt x="880"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grpSp>
      <p:grpSp>
        <p:nvGrpSpPr>
          <p:cNvPr id="1283" name="Google Shape;1283;p33"/>
          <p:cNvGrpSpPr/>
          <p:nvPr/>
        </p:nvGrpSpPr>
        <p:grpSpPr>
          <a:xfrm>
            <a:off x="8200067" y="4245453"/>
            <a:ext cx="1467556" cy="1493411"/>
            <a:chOff x="3133125" y="3344065"/>
            <a:chExt cx="1100667" cy="1120058"/>
          </a:xfrm>
        </p:grpSpPr>
        <p:sp>
          <p:nvSpPr>
            <p:cNvPr id="1284" name="Google Shape;1284;p33"/>
            <p:cNvSpPr/>
            <p:nvPr/>
          </p:nvSpPr>
          <p:spPr>
            <a:xfrm>
              <a:off x="3149717" y="3344065"/>
              <a:ext cx="1084075" cy="1100525"/>
            </a:xfrm>
            <a:custGeom>
              <a:avLst/>
              <a:gdLst/>
              <a:ahLst/>
              <a:cxnLst/>
              <a:rect l="l" t="t" r="r" b="b"/>
              <a:pathLst>
                <a:path w="43363" h="44021" extrusionOk="0">
                  <a:moveTo>
                    <a:pt x="14756" y="669"/>
                  </a:moveTo>
                  <a:cubicBezTo>
                    <a:pt x="10730" y="1709"/>
                    <a:pt x="6153" y="3663"/>
                    <a:pt x="3694" y="7374"/>
                  </a:cubicBezTo>
                  <a:cubicBezTo>
                    <a:pt x="1235" y="11085"/>
                    <a:pt x="41" y="18210"/>
                    <a:pt x="1" y="22936"/>
                  </a:cubicBezTo>
                  <a:cubicBezTo>
                    <a:pt x="-38" y="27663"/>
                    <a:pt x="807" y="32278"/>
                    <a:pt x="3457" y="35733"/>
                  </a:cubicBezTo>
                  <a:cubicBezTo>
                    <a:pt x="6107" y="39188"/>
                    <a:pt x="11337" y="42681"/>
                    <a:pt x="15899" y="43666"/>
                  </a:cubicBezTo>
                  <a:cubicBezTo>
                    <a:pt x="20461" y="44651"/>
                    <a:pt x="26812" y="43459"/>
                    <a:pt x="30830" y="41644"/>
                  </a:cubicBezTo>
                  <a:cubicBezTo>
                    <a:pt x="34848" y="39829"/>
                    <a:pt x="37922" y="36255"/>
                    <a:pt x="40007" y="32778"/>
                  </a:cubicBezTo>
                  <a:cubicBezTo>
                    <a:pt x="42092" y="29301"/>
                    <a:pt x="43557" y="24807"/>
                    <a:pt x="43342" y="20780"/>
                  </a:cubicBezTo>
                  <a:cubicBezTo>
                    <a:pt x="43128" y="16753"/>
                    <a:pt x="41302" y="11892"/>
                    <a:pt x="38720" y="8618"/>
                  </a:cubicBezTo>
                  <a:cubicBezTo>
                    <a:pt x="36138" y="5344"/>
                    <a:pt x="31842" y="2462"/>
                    <a:pt x="27848" y="1137"/>
                  </a:cubicBezTo>
                  <a:cubicBezTo>
                    <a:pt x="23854" y="-188"/>
                    <a:pt x="18782" y="-370"/>
                    <a:pt x="14756" y="669"/>
                  </a:cubicBezTo>
                  <a:close/>
                </a:path>
              </a:pathLst>
            </a:custGeom>
            <a:solidFill>
              <a:schemeClr val="accent5"/>
            </a:solidFill>
            <a:ln>
              <a:noFill/>
            </a:ln>
          </p:spPr>
        </p:sp>
        <p:sp>
          <p:nvSpPr>
            <p:cNvPr id="1285" name="Google Shape;1285;p33"/>
            <p:cNvSpPr/>
            <p:nvPr/>
          </p:nvSpPr>
          <p:spPr>
            <a:xfrm>
              <a:off x="3133125" y="3557000"/>
              <a:ext cx="1079416" cy="907124"/>
            </a:xfrm>
            <a:custGeom>
              <a:avLst/>
              <a:gdLst/>
              <a:ahLst/>
              <a:cxnLst/>
              <a:rect l="l" t="t" r="r" b="b"/>
              <a:pathLst>
                <a:path w="66569" h="55909" extrusionOk="0">
                  <a:moveTo>
                    <a:pt x="5665" y="1"/>
                  </a:moveTo>
                  <a:cubicBezTo>
                    <a:pt x="5617" y="93"/>
                    <a:pt x="5570" y="185"/>
                    <a:pt x="5523" y="278"/>
                  </a:cubicBezTo>
                  <a:cubicBezTo>
                    <a:pt x="5139" y="1028"/>
                    <a:pt x="4776" y="1788"/>
                    <a:pt x="4436" y="2560"/>
                  </a:cubicBezTo>
                  <a:cubicBezTo>
                    <a:pt x="3741" y="4137"/>
                    <a:pt x="3123" y="5746"/>
                    <a:pt x="2603" y="7389"/>
                  </a:cubicBezTo>
                  <a:cubicBezTo>
                    <a:pt x="1571" y="10643"/>
                    <a:pt x="919" y="14011"/>
                    <a:pt x="609" y="17409"/>
                  </a:cubicBezTo>
                  <a:cubicBezTo>
                    <a:pt x="0" y="24051"/>
                    <a:pt x="782" y="30986"/>
                    <a:pt x="3147" y="37240"/>
                  </a:cubicBezTo>
                  <a:cubicBezTo>
                    <a:pt x="4372" y="40480"/>
                    <a:pt x="6084" y="43506"/>
                    <a:pt x="8549" y="45969"/>
                  </a:cubicBezTo>
                  <a:cubicBezTo>
                    <a:pt x="10998" y="48415"/>
                    <a:pt x="13984" y="50330"/>
                    <a:pt x="17030" y="51942"/>
                  </a:cubicBezTo>
                  <a:cubicBezTo>
                    <a:pt x="20100" y="53565"/>
                    <a:pt x="23364" y="54820"/>
                    <a:pt x="26792" y="55421"/>
                  </a:cubicBezTo>
                  <a:cubicBezTo>
                    <a:pt x="28639" y="55744"/>
                    <a:pt x="30507" y="55908"/>
                    <a:pt x="32377" y="55908"/>
                  </a:cubicBezTo>
                  <a:cubicBezTo>
                    <a:pt x="33706" y="55908"/>
                    <a:pt x="35035" y="55825"/>
                    <a:pt x="36358" y="55658"/>
                  </a:cubicBezTo>
                  <a:cubicBezTo>
                    <a:pt x="42817" y="54840"/>
                    <a:pt x="48894" y="52250"/>
                    <a:pt x="53942" y="48135"/>
                  </a:cubicBezTo>
                  <a:cubicBezTo>
                    <a:pt x="59922" y="43264"/>
                    <a:pt x="64369" y="36307"/>
                    <a:pt x="66568" y="28762"/>
                  </a:cubicBezTo>
                  <a:lnTo>
                    <a:pt x="66568" y="28762"/>
                  </a:lnTo>
                  <a:cubicBezTo>
                    <a:pt x="64110" y="32351"/>
                    <a:pt x="61252" y="35579"/>
                    <a:pt x="57390" y="37738"/>
                  </a:cubicBezTo>
                  <a:cubicBezTo>
                    <a:pt x="52734" y="40339"/>
                    <a:pt x="47469" y="42384"/>
                    <a:pt x="42219" y="43267"/>
                  </a:cubicBezTo>
                  <a:cubicBezTo>
                    <a:pt x="40240" y="43601"/>
                    <a:pt x="38322" y="43759"/>
                    <a:pt x="36438" y="43759"/>
                  </a:cubicBezTo>
                  <a:cubicBezTo>
                    <a:pt x="32007" y="43759"/>
                    <a:pt x="27762" y="42882"/>
                    <a:pt x="23340" y="41342"/>
                  </a:cubicBezTo>
                  <a:cubicBezTo>
                    <a:pt x="16963" y="39120"/>
                    <a:pt x="12390" y="34802"/>
                    <a:pt x="9699" y="28501"/>
                  </a:cubicBezTo>
                  <a:cubicBezTo>
                    <a:pt x="7346" y="22987"/>
                    <a:pt x="5434" y="16619"/>
                    <a:pt x="5440" y="10593"/>
                  </a:cubicBezTo>
                  <a:cubicBezTo>
                    <a:pt x="5444" y="7434"/>
                    <a:pt x="5320" y="4380"/>
                    <a:pt x="5558" y="1233"/>
                  </a:cubicBezTo>
                  <a:cubicBezTo>
                    <a:pt x="5588" y="833"/>
                    <a:pt x="5620" y="418"/>
                    <a:pt x="5665" y="1"/>
                  </a:cubicBezTo>
                  <a:close/>
                </a:path>
              </a:pathLst>
            </a:custGeom>
            <a:solidFill>
              <a:schemeClr val="accent1"/>
            </a:solidFill>
            <a:ln>
              <a:noFill/>
            </a:ln>
          </p:spPr>
          <p:txBody>
            <a:bodyPr spcFirstLastPara="1" wrap="square" lIns="121900" tIns="121900" rIns="121900" bIns="121900" anchor="ctr" anchorCtr="0">
              <a:noAutofit/>
            </a:bodyPr>
            <a:lstStyle/>
            <a:p>
              <a:pPr algn="l" rtl="0"/>
              <a:endParaRPr/>
            </a:p>
          </p:txBody>
        </p:sp>
      </p:grpSp>
      <p:grpSp>
        <p:nvGrpSpPr>
          <p:cNvPr id="1286" name="Google Shape;1286;p33"/>
          <p:cNvGrpSpPr/>
          <p:nvPr/>
        </p:nvGrpSpPr>
        <p:grpSpPr>
          <a:xfrm>
            <a:off x="8597903" y="4673334"/>
            <a:ext cx="673880" cy="684505"/>
            <a:chOff x="3490799" y="4021275"/>
            <a:chExt cx="388777" cy="394907"/>
          </a:xfrm>
        </p:grpSpPr>
        <p:sp>
          <p:nvSpPr>
            <p:cNvPr id="1287" name="Google Shape;1287;p33"/>
            <p:cNvSpPr/>
            <p:nvPr/>
          </p:nvSpPr>
          <p:spPr>
            <a:xfrm>
              <a:off x="3490799" y="4021275"/>
              <a:ext cx="388777" cy="394907"/>
            </a:xfrm>
            <a:custGeom>
              <a:avLst/>
              <a:gdLst/>
              <a:ahLst/>
              <a:cxnLst/>
              <a:rect l="l" t="t" r="r" b="b"/>
              <a:pathLst>
                <a:path w="23910" h="24287" extrusionOk="0">
                  <a:moveTo>
                    <a:pt x="17242" y="2781"/>
                  </a:moveTo>
                  <a:cubicBezTo>
                    <a:pt x="17998" y="3220"/>
                    <a:pt x="18694" y="3754"/>
                    <a:pt x="19315" y="4368"/>
                  </a:cubicBezTo>
                  <a:cubicBezTo>
                    <a:pt x="19101" y="4404"/>
                    <a:pt x="18892" y="4472"/>
                    <a:pt x="18697" y="4568"/>
                  </a:cubicBezTo>
                  <a:cubicBezTo>
                    <a:pt x="18207" y="4819"/>
                    <a:pt x="17944" y="5306"/>
                    <a:pt x="17642" y="5741"/>
                  </a:cubicBezTo>
                  <a:cubicBezTo>
                    <a:pt x="17582" y="5827"/>
                    <a:pt x="17516" y="5911"/>
                    <a:pt x="17444" y="5988"/>
                  </a:cubicBezTo>
                  <a:cubicBezTo>
                    <a:pt x="17409" y="5745"/>
                    <a:pt x="17469" y="5490"/>
                    <a:pt x="17466" y="5245"/>
                  </a:cubicBezTo>
                  <a:cubicBezTo>
                    <a:pt x="17465" y="4961"/>
                    <a:pt x="17391" y="4689"/>
                    <a:pt x="17199" y="4473"/>
                  </a:cubicBezTo>
                  <a:cubicBezTo>
                    <a:pt x="17025" y="4275"/>
                    <a:pt x="16745" y="4174"/>
                    <a:pt x="16729" y="3880"/>
                  </a:cubicBezTo>
                  <a:cubicBezTo>
                    <a:pt x="16711" y="3569"/>
                    <a:pt x="16919" y="3269"/>
                    <a:pt x="17073" y="3015"/>
                  </a:cubicBezTo>
                  <a:cubicBezTo>
                    <a:pt x="17126" y="2935"/>
                    <a:pt x="17182" y="2856"/>
                    <a:pt x="17242" y="2781"/>
                  </a:cubicBezTo>
                  <a:close/>
                  <a:moveTo>
                    <a:pt x="22502" y="11586"/>
                  </a:moveTo>
                  <a:lnTo>
                    <a:pt x="22502" y="11586"/>
                  </a:lnTo>
                  <a:cubicBezTo>
                    <a:pt x="22576" y="13025"/>
                    <a:pt x="22375" y="14480"/>
                    <a:pt x="21880" y="15859"/>
                  </a:cubicBezTo>
                  <a:cubicBezTo>
                    <a:pt x="21652" y="15695"/>
                    <a:pt x="21440" y="15509"/>
                    <a:pt x="21247" y="15306"/>
                  </a:cubicBezTo>
                  <a:cubicBezTo>
                    <a:pt x="21175" y="15230"/>
                    <a:pt x="20986" y="15076"/>
                    <a:pt x="21012" y="14958"/>
                  </a:cubicBezTo>
                  <a:cubicBezTo>
                    <a:pt x="21034" y="14864"/>
                    <a:pt x="21222" y="14769"/>
                    <a:pt x="21293" y="14711"/>
                  </a:cubicBezTo>
                  <a:cubicBezTo>
                    <a:pt x="21523" y="14522"/>
                    <a:pt x="21714" y="14284"/>
                    <a:pt x="21828" y="14008"/>
                  </a:cubicBezTo>
                  <a:cubicBezTo>
                    <a:pt x="21937" y="13749"/>
                    <a:pt x="21966" y="13464"/>
                    <a:pt x="21888" y="13192"/>
                  </a:cubicBezTo>
                  <a:cubicBezTo>
                    <a:pt x="21818" y="12949"/>
                    <a:pt x="21600" y="12713"/>
                    <a:pt x="21581" y="12459"/>
                  </a:cubicBezTo>
                  <a:cubicBezTo>
                    <a:pt x="21562" y="12200"/>
                    <a:pt x="21852" y="12008"/>
                    <a:pt x="22041" y="11879"/>
                  </a:cubicBezTo>
                  <a:cubicBezTo>
                    <a:pt x="22176" y="11788"/>
                    <a:pt x="22313" y="11703"/>
                    <a:pt x="22451" y="11620"/>
                  </a:cubicBezTo>
                  <a:cubicBezTo>
                    <a:pt x="22466" y="11611"/>
                    <a:pt x="22485" y="11598"/>
                    <a:pt x="22502" y="11586"/>
                  </a:cubicBezTo>
                  <a:close/>
                  <a:moveTo>
                    <a:pt x="11600" y="1236"/>
                  </a:moveTo>
                  <a:cubicBezTo>
                    <a:pt x="12330" y="1236"/>
                    <a:pt x="13068" y="1310"/>
                    <a:pt x="13804" y="1462"/>
                  </a:cubicBezTo>
                  <a:cubicBezTo>
                    <a:pt x="14839" y="1676"/>
                    <a:pt x="15838" y="2031"/>
                    <a:pt x="16774" y="2519"/>
                  </a:cubicBezTo>
                  <a:cubicBezTo>
                    <a:pt x="16580" y="2759"/>
                    <a:pt x="16393" y="3027"/>
                    <a:pt x="16266" y="3307"/>
                  </a:cubicBezTo>
                  <a:cubicBezTo>
                    <a:pt x="16121" y="3623"/>
                    <a:pt x="16064" y="3984"/>
                    <a:pt x="16200" y="4315"/>
                  </a:cubicBezTo>
                  <a:cubicBezTo>
                    <a:pt x="16262" y="4462"/>
                    <a:pt x="16357" y="4590"/>
                    <a:pt x="16477" y="4696"/>
                  </a:cubicBezTo>
                  <a:cubicBezTo>
                    <a:pt x="16578" y="4787"/>
                    <a:pt x="16716" y="4872"/>
                    <a:pt x="16767" y="5005"/>
                  </a:cubicBezTo>
                  <a:cubicBezTo>
                    <a:pt x="16874" y="5276"/>
                    <a:pt x="16741" y="5635"/>
                    <a:pt x="16744" y="5918"/>
                  </a:cubicBezTo>
                  <a:cubicBezTo>
                    <a:pt x="16748" y="6245"/>
                    <a:pt x="16856" y="6651"/>
                    <a:pt x="17202" y="6768"/>
                  </a:cubicBezTo>
                  <a:cubicBezTo>
                    <a:pt x="17264" y="6789"/>
                    <a:pt x="17325" y="6798"/>
                    <a:pt x="17383" y="6798"/>
                  </a:cubicBezTo>
                  <a:cubicBezTo>
                    <a:pt x="17921" y="6798"/>
                    <a:pt x="18305" y="5988"/>
                    <a:pt x="18571" y="5624"/>
                  </a:cubicBezTo>
                  <a:cubicBezTo>
                    <a:pt x="18764" y="5361"/>
                    <a:pt x="18991" y="5178"/>
                    <a:pt x="19312" y="5099"/>
                  </a:cubicBezTo>
                  <a:cubicBezTo>
                    <a:pt x="19484" y="5056"/>
                    <a:pt x="19671" y="5064"/>
                    <a:pt x="19838" y="5007"/>
                  </a:cubicBezTo>
                  <a:cubicBezTo>
                    <a:pt x="19854" y="5002"/>
                    <a:pt x="19872" y="4993"/>
                    <a:pt x="19890" y="4986"/>
                  </a:cubicBezTo>
                  <a:cubicBezTo>
                    <a:pt x="21343" y="6679"/>
                    <a:pt x="22208" y="8759"/>
                    <a:pt x="22450" y="10909"/>
                  </a:cubicBezTo>
                  <a:cubicBezTo>
                    <a:pt x="21893" y="11164"/>
                    <a:pt x="21191" y="11533"/>
                    <a:pt x="20983" y="12115"/>
                  </a:cubicBezTo>
                  <a:cubicBezTo>
                    <a:pt x="20867" y="12440"/>
                    <a:pt x="20958" y="12744"/>
                    <a:pt x="21103" y="13041"/>
                  </a:cubicBezTo>
                  <a:cubicBezTo>
                    <a:pt x="21267" y="13382"/>
                    <a:pt x="21337" y="13637"/>
                    <a:pt x="21087" y="13966"/>
                  </a:cubicBezTo>
                  <a:cubicBezTo>
                    <a:pt x="20889" y="14225"/>
                    <a:pt x="20565" y="14354"/>
                    <a:pt x="20408" y="14647"/>
                  </a:cubicBezTo>
                  <a:cubicBezTo>
                    <a:pt x="20222" y="14991"/>
                    <a:pt x="20379" y="15342"/>
                    <a:pt x="20603" y="15618"/>
                  </a:cubicBezTo>
                  <a:cubicBezTo>
                    <a:pt x="20842" y="15909"/>
                    <a:pt x="21112" y="16171"/>
                    <a:pt x="21409" y="16400"/>
                  </a:cubicBezTo>
                  <a:cubicBezTo>
                    <a:pt x="21472" y="16448"/>
                    <a:pt x="21537" y="16498"/>
                    <a:pt x="21601" y="16548"/>
                  </a:cubicBezTo>
                  <a:cubicBezTo>
                    <a:pt x="21474" y="16839"/>
                    <a:pt x="21334" y="17129"/>
                    <a:pt x="21179" y="17412"/>
                  </a:cubicBezTo>
                  <a:cubicBezTo>
                    <a:pt x="19978" y="19588"/>
                    <a:pt x="18067" y="21231"/>
                    <a:pt x="15848" y="22174"/>
                  </a:cubicBezTo>
                  <a:cubicBezTo>
                    <a:pt x="15866" y="22035"/>
                    <a:pt x="15881" y="21894"/>
                    <a:pt x="15895" y="21755"/>
                  </a:cubicBezTo>
                  <a:cubicBezTo>
                    <a:pt x="15897" y="21744"/>
                    <a:pt x="15898" y="21732"/>
                    <a:pt x="15900" y="21720"/>
                  </a:cubicBezTo>
                  <a:cubicBezTo>
                    <a:pt x="15900" y="21714"/>
                    <a:pt x="15900" y="21716"/>
                    <a:pt x="15901" y="21704"/>
                  </a:cubicBezTo>
                  <a:cubicBezTo>
                    <a:pt x="15915" y="21641"/>
                    <a:pt x="15922" y="21579"/>
                    <a:pt x="15932" y="21516"/>
                  </a:cubicBezTo>
                  <a:lnTo>
                    <a:pt x="15932" y="21516"/>
                  </a:lnTo>
                  <a:cubicBezTo>
                    <a:pt x="15930" y="21528"/>
                    <a:pt x="15930" y="21533"/>
                    <a:pt x="15930" y="21533"/>
                  </a:cubicBezTo>
                  <a:cubicBezTo>
                    <a:pt x="15932" y="21533"/>
                    <a:pt x="15950" y="21452"/>
                    <a:pt x="15952" y="21440"/>
                  </a:cubicBezTo>
                  <a:cubicBezTo>
                    <a:pt x="15952" y="21439"/>
                    <a:pt x="15952" y="21437"/>
                    <a:pt x="15952" y="21434"/>
                  </a:cubicBezTo>
                  <a:cubicBezTo>
                    <a:pt x="16124" y="21135"/>
                    <a:pt x="16260" y="20813"/>
                    <a:pt x="16453" y="20524"/>
                  </a:cubicBezTo>
                  <a:cubicBezTo>
                    <a:pt x="16729" y="20108"/>
                    <a:pt x="17136" y="19792"/>
                    <a:pt x="17396" y="19368"/>
                  </a:cubicBezTo>
                  <a:cubicBezTo>
                    <a:pt x="17618" y="19006"/>
                    <a:pt x="17670" y="18520"/>
                    <a:pt x="17410" y="18161"/>
                  </a:cubicBezTo>
                  <a:cubicBezTo>
                    <a:pt x="17274" y="17975"/>
                    <a:pt x="17106" y="17959"/>
                    <a:pt x="16934" y="17838"/>
                  </a:cubicBezTo>
                  <a:cubicBezTo>
                    <a:pt x="16826" y="17762"/>
                    <a:pt x="16839" y="17825"/>
                    <a:pt x="16858" y="17646"/>
                  </a:cubicBezTo>
                  <a:cubicBezTo>
                    <a:pt x="16871" y="17528"/>
                    <a:pt x="16867" y="17406"/>
                    <a:pt x="16843" y="17287"/>
                  </a:cubicBezTo>
                  <a:cubicBezTo>
                    <a:pt x="16758" y="16867"/>
                    <a:pt x="16436" y="16498"/>
                    <a:pt x="16023" y="16373"/>
                  </a:cubicBezTo>
                  <a:cubicBezTo>
                    <a:pt x="15791" y="16304"/>
                    <a:pt x="15551" y="16335"/>
                    <a:pt x="15316" y="16291"/>
                  </a:cubicBezTo>
                  <a:cubicBezTo>
                    <a:pt x="15088" y="16249"/>
                    <a:pt x="14959" y="16093"/>
                    <a:pt x="14805" y="15934"/>
                  </a:cubicBezTo>
                  <a:cubicBezTo>
                    <a:pt x="14552" y="15670"/>
                    <a:pt x="14278" y="15457"/>
                    <a:pt x="13916" y="15457"/>
                  </a:cubicBezTo>
                  <a:cubicBezTo>
                    <a:pt x="13870" y="15457"/>
                    <a:pt x="13823" y="15460"/>
                    <a:pt x="13773" y="15468"/>
                  </a:cubicBezTo>
                  <a:cubicBezTo>
                    <a:pt x="13584" y="15495"/>
                    <a:pt x="13409" y="15575"/>
                    <a:pt x="13240" y="15664"/>
                  </a:cubicBezTo>
                  <a:cubicBezTo>
                    <a:pt x="13074" y="15751"/>
                    <a:pt x="12868" y="15922"/>
                    <a:pt x="12669" y="15922"/>
                  </a:cubicBezTo>
                  <a:cubicBezTo>
                    <a:pt x="12662" y="15922"/>
                    <a:pt x="12656" y="15922"/>
                    <a:pt x="12650" y="15922"/>
                  </a:cubicBezTo>
                  <a:cubicBezTo>
                    <a:pt x="12437" y="15910"/>
                    <a:pt x="12276" y="15696"/>
                    <a:pt x="12046" y="15677"/>
                  </a:cubicBezTo>
                  <a:cubicBezTo>
                    <a:pt x="12032" y="15676"/>
                    <a:pt x="12018" y="15675"/>
                    <a:pt x="12004" y="15675"/>
                  </a:cubicBezTo>
                  <a:cubicBezTo>
                    <a:pt x="11817" y="15675"/>
                    <a:pt x="11628" y="15778"/>
                    <a:pt x="11451" y="15778"/>
                  </a:cubicBezTo>
                  <a:cubicBezTo>
                    <a:pt x="11436" y="15778"/>
                    <a:pt x="11420" y="15777"/>
                    <a:pt x="11405" y="15775"/>
                  </a:cubicBezTo>
                  <a:cubicBezTo>
                    <a:pt x="11202" y="15753"/>
                    <a:pt x="11256" y="15429"/>
                    <a:pt x="11212" y="15267"/>
                  </a:cubicBezTo>
                  <a:cubicBezTo>
                    <a:pt x="11208" y="15251"/>
                    <a:pt x="11200" y="15238"/>
                    <a:pt x="11196" y="15221"/>
                  </a:cubicBezTo>
                  <a:cubicBezTo>
                    <a:pt x="11225" y="15129"/>
                    <a:pt x="11216" y="15021"/>
                    <a:pt x="11143" y="14946"/>
                  </a:cubicBezTo>
                  <a:cubicBezTo>
                    <a:pt x="10749" y="14546"/>
                    <a:pt x="10485" y="14222"/>
                    <a:pt x="10292" y="13690"/>
                  </a:cubicBezTo>
                  <a:cubicBezTo>
                    <a:pt x="10134" y="13261"/>
                    <a:pt x="9820" y="13127"/>
                    <a:pt x="9399" y="13026"/>
                  </a:cubicBezTo>
                  <a:cubicBezTo>
                    <a:pt x="8837" y="12893"/>
                    <a:pt x="9221" y="12452"/>
                    <a:pt x="9583" y="12314"/>
                  </a:cubicBezTo>
                  <a:cubicBezTo>
                    <a:pt x="10103" y="12113"/>
                    <a:pt x="10674" y="12115"/>
                    <a:pt x="11148" y="11787"/>
                  </a:cubicBezTo>
                  <a:cubicBezTo>
                    <a:pt x="11521" y="11527"/>
                    <a:pt x="11688" y="11088"/>
                    <a:pt x="12090" y="10864"/>
                  </a:cubicBezTo>
                  <a:cubicBezTo>
                    <a:pt x="12488" y="10639"/>
                    <a:pt x="12940" y="10521"/>
                    <a:pt x="13224" y="10137"/>
                  </a:cubicBezTo>
                  <a:cubicBezTo>
                    <a:pt x="13485" y="9785"/>
                    <a:pt x="13536" y="9356"/>
                    <a:pt x="13665" y="8948"/>
                  </a:cubicBezTo>
                  <a:cubicBezTo>
                    <a:pt x="13836" y="8405"/>
                    <a:pt x="14204" y="8333"/>
                    <a:pt x="14679" y="8107"/>
                  </a:cubicBezTo>
                  <a:cubicBezTo>
                    <a:pt x="15491" y="7722"/>
                    <a:pt x="15601" y="6734"/>
                    <a:pt x="15132" y="6025"/>
                  </a:cubicBezTo>
                  <a:cubicBezTo>
                    <a:pt x="14896" y="5667"/>
                    <a:pt x="14528" y="5426"/>
                    <a:pt x="14182" y="5184"/>
                  </a:cubicBezTo>
                  <a:cubicBezTo>
                    <a:pt x="13987" y="5048"/>
                    <a:pt x="13840" y="4962"/>
                    <a:pt x="13694" y="4962"/>
                  </a:cubicBezTo>
                  <a:cubicBezTo>
                    <a:pt x="13575" y="4962"/>
                    <a:pt x="13458" y="5020"/>
                    <a:pt x="13316" y="5155"/>
                  </a:cubicBezTo>
                  <a:cubicBezTo>
                    <a:pt x="13023" y="5432"/>
                    <a:pt x="12708" y="5741"/>
                    <a:pt x="12292" y="5804"/>
                  </a:cubicBezTo>
                  <a:cubicBezTo>
                    <a:pt x="12245" y="5811"/>
                    <a:pt x="12197" y="5815"/>
                    <a:pt x="12149" y="5815"/>
                  </a:cubicBezTo>
                  <a:cubicBezTo>
                    <a:pt x="12036" y="5815"/>
                    <a:pt x="11922" y="5793"/>
                    <a:pt x="11822" y="5739"/>
                  </a:cubicBezTo>
                  <a:cubicBezTo>
                    <a:pt x="11493" y="5562"/>
                    <a:pt x="11583" y="5313"/>
                    <a:pt x="11797" y="5086"/>
                  </a:cubicBezTo>
                  <a:cubicBezTo>
                    <a:pt x="12094" y="4771"/>
                    <a:pt x="12458" y="4545"/>
                    <a:pt x="12688" y="4167"/>
                  </a:cubicBezTo>
                  <a:cubicBezTo>
                    <a:pt x="12929" y="3770"/>
                    <a:pt x="13003" y="3278"/>
                    <a:pt x="12803" y="2848"/>
                  </a:cubicBezTo>
                  <a:cubicBezTo>
                    <a:pt x="12624" y="2459"/>
                    <a:pt x="12258" y="2209"/>
                    <a:pt x="11825" y="2209"/>
                  </a:cubicBezTo>
                  <a:cubicBezTo>
                    <a:pt x="11822" y="2209"/>
                    <a:pt x="11820" y="2209"/>
                    <a:pt x="11817" y="2209"/>
                  </a:cubicBezTo>
                  <a:cubicBezTo>
                    <a:pt x="11366" y="2211"/>
                    <a:pt x="10994" y="2482"/>
                    <a:pt x="10561" y="2561"/>
                  </a:cubicBezTo>
                  <a:cubicBezTo>
                    <a:pt x="10522" y="2568"/>
                    <a:pt x="10486" y="2571"/>
                    <a:pt x="10452" y="2571"/>
                  </a:cubicBezTo>
                  <a:cubicBezTo>
                    <a:pt x="10228" y="2571"/>
                    <a:pt x="10107" y="2429"/>
                    <a:pt x="9905" y="2302"/>
                  </a:cubicBezTo>
                  <a:cubicBezTo>
                    <a:pt x="9751" y="2203"/>
                    <a:pt x="9593" y="2152"/>
                    <a:pt x="9417" y="2152"/>
                  </a:cubicBezTo>
                  <a:cubicBezTo>
                    <a:pt x="9382" y="2152"/>
                    <a:pt x="9345" y="2154"/>
                    <a:pt x="9309" y="2158"/>
                  </a:cubicBezTo>
                  <a:cubicBezTo>
                    <a:pt x="9017" y="2189"/>
                    <a:pt x="8787" y="2403"/>
                    <a:pt x="8504" y="2447"/>
                  </a:cubicBezTo>
                  <a:cubicBezTo>
                    <a:pt x="8472" y="2452"/>
                    <a:pt x="8440" y="2454"/>
                    <a:pt x="8410" y="2454"/>
                  </a:cubicBezTo>
                  <a:cubicBezTo>
                    <a:pt x="8083" y="2454"/>
                    <a:pt x="7908" y="2174"/>
                    <a:pt x="7975" y="1883"/>
                  </a:cubicBezTo>
                  <a:cubicBezTo>
                    <a:pt x="9125" y="1455"/>
                    <a:pt x="10350" y="1236"/>
                    <a:pt x="11600" y="1236"/>
                  </a:cubicBezTo>
                  <a:close/>
                  <a:moveTo>
                    <a:pt x="7432" y="2104"/>
                  </a:moveTo>
                  <a:cubicBezTo>
                    <a:pt x="7462" y="2591"/>
                    <a:pt x="7912" y="3037"/>
                    <a:pt x="8465" y="3037"/>
                  </a:cubicBezTo>
                  <a:cubicBezTo>
                    <a:pt x="8504" y="3037"/>
                    <a:pt x="8544" y="3034"/>
                    <a:pt x="8583" y="3030"/>
                  </a:cubicBezTo>
                  <a:cubicBezTo>
                    <a:pt x="8844" y="3001"/>
                    <a:pt x="9091" y="2807"/>
                    <a:pt x="9352" y="2807"/>
                  </a:cubicBezTo>
                  <a:cubicBezTo>
                    <a:pt x="9357" y="2807"/>
                    <a:pt x="9363" y="2807"/>
                    <a:pt x="9369" y="2807"/>
                  </a:cubicBezTo>
                  <a:cubicBezTo>
                    <a:pt x="9612" y="2813"/>
                    <a:pt x="9783" y="3058"/>
                    <a:pt x="10006" y="3153"/>
                  </a:cubicBezTo>
                  <a:cubicBezTo>
                    <a:pt x="10140" y="3210"/>
                    <a:pt x="10275" y="3233"/>
                    <a:pt x="10410" y="3233"/>
                  </a:cubicBezTo>
                  <a:cubicBezTo>
                    <a:pt x="10668" y="3233"/>
                    <a:pt x="10926" y="3148"/>
                    <a:pt x="11175" y="3058"/>
                  </a:cubicBezTo>
                  <a:cubicBezTo>
                    <a:pt x="11363" y="2989"/>
                    <a:pt x="11608" y="2900"/>
                    <a:pt x="11815" y="2900"/>
                  </a:cubicBezTo>
                  <a:cubicBezTo>
                    <a:pt x="12033" y="2900"/>
                    <a:pt x="12211" y="2999"/>
                    <a:pt x="12239" y="3323"/>
                  </a:cubicBezTo>
                  <a:cubicBezTo>
                    <a:pt x="12289" y="3883"/>
                    <a:pt x="11691" y="4221"/>
                    <a:pt x="11345" y="4554"/>
                  </a:cubicBezTo>
                  <a:cubicBezTo>
                    <a:pt x="11027" y="4860"/>
                    <a:pt x="10786" y="5266"/>
                    <a:pt x="10925" y="5717"/>
                  </a:cubicBezTo>
                  <a:cubicBezTo>
                    <a:pt x="11045" y="6111"/>
                    <a:pt x="11425" y="6397"/>
                    <a:pt x="11814" y="6491"/>
                  </a:cubicBezTo>
                  <a:cubicBezTo>
                    <a:pt x="11925" y="6518"/>
                    <a:pt x="12038" y="6531"/>
                    <a:pt x="12151" y="6531"/>
                  </a:cubicBezTo>
                  <a:cubicBezTo>
                    <a:pt x="12443" y="6531"/>
                    <a:pt x="12736" y="6447"/>
                    <a:pt x="12992" y="6309"/>
                  </a:cubicBezTo>
                  <a:cubicBezTo>
                    <a:pt x="13167" y="6217"/>
                    <a:pt x="13340" y="6094"/>
                    <a:pt x="13470" y="5946"/>
                  </a:cubicBezTo>
                  <a:cubicBezTo>
                    <a:pt x="13535" y="5874"/>
                    <a:pt x="13590" y="5794"/>
                    <a:pt x="13634" y="5707"/>
                  </a:cubicBezTo>
                  <a:cubicBezTo>
                    <a:pt x="13658" y="5662"/>
                    <a:pt x="13713" y="5415"/>
                    <a:pt x="13740" y="5401"/>
                  </a:cubicBezTo>
                  <a:cubicBezTo>
                    <a:pt x="13742" y="5399"/>
                    <a:pt x="13745" y="5399"/>
                    <a:pt x="13749" y="5399"/>
                  </a:cubicBezTo>
                  <a:cubicBezTo>
                    <a:pt x="13842" y="5399"/>
                    <a:pt x="14275" y="5830"/>
                    <a:pt x="14349" y="5908"/>
                  </a:cubicBezTo>
                  <a:cubicBezTo>
                    <a:pt x="14550" y="6117"/>
                    <a:pt x="14743" y="6369"/>
                    <a:pt x="14814" y="6655"/>
                  </a:cubicBezTo>
                  <a:cubicBezTo>
                    <a:pt x="14875" y="6897"/>
                    <a:pt x="14861" y="7200"/>
                    <a:pt x="14691" y="7399"/>
                  </a:cubicBezTo>
                  <a:cubicBezTo>
                    <a:pt x="14516" y="7605"/>
                    <a:pt x="14210" y="7659"/>
                    <a:pt x="13970" y="7747"/>
                  </a:cubicBezTo>
                  <a:cubicBezTo>
                    <a:pt x="13552" y="7901"/>
                    <a:pt x="13265" y="8156"/>
                    <a:pt x="13094" y="8570"/>
                  </a:cubicBezTo>
                  <a:cubicBezTo>
                    <a:pt x="12926" y="8975"/>
                    <a:pt x="12912" y="9552"/>
                    <a:pt x="12544" y="9835"/>
                  </a:cubicBezTo>
                  <a:cubicBezTo>
                    <a:pt x="12118" y="10163"/>
                    <a:pt x="11553" y="10118"/>
                    <a:pt x="11170" y="10547"/>
                  </a:cubicBezTo>
                  <a:cubicBezTo>
                    <a:pt x="11005" y="10730"/>
                    <a:pt x="10887" y="10956"/>
                    <a:pt x="10686" y="11101"/>
                  </a:cubicBezTo>
                  <a:cubicBezTo>
                    <a:pt x="10450" y="11271"/>
                    <a:pt x="10142" y="11316"/>
                    <a:pt x="9865" y="11378"/>
                  </a:cubicBezTo>
                  <a:cubicBezTo>
                    <a:pt x="9331" y="11497"/>
                    <a:pt x="8750" y="11681"/>
                    <a:pt x="8463" y="12191"/>
                  </a:cubicBezTo>
                  <a:cubicBezTo>
                    <a:pt x="8242" y="12584"/>
                    <a:pt x="8243" y="13141"/>
                    <a:pt x="8573" y="13476"/>
                  </a:cubicBezTo>
                  <a:cubicBezTo>
                    <a:pt x="8758" y="13662"/>
                    <a:pt x="8999" y="13725"/>
                    <a:pt x="9247" y="13777"/>
                  </a:cubicBezTo>
                  <a:cubicBezTo>
                    <a:pt x="9345" y="13796"/>
                    <a:pt x="9506" y="13799"/>
                    <a:pt x="9586" y="13869"/>
                  </a:cubicBezTo>
                  <a:cubicBezTo>
                    <a:pt x="9668" y="13942"/>
                    <a:pt x="9704" y="14112"/>
                    <a:pt x="9750" y="14212"/>
                  </a:cubicBezTo>
                  <a:cubicBezTo>
                    <a:pt x="9956" y="14673"/>
                    <a:pt x="10260" y="15075"/>
                    <a:pt x="10701" y="15309"/>
                  </a:cubicBezTo>
                  <a:cubicBezTo>
                    <a:pt x="10759" y="15421"/>
                    <a:pt x="10740" y="15573"/>
                    <a:pt x="10753" y="15693"/>
                  </a:cubicBezTo>
                  <a:cubicBezTo>
                    <a:pt x="10770" y="15857"/>
                    <a:pt x="10808" y="16014"/>
                    <a:pt x="10920" y="16140"/>
                  </a:cubicBezTo>
                  <a:cubicBezTo>
                    <a:pt x="11048" y="16283"/>
                    <a:pt x="11186" y="16324"/>
                    <a:pt x="11331" y="16324"/>
                  </a:cubicBezTo>
                  <a:cubicBezTo>
                    <a:pt x="11506" y="16324"/>
                    <a:pt x="11691" y="16264"/>
                    <a:pt x="11882" y="16252"/>
                  </a:cubicBezTo>
                  <a:cubicBezTo>
                    <a:pt x="11890" y="16251"/>
                    <a:pt x="11897" y="16251"/>
                    <a:pt x="11905" y="16251"/>
                  </a:cubicBezTo>
                  <a:cubicBezTo>
                    <a:pt x="12094" y="16251"/>
                    <a:pt x="12214" y="16401"/>
                    <a:pt x="12390" y="16463"/>
                  </a:cubicBezTo>
                  <a:cubicBezTo>
                    <a:pt x="12479" y="16494"/>
                    <a:pt x="12571" y="16508"/>
                    <a:pt x="12662" y="16508"/>
                  </a:cubicBezTo>
                  <a:cubicBezTo>
                    <a:pt x="12745" y="16508"/>
                    <a:pt x="12829" y="16497"/>
                    <a:pt x="12912" y="16476"/>
                  </a:cubicBezTo>
                  <a:cubicBezTo>
                    <a:pt x="13202" y="16402"/>
                    <a:pt x="13545" y="16105"/>
                    <a:pt x="13857" y="16105"/>
                  </a:cubicBezTo>
                  <a:cubicBezTo>
                    <a:pt x="13881" y="16105"/>
                    <a:pt x="13906" y="16107"/>
                    <a:pt x="13930" y="16111"/>
                  </a:cubicBezTo>
                  <a:cubicBezTo>
                    <a:pt x="14254" y="16164"/>
                    <a:pt x="14484" y="16628"/>
                    <a:pt x="14758" y="16798"/>
                  </a:cubicBezTo>
                  <a:cubicBezTo>
                    <a:pt x="14932" y="16907"/>
                    <a:pt x="15124" y="16950"/>
                    <a:pt x="15327" y="16974"/>
                  </a:cubicBezTo>
                  <a:cubicBezTo>
                    <a:pt x="15551" y="16999"/>
                    <a:pt x="15809" y="16967"/>
                    <a:pt x="15993" y="17123"/>
                  </a:cubicBezTo>
                  <a:cubicBezTo>
                    <a:pt x="16351" y="17428"/>
                    <a:pt x="15996" y="17909"/>
                    <a:pt x="16291" y="18253"/>
                  </a:cubicBezTo>
                  <a:cubicBezTo>
                    <a:pt x="16511" y="18508"/>
                    <a:pt x="17047" y="18473"/>
                    <a:pt x="16834" y="18929"/>
                  </a:cubicBezTo>
                  <a:cubicBezTo>
                    <a:pt x="16723" y="19168"/>
                    <a:pt x="16495" y="19346"/>
                    <a:pt x="16322" y="19538"/>
                  </a:cubicBezTo>
                  <a:cubicBezTo>
                    <a:pt x="16146" y="19735"/>
                    <a:pt x="15983" y="19944"/>
                    <a:pt x="15835" y="20164"/>
                  </a:cubicBezTo>
                  <a:cubicBezTo>
                    <a:pt x="15648" y="20442"/>
                    <a:pt x="15453" y="20759"/>
                    <a:pt x="15347" y="21091"/>
                  </a:cubicBezTo>
                  <a:cubicBezTo>
                    <a:pt x="15240" y="21215"/>
                    <a:pt x="15177" y="21370"/>
                    <a:pt x="15146" y="21531"/>
                  </a:cubicBezTo>
                  <a:cubicBezTo>
                    <a:pt x="15126" y="21645"/>
                    <a:pt x="15113" y="21761"/>
                    <a:pt x="15098" y="21875"/>
                  </a:cubicBezTo>
                  <a:cubicBezTo>
                    <a:pt x="15097" y="21886"/>
                    <a:pt x="15086" y="21962"/>
                    <a:pt x="15085" y="21972"/>
                  </a:cubicBezTo>
                  <a:cubicBezTo>
                    <a:pt x="15079" y="22009"/>
                    <a:pt x="15073" y="22047"/>
                    <a:pt x="15067" y="22083"/>
                  </a:cubicBezTo>
                  <a:cubicBezTo>
                    <a:pt x="15039" y="22226"/>
                    <a:pt x="15007" y="22368"/>
                    <a:pt x="14971" y="22508"/>
                  </a:cubicBezTo>
                  <a:cubicBezTo>
                    <a:pt x="14449" y="22680"/>
                    <a:pt x="13916" y="22812"/>
                    <a:pt x="13375" y="22907"/>
                  </a:cubicBezTo>
                  <a:cubicBezTo>
                    <a:pt x="13373" y="22678"/>
                    <a:pt x="13357" y="22448"/>
                    <a:pt x="13357" y="22237"/>
                  </a:cubicBezTo>
                  <a:cubicBezTo>
                    <a:pt x="13357" y="21829"/>
                    <a:pt x="13395" y="21373"/>
                    <a:pt x="13294" y="20973"/>
                  </a:cubicBezTo>
                  <a:cubicBezTo>
                    <a:pt x="13073" y="20099"/>
                    <a:pt x="12066" y="20095"/>
                    <a:pt x="11492" y="19551"/>
                  </a:cubicBezTo>
                  <a:cubicBezTo>
                    <a:pt x="11187" y="19261"/>
                    <a:pt x="10988" y="18847"/>
                    <a:pt x="11153" y="18429"/>
                  </a:cubicBezTo>
                  <a:cubicBezTo>
                    <a:pt x="11303" y="18051"/>
                    <a:pt x="11578" y="17768"/>
                    <a:pt x="11543" y="17333"/>
                  </a:cubicBezTo>
                  <a:cubicBezTo>
                    <a:pt x="11511" y="16918"/>
                    <a:pt x="11184" y="16613"/>
                    <a:pt x="10898" y="16344"/>
                  </a:cubicBezTo>
                  <a:cubicBezTo>
                    <a:pt x="10724" y="16175"/>
                    <a:pt x="10516" y="16045"/>
                    <a:pt x="10287" y="15961"/>
                  </a:cubicBezTo>
                  <a:cubicBezTo>
                    <a:pt x="10188" y="15825"/>
                    <a:pt x="10071" y="15734"/>
                    <a:pt x="9927" y="15633"/>
                  </a:cubicBezTo>
                  <a:cubicBezTo>
                    <a:pt x="9675" y="15453"/>
                    <a:pt x="9524" y="15233"/>
                    <a:pt x="9413" y="14947"/>
                  </a:cubicBezTo>
                  <a:cubicBezTo>
                    <a:pt x="9263" y="14567"/>
                    <a:pt x="8982" y="14352"/>
                    <a:pt x="8599" y="14352"/>
                  </a:cubicBezTo>
                  <a:cubicBezTo>
                    <a:pt x="8541" y="14352"/>
                    <a:pt x="8480" y="14357"/>
                    <a:pt x="8416" y="14367"/>
                  </a:cubicBezTo>
                  <a:cubicBezTo>
                    <a:pt x="8176" y="14407"/>
                    <a:pt x="7950" y="14578"/>
                    <a:pt x="7708" y="14583"/>
                  </a:cubicBezTo>
                  <a:cubicBezTo>
                    <a:pt x="7705" y="14583"/>
                    <a:pt x="7703" y="14583"/>
                    <a:pt x="7700" y="14583"/>
                  </a:cubicBezTo>
                  <a:cubicBezTo>
                    <a:pt x="7420" y="14583"/>
                    <a:pt x="7212" y="14312"/>
                    <a:pt x="7067" y="14100"/>
                  </a:cubicBezTo>
                  <a:cubicBezTo>
                    <a:pt x="6719" y="13592"/>
                    <a:pt x="6460" y="13012"/>
                    <a:pt x="6264" y="12431"/>
                  </a:cubicBezTo>
                  <a:cubicBezTo>
                    <a:pt x="6095" y="11935"/>
                    <a:pt x="5922" y="11508"/>
                    <a:pt x="5462" y="11217"/>
                  </a:cubicBezTo>
                  <a:cubicBezTo>
                    <a:pt x="5027" y="10941"/>
                    <a:pt x="4992" y="10541"/>
                    <a:pt x="5112" y="10056"/>
                  </a:cubicBezTo>
                  <a:cubicBezTo>
                    <a:pt x="5248" y="9515"/>
                    <a:pt x="5531" y="9026"/>
                    <a:pt x="5610" y="8468"/>
                  </a:cubicBezTo>
                  <a:cubicBezTo>
                    <a:pt x="5688" y="7917"/>
                    <a:pt x="5552" y="7405"/>
                    <a:pt x="5220" y="6961"/>
                  </a:cubicBezTo>
                  <a:cubicBezTo>
                    <a:pt x="4880" y="6506"/>
                    <a:pt x="4447" y="6101"/>
                    <a:pt x="4061" y="5684"/>
                  </a:cubicBezTo>
                  <a:cubicBezTo>
                    <a:pt x="3890" y="5498"/>
                    <a:pt x="3673" y="5335"/>
                    <a:pt x="3441" y="5238"/>
                  </a:cubicBezTo>
                  <a:cubicBezTo>
                    <a:pt x="3570" y="5070"/>
                    <a:pt x="3702" y="4906"/>
                    <a:pt x="3840" y="4747"/>
                  </a:cubicBezTo>
                  <a:cubicBezTo>
                    <a:pt x="4828" y="3612"/>
                    <a:pt x="6054" y="2709"/>
                    <a:pt x="7432" y="2104"/>
                  </a:cubicBezTo>
                  <a:close/>
                  <a:moveTo>
                    <a:pt x="2891" y="6026"/>
                  </a:moveTo>
                  <a:cubicBezTo>
                    <a:pt x="2948" y="6028"/>
                    <a:pt x="3005" y="6035"/>
                    <a:pt x="3059" y="6048"/>
                  </a:cubicBezTo>
                  <a:cubicBezTo>
                    <a:pt x="3211" y="6092"/>
                    <a:pt x="3317" y="6211"/>
                    <a:pt x="3421" y="6324"/>
                  </a:cubicBezTo>
                  <a:cubicBezTo>
                    <a:pt x="3776" y="6708"/>
                    <a:pt x="4205" y="7089"/>
                    <a:pt x="4505" y="7514"/>
                  </a:cubicBezTo>
                  <a:cubicBezTo>
                    <a:pt x="4879" y="8046"/>
                    <a:pt x="4671" y="8604"/>
                    <a:pt x="4458" y="9158"/>
                  </a:cubicBezTo>
                  <a:cubicBezTo>
                    <a:pt x="4275" y="9637"/>
                    <a:pt x="4104" y="10126"/>
                    <a:pt x="4140" y="10650"/>
                  </a:cubicBezTo>
                  <a:cubicBezTo>
                    <a:pt x="4173" y="11110"/>
                    <a:pt x="4351" y="11530"/>
                    <a:pt x="4729" y="11807"/>
                  </a:cubicBezTo>
                  <a:cubicBezTo>
                    <a:pt x="4954" y="11971"/>
                    <a:pt x="5165" y="12033"/>
                    <a:pt x="5294" y="12298"/>
                  </a:cubicBezTo>
                  <a:cubicBezTo>
                    <a:pt x="5421" y="12560"/>
                    <a:pt x="5491" y="12856"/>
                    <a:pt x="5604" y="13127"/>
                  </a:cubicBezTo>
                  <a:cubicBezTo>
                    <a:pt x="5953" y="13972"/>
                    <a:pt x="6574" y="15390"/>
                    <a:pt x="7671" y="15390"/>
                  </a:cubicBezTo>
                  <a:cubicBezTo>
                    <a:pt x="7681" y="15390"/>
                    <a:pt x="7692" y="15390"/>
                    <a:pt x="7703" y="15390"/>
                  </a:cubicBezTo>
                  <a:cubicBezTo>
                    <a:pt x="7842" y="15384"/>
                    <a:pt x="7981" y="15355"/>
                    <a:pt x="8111" y="15303"/>
                  </a:cubicBezTo>
                  <a:cubicBezTo>
                    <a:pt x="8223" y="15263"/>
                    <a:pt x="8420" y="15124"/>
                    <a:pt x="8549" y="15124"/>
                  </a:cubicBezTo>
                  <a:cubicBezTo>
                    <a:pt x="8559" y="15124"/>
                    <a:pt x="8568" y="15124"/>
                    <a:pt x="8577" y="15126"/>
                  </a:cubicBezTo>
                  <a:cubicBezTo>
                    <a:pt x="8736" y="15158"/>
                    <a:pt x="8859" y="15607"/>
                    <a:pt x="8967" y="15750"/>
                  </a:cubicBezTo>
                  <a:cubicBezTo>
                    <a:pt x="9184" y="16042"/>
                    <a:pt x="9555" y="16348"/>
                    <a:pt x="9928" y="16350"/>
                  </a:cubicBezTo>
                  <a:cubicBezTo>
                    <a:pt x="10060" y="16559"/>
                    <a:pt x="10217" y="16741"/>
                    <a:pt x="10403" y="16930"/>
                  </a:cubicBezTo>
                  <a:cubicBezTo>
                    <a:pt x="10532" y="17059"/>
                    <a:pt x="10765" y="17245"/>
                    <a:pt x="10753" y="17440"/>
                  </a:cubicBezTo>
                  <a:cubicBezTo>
                    <a:pt x="10742" y="17608"/>
                    <a:pt x="10589" y="17773"/>
                    <a:pt x="10510" y="17916"/>
                  </a:cubicBezTo>
                  <a:cubicBezTo>
                    <a:pt x="10128" y="18602"/>
                    <a:pt x="10233" y="19384"/>
                    <a:pt x="10731" y="19985"/>
                  </a:cubicBezTo>
                  <a:cubicBezTo>
                    <a:pt x="10964" y="20266"/>
                    <a:pt x="11274" y="20480"/>
                    <a:pt x="11600" y="20639"/>
                  </a:cubicBezTo>
                  <a:cubicBezTo>
                    <a:pt x="11863" y="20766"/>
                    <a:pt x="12376" y="20839"/>
                    <a:pt x="12484" y="21140"/>
                  </a:cubicBezTo>
                  <a:cubicBezTo>
                    <a:pt x="12613" y="21494"/>
                    <a:pt x="12521" y="22007"/>
                    <a:pt x="12529" y="22381"/>
                  </a:cubicBezTo>
                  <a:cubicBezTo>
                    <a:pt x="12535" y="22585"/>
                    <a:pt x="12524" y="22807"/>
                    <a:pt x="12531" y="23026"/>
                  </a:cubicBezTo>
                  <a:cubicBezTo>
                    <a:pt x="12169" y="23062"/>
                    <a:pt x="11806" y="23080"/>
                    <a:pt x="11442" y="23080"/>
                  </a:cubicBezTo>
                  <a:cubicBezTo>
                    <a:pt x="10921" y="23080"/>
                    <a:pt x="10401" y="23043"/>
                    <a:pt x="9884" y="22969"/>
                  </a:cubicBezTo>
                  <a:cubicBezTo>
                    <a:pt x="8768" y="22807"/>
                    <a:pt x="7665" y="22478"/>
                    <a:pt x="6658" y="21966"/>
                  </a:cubicBezTo>
                  <a:cubicBezTo>
                    <a:pt x="5491" y="21373"/>
                    <a:pt x="4571" y="20543"/>
                    <a:pt x="3846" y="19455"/>
                  </a:cubicBezTo>
                  <a:cubicBezTo>
                    <a:pt x="2420" y="17312"/>
                    <a:pt x="1232" y="14879"/>
                    <a:pt x="1169" y="12263"/>
                  </a:cubicBezTo>
                  <a:cubicBezTo>
                    <a:pt x="1116" y="10093"/>
                    <a:pt x="1727" y="7874"/>
                    <a:pt x="2891" y="6026"/>
                  </a:cubicBezTo>
                  <a:close/>
                  <a:moveTo>
                    <a:pt x="11605" y="1"/>
                  </a:moveTo>
                  <a:cubicBezTo>
                    <a:pt x="11176" y="1"/>
                    <a:pt x="10747" y="24"/>
                    <a:pt x="10320" y="73"/>
                  </a:cubicBezTo>
                  <a:cubicBezTo>
                    <a:pt x="10268" y="30"/>
                    <a:pt x="10202" y="5"/>
                    <a:pt x="10134" y="5"/>
                  </a:cubicBezTo>
                  <a:cubicBezTo>
                    <a:pt x="10129" y="5"/>
                    <a:pt x="10123" y="5"/>
                    <a:pt x="10117" y="5"/>
                  </a:cubicBezTo>
                  <a:cubicBezTo>
                    <a:pt x="8850" y="67"/>
                    <a:pt x="7700" y="578"/>
                    <a:pt x="6599" y="1189"/>
                  </a:cubicBezTo>
                  <a:cubicBezTo>
                    <a:pt x="5499" y="1803"/>
                    <a:pt x="4492" y="2571"/>
                    <a:pt x="3609" y="3469"/>
                  </a:cubicBezTo>
                  <a:cubicBezTo>
                    <a:pt x="1768" y="5341"/>
                    <a:pt x="550" y="7770"/>
                    <a:pt x="186" y="10373"/>
                  </a:cubicBezTo>
                  <a:cubicBezTo>
                    <a:pt x="1" y="11696"/>
                    <a:pt x="32" y="13035"/>
                    <a:pt x="306" y="14345"/>
                  </a:cubicBezTo>
                  <a:cubicBezTo>
                    <a:pt x="603" y="15765"/>
                    <a:pt x="1207" y="17110"/>
                    <a:pt x="1900" y="18378"/>
                  </a:cubicBezTo>
                  <a:cubicBezTo>
                    <a:pt x="2577" y="19616"/>
                    <a:pt x="3301" y="20904"/>
                    <a:pt x="4379" y="21840"/>
                  </a:cubicBezTo>
                  <a:cubicBezTo>
                    <a:pt x="5390" y="22717"/>
                    <a:pt x="6614" y="23326"/>
                    <a:pt x="7884" y="23729"/>
                  </a:cubicBezTo>
                  <a:cubicBezTo>
                    <a:pt x="9070" y="24105"/>
                    <a:pt x="10301" y="24287"/>
                    <a:pt x="11528" y="24287"/>
                  </a:cubicBezTo>
                  <a:cubicBezTo>
                    <a:pt x="15225" y="24287"/>
                    <a:pt x="18893" y="22638"/>
                    <a:pt x="21197" y="19673"/>
                  </a:cubicBezTo>
                  <a:cubicBezTo>
                    <a:pt x="22772" y="17644"/>
                    <a:pt x="23710" y="15144"/>
                    <a:pt x="23809" y="12572"/>
                  </a:cubicBezTo>
                  <a:cubicBezTo>
                    <a:pt x="23909" y="9995"/>
                    <a:pt x="23128" y="7361"/>
                    <a:pt x="21666" y="5238"/>
                  </a:cubicBezTo>
                  <a:cubicBezTo>
                    <a:pt x="19430" y="1993"/>
                    <a:pt x="15532" y="1"/>
                    <a:pt x="11605"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88" name="Google Shape;1288;p33"/>
            <p:cNvSpPr/>
            <p:nvPr/>
          </p:nvSpPr>
          <p:spPr>
            <a:xfrm>
              <a:off x="3572359" y="4095502"/>
              <a:ext cx="8959" cy="9398"/>
            </a:xfrm>
            <a:custGeom>
              <a:avLst/>
              <a:gdLst/>
              <a:ahLst/>
              <a:cxnLst/>
              <a:rect l="l" t="t" r="r" b="b"/>
              <a:pathLst>
                <a:path w="551" h="578" extrusionOk="0">
                  <a:moveTo>
                    <a:pt x="410" y="1"/>
                  </a:moveTo>
                  <a:cubicBezTo>
                    <a:pt x="400" y="1"/>
                    <a:pt x="390" y="2"/>
                    <a:pt x="380" y="5"/>
                  </a:cubicBezTo>
                  <a:lnTo>
                    <a:pt x="377" y="5"/>
                  </a:lnTo>
                  <a:cubicBezTo>
                    <a:pt x="367" y="3"/>
                    <a:pt x="357" y="3"/>
                    <a:pt x="347" y="3"/>
                  </a:cubicBezTo>
                  <a:cubicBezTo>
                    <a:pt x="297" y="3"/>
                    <a:pt x="248" y="21"/>
                    <a:pt x="210" y="56"/>
                  </a:cubicBezTo>
                  <a:cubicBezTo>
                    <a:pt x="187" y="78"/>
                    <a:pt x="166" y="102"/>
                    <a:pt x="144" y="124"/>
                  </a:cubicBezTo>
                  <a:cubicBezTo>
                    <a:pt x="114" y="157"/>
                    <a:pt x="75" y="191"/>
                    <a:pt x="52" y="231"/>
                  </a:cubicBezTo>
                  <a:cubicBezTo>
                    <a:pt x="37" y="258"/>
                    <a:pt x="27" y="286"/>
                    <a:pt x="21" y="317"/>
                  </a:cubicBezTo>
                  <a:cubicBezTo>
                    <a:pt x="9" y="358"/>
                    <a:pt x="1" y="402"/>
                    <a:pt x="15" y="445"/>
                  </a:cubicBezTo>
                  <a:cubicBezTo>
                    <a:pt x="27" y="481"/>
                    <a:pt x="51" y="513"/>
                    <a:pt x="81" y="538"/>
                  </a:cubicBezTo>
                  <a:cubicBezTo>
                    <a:pt x="92" y="549"/>
                    <a:pt x="106" y="557"/>
                    <a:pt x="121" y="562"/>
                  </a:cubicBezTo>
                  <a:cubicBezTo>
                    <a:pt x="139" y="571"/>
                    <a:pt x="161" y="577"/>
                    <a:pt x="183" y="577"/>
                  </a:cubicBezTo>
                  <a:cubicBezTo>
                    <a:pt x="185" y="577"/>
                    <a:pt x="187" y="577"/>
                    <a:pt x="190" y="576"/>
                  </a:cubicBezTo>
                  <a:cubicBezTo>
                    <a:pt x="194" y="577"/>
                    <a:pt x="198" y="577"/>
                    <a:pt x="202" y="577"/>
                  </a:cubicBezTo>
                  <a:cubicBezTo>
                    <a:pt x="241" y="577"/>
                    <a:pt x="277" y="558"/>
                    <a:pt x="311" y="540"/>
                  </a:cubicBezTo>
                  <a:cubicBezTo>
                    <a:pt x="339" y="527"/>
                    <a:pt x="364" y="509"/>
                    <a:pt x="388" y="489"/>
                  </a:cubicBezTo>
                  <a:cubicBezTo>
                    <a:pt x="420" y="456"/>
                    <a:pt x="443" y="412"/>
                    <a:pt x="468" y="373"/>
                  </a:cubicBezTo>
                  <a:cubicBezTo>
                    <a:pt x="486" y="348"/>
                    <a:pt x="503" y="321"/>
                    <a:pt x="519" y="295"/>
                  </a:cubicBezTo>
                  <a:cubicBezTo>
                    <a:pt x="550" y="242"/>
                    <a:pt x="547" y="181"/>
                    <a:pt x="527" y="125"/>
                  </a:cubicBezTo>
                  <a:cubicBezTo>
                    <a:pt x="527" y="122"/>
                    <a:pt x="527" y="119"/>
                    <a:pt x="527" y="116"/>
                  </a:cubicBezTo>
                  <a:cubicBezTo>
                    <a:pt x="531" y="52"/>
                    <a:pt x="471" y="1"/>
                    <a:pt x="410"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89" name="Google Shape;1289;p33"/>
            <p:cNvSpPr/>
            <p:nvPr/>
          </p:nvSpPr>
          <p:spPr>
            <a:xfrm>
              <a:off x="3596765" y="4092672"/>
              <a:ext cx="10732" cy="10618"/>
            </a:xfrm>
            <a:custGeom>
              <a:avLst/>
              <a:gdLst/>
              <a:ahLst/>
              <a:cxnLst/>
              <a:rect l="l" t="t" r="r" b="b"/>
              <a:pathLst>
                <a:path w="660" h="653" extrusionOk="0">
                  <a:moveTo>
                    <a:pt x="408" y="0"/>
                  </a:moveTo>
                  <a:cubicBezTo>
                    <a:pt x="361" y="2"/>
                    <a:pt x="315" y="13"/>
                    <a:pt x="274" y="37"/>
                  </a:cubicBezTo>
                  <a:cubicBezTo>
                    <a:pt x="246" y="54"/>
                    <a:pt x="220" y="76"/>
                    <a:pt x="197" y="101"/>
                  </a:cubicBezTo>
                  <a:cubicBezTo>
                    <a:pt x="185" y="112"/>
                    <a:pt x="173" y="122"/>
                    <a:pt x="161" y="132"/>
                  </a:cubicBezTo>
                  <a:cubicBezTo>
                    <a:pt x="141" y="151"/>
                    <a:pt x="119" y="170"/>
                    <a:pt x="98" y="189"/>
                  </a:cubicBezTo>
                  <a:cubicBezTo>
                    <a:pt x="57" y="227"/>
                    <a:pt x="38" y="276"/>
                    <a:pt x="21" y="328"/>
                  </a:cubicBezTo>
                  <a:cubicBezTo>
                    <a:pt x="9" y="358"/>
                    <a:pt x="3" y="390"/>
                    <a:pt x="2" y="422"/>
                  </a:cubicBezTo>
                  <a:cubicBezTo>
                    <a:pt x="0" y="453"/>
                    <a:pt x="8" y="484"/>
                    <a:pt x="22" y="510"/>
                  </a:cubicBezTo>
                  <a:cubicBezTo>
                    <a:pt x="31" y="539"/>
                    <a:pt x="47" y="564"/>
                    <a:pt x="69" y="585"/>
                  </a:cubicBezTo>
                  <a:cubicBezTo>
                    <a:pt x="113" y="627"/>
                    <a:pt x="172" y="651"/>
                    <a:pt x="232" y="652"/>
                  </a:cubicBezTo>
                  <a:cubicBezTo>
                    <a:pt x="264" y="651"/>
                    <a:pt x="295" y="645"/>
                    <a:pt x="324" y="635"/>
                  </a:cubicBezTo>
                  <a:cubicBezTo>
                    <a:pt x="377" y="621"/>
                    <a:pt x="424" y="595"/>
                    <a:pt x="465" y="560"/>
                  </a:cubicBezTo>
                  <a:cubicBezTo>
                    <a:pt x="485" y="539"/>
                    <a:pt x="506" y="517"/>
                    <a:pt x="526" y="495"/>
                  </a:cubicBezTo>
                  <a:cubicBezTo>
                    <a:pt x="554" y="469"/>
                    <a:pt x="579" y="441"/>
                    <a:pt x="604" y="410"/>
                  </a:cubicBezTo>
                  <a:cubicBezTo>
                    <a:pt x="626" y="387"/>
                    <a:pt x="642" y="356"/>
                    <a:pt x="649" y="324"/>
                  </a:cubicBezTo>
                  <a:cubicBezTo>
                    <a:pt x="655" y="301"/>
                    <a:pt x="658" y="277"/>
                    <a:pt x="660" y="252"/>
                  </a:cubicBezTo>
                  <a:cubicBezTo>
                    <a:pt x="658" y="227"/>
                    <a:pt x="655" y="202"/>
                    <a:pt x="649" y="179"/>
                  </a:cubicBezTo>
                  <a:cubicBezTo>
                    <a:pt x="648" y="172"/>
                    <a:pt x="646" y="164"/>
                    <a:pt x="645" y="157"/>
                  </a:cubicBezTo>
                  <a:cubicBezTo>
                    <a:pt x="626" y="88"/>
                    <a:pt x="573" y="35"/>
                    <a:pt x="504" y="18"/>
                  </a:cubicBezTo>
                  <a:cubicBezTo>
                    <a:pt x="497" y="16"/>
                    <a:pt x="491" y="13"/>
                    <a:pt x="484" y="12"/>
                  </a:cubicBezTo>
                  <a:cubicBezTo>
                    <a:pt x="459" y="5"/>
                    <a:pt x="434" y="2"/>
                    <a:pt x="408"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90" name="Google Shape;1290;p33"/>
            <p:cNvSpPr/>
            <p:nvPr/>
          </p:nvSpPr>
          <p:spPr>
            <a:xfrm>
              <a:off x="3631432" y="4086428"/>
              <a:ext cx="9821" cy="9057"/>
            </a:xfrm>
            <a:custGeom>
              <a:avLst/>
              <a:gdLst/>
              <a:ahLst/>
              <a:cxnLst/>
              <a:rect l="l" t="t" r="r" b="b"/>
              <a:pathLst>
                <a:path w="604" h="557" extrusionOk="0">
                  <a:moveTo>
                    <a:pt x="467" y="1"/>
                  </a:moveTo>
                  <a:cubicBezTo>
                    <a:pt x="463" y="1"/>
                    <a:pt x="458" y="1"/>
                    <a:pt x="454" y="2"/>
                  </a:cubicBezTo>
                  <a:cubicBezTo>
                    <a:pt x="421" y="6"/>
                    <a:pt x="387" y="13"/>
                    <a:pt x="353" y="22"/>
                  </a:cubicBezTo>
                  <a:cubicBezTo>
                    <a:pt x="342" y="24"/>
                    <a:pt x="331" y="27"/>
                    <a:pt x="321" y="30"/>
                  </a:cubicBezTo>
                  <a:cubicBezTo>
                    <a:pt x="277" y="40"/>
                    <a:pt x="236" y="62"/>
                    <a:pt x="204" y="94"/>
                  </a:cubicBezTo>
                  <a:cubicBezTo>
                    <a:pt x="168" y="126"/>
                    <a:pt x="132" y="157"/>
                    <a:pt x="95" y="186"/>
                  </a:cubicBezTo>
                  <a:lnTo>
                    <a:pt x="95" y="186"/>
                  </a:lnTo>
                  <a:cubicBezTo>
                    <a:pt x="81" y="195"/>
                    <a:pt x="70" y="207"/>
                    <a:pt x="62" y="222"/>
                  </a:cubicBezTo>
                  <a:cubicBezTo>
                    <a:pt x="46" y="244"/>
                    <a:pt x="32" y="270"/>
                    <a:pt x="22" y="296"/>
                  </a:cubicBezTo>
                  <a:cubicBezTo>
                    <a:pt x="19" y="305"/>
                    <a:pt x="16" y="312"/>
                    <a:pt x="13" y="321"/>
                  </a:cubicBezTo>
                  <a:cubicBezTo>
                    <a:pt x="0" y="362"/>
                    <a:pt x="3" y="406"/>
                    <a:pt x="21" y="446"/>
                  </a:cubicBezTo>
                  <a:cubicBezTo>
                    <a:pt x="44" y="504"/>
                    <a:pt x="100" y="545"/>
                    <a:pt x="163" y="553"/>
                  </a:cubicBezTo>
                  <a:cubicBezTo>
                    <a:pt x="179" y="555"/>
                    <a:pt x="196" y="556"/>
                    <a:pt x="213" y="556"/>
                  </a:cubicBezTo>
                  <a:cubicBezTo>
                    <a:pt x="254" y="556"/>
                    <a:pt x="296" y="549"/>
                    <a:pt x="331" y="528"/>
                  </a:cubicBezTo>
                  <a:cubicBezTo>
                    <a:pt x="350" y="516"/>
                    <a:pt x="368" y="501"/>
                    <a:pt x="386" y="488"/>
                  </a:cubicBezTo>
                  <a:cubicBezTo>
                    <a:pt x="416" y="468"/>
                    <a:pt x="446" y="444"/>
                    <a:pt x="475" y="421"/>
                  </a:cubicBezTo>
                  <a:cubicBezTo>
                    <a:pt x="484" y="415"/>
                    <a:pt x="493" y="408"/>
                    <a:pt x="501" y="400"/>
                  </a:cubicBezTo>
                  <a:cubicBezTo>
                    <a:pt x="532" y="372"/>
                    <a:pt x="556" y="336"/>
                    <a:pt x="569" y="295"/>
                  </a:cubicBezTo>
                  <a:cubicBezTo>
                    <a:pt x="586" y="248"/>
                    <a:pt x="598" y="200"/>
                    <a:pt x="604" y="150"/>
                  </a:cubicBezTo>
                  <a:cubicBezTo>
                    <a:pt x="604" y="110"/>
                    <a:pt x="589" y="72"/>
                    <a:pt x="560" y="44"/>
                  </a:cubicBezTo>
                  <a:cubicBezTo>
                    <a:pt x="536" y="22"/>
                    <a:pt x="501" y="1"/>
                    <a:pt x="467"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91" name="Google Shape;1291;p33"/>
            <p:cNvSpPr/>
            <p:nvPr/>
          </p:nvSpPr>
          <p:spPr>
            <a:xfrm>
              <a:off x="3608652" y="4075616"/>
              <a:ext cx="5707" cy="6130"/>
            </a:xfrm>
            <a:custGeom>
              <a:avLst/>
              <a:gdLst/>
              <a:ahLst/>
              <a:cxnLst/>
              <a:rect l="l" t="t" r="r" b="b"/>
              <a:pathLst>
                <a:path w="351" h="377" extrusionOk="0">
                  <a:moveTo>
                    <a:pt x="303" y="1"/>
                  </a:moveTo>
                  <a:cubicBezTo>
                    <a:pt x="301" y="1"/>
                    <a:pt x="298" y="1"/>
                    <a:pt x="296" y="1"/>
                  </a:cubicBezTo>
                  <a:cubicBezTo>
                    <a:pt x="235" y="19"/>
                    <a:pt x="156" y="12"/>
                    <a:pt x="110" y="63"/>
                  </a:cubicBezTo>
                  <a:lnTo>
                    <a:pt x="55" y="129"/>
                  </a:lnTo>
                  <a:cubicBezTo>
                    <a:pt x="50" y="133"/>
                    <a:pt x="46" y="139"/>
                    <a:pt x="41" y="144"/>
                  </a:cubicBezTo>
                  <a:cubicBezTo>
                    <a:pt x="25" y="161"/>
                    <a:pt x="14" y="182"/>
                    <a:pt x="6" y="205"/>
                  </a:cubicBezTo>
                  <a:cubicBezTo>
                    <a:pt x="3" y="217"/>
                    <a:pt x="0" y="230"/>
                    <a:pt x="0" y="245"/>
                  </a:cubicBezTo>
                  <a:cubicBezTo>
                    <a:pt x="2" y="264"/>
                    <a:pt x="5" y="283"/>
                    <a:pt x="11" y="303"/>
                  </a:cubicBezTo>
                  <a:cubicBezTo>
                    <a:pt x="16" y="324"/>
                    <a:pt x="28" y="341"/>
                    <a:pt x="46" y="355"/>
                  </a:cubicBezTo>
                  <a:cubicBezTo>
                    <a:pt x="63" y="368"/>
                    <a:pt x="84" y="377"/>
                    <a:pt x="106" y="377"/>
                  </a:cubicBezTo>
                  <a:cubicBezTo>
                    <a:pt x="121" y="375"/>
                    <a:pt x="135" y="375"/>
                    <a:pt x="148" y="372"/>
                  </a:cubicBezTo>
                  <a:cubicBezTo>
                    <a:pt x="167" y="371"/>
                    <a:pt x="185" y="365"/>
                    <a:pt x="201" y="355"/>
                  </a:cubicBezTo>
                  <a:cubicBezTo>
                    <a:pt x="220" y="343"/>
                    <a:pt x="236" y="327"/>
                    <a:pt x="249" y="308"/>
                  </a:cubicBezTo>
                  <a:cubicBezTo>
                    <a:pt x="254" y="302"/>
                    <a:pt x="257" y="296"/>
                    <a:pt x="261" y="290"/>
                  </a:cubicBezTo>
                  <a:cubicBezTo>
                    <a:pt x="277" y="267"/>
                    <a:pt x="295" y="243"/>
                    <a:pt x="311" y="218"/>
                  </a:cubicBezTo>
                  <a:cubicBezTo>
                    <a:pt x="351" y="163"/>
                    <a:pt x="324" y="86"/>
                    <a:pt x="326" y="23"/>
                  </a:cubicBezTo>
                  <a:cubicBezTo>
                    <a:pt x="326" y="11"/>
                    <a:pt x="315" y="1"/>
                    <a:pt x="303"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92" name="Google Shape;1292;p33"/>
            <p:cNvSpPr/>
            <p:nvPr/>
          </p:nvSpPr>
          <p:spPr>
            <a:xfrm>
              <a:off x="3619188" y="4114737"/>
              <a:ext cx="11138" cy="11138"/>
            </a:xfrm>
            <a:custGeom>
              <a:avLst/>
              <a:gdLst/>
              <a:ahLst/>
              <a:cxnLst/>
              <a:rect l="l" t="t" r="r" b="b"/>
              <a:pathLst>
                <a:path w="685" h="685" extrusionOk="0">
                  <a:moveTo>
                    <a:pt x="466" y="0"/>
                  </a:moveTo>
                  <a:cubicBezTo>
                    <a:pt x="460" y="2"/>
                    <a:pt x="454" y="2"/>
                    <a:pt x="448" y="2"/>
                  </a:cubicBezTo>
                  <a:lnTo>
                    <a:pt x="418" y="6"/>
                  </a:lnTo>
                  <a:cubicBezTo>
                    <a:pt x="393" y="7"/>
                    <a:pt x="368" y="10"/>
                    <a:pt x="343" y="16"/>
                  </a:cubicBezTo>
                  <a:cubicBezTo>
                    <a:pt x="330" y="19"/>
                    <a:pt x="318" y="25"/>
                    <a:pt x="305" y="31"/>
                  </a:cubicBezTo>
                  <a:cubicBezTo>
                    <a:pt x="289" y="37"/>
                    <a:pt x="274" y="44"/>
                    <a:pt x="261" y="54"/>
                  </a:cubicBezTo>
                  <a:lnTo>
                    <a:pt x="223" y="82"/>
                  </a:lnTo>
                  <a:cubicBezTo>
                    <a:pt x="201" y="98"/>
                    <a:pt x="177" y="116"/>
                    <a:pt x="155" y="133"/>
                  </a:cubicBezTo>
                  <a:cubicBezTo>
                    <a:pt x="154" y="133"/>
                    <a:pt x="152" y="135"/>
                    <a:pt x="152" y="135"/>
                  </a:cubicBezTo>
                  <a:cubicBezTo>
                    <a:pt x="119" y="152"/>
                    <a:pt x="91" y="179"/>
                    <a:pt x="70" y="210"/>
                  </a:cubicBezTo>
                  <a:cubicBezTo>
                    <a:pt x="63" y="220"/>
                    <a:pt x="56" y="229"/>
                    <a:pt x="48" y="239"/>
                  </a:cubicBezTo>
                  <a:cubicBezTo>
                    <a:pt x="38" y="262"/>
                    <a:pt x="29" y="284"/>
                    <a:pt x="19" y="308"/>
                  </a:cubicBezTo>
                  <a:cubicBezTo>
                    <a:pt x="18" y="314"/>
                    <a:pt x="16" y="320"/>
                    <a:pt x="16" y="325"/>
                  </a:cubicBezTo>
                  <a:lnTo>
                    <a:pt x="12" y="343"/>
                  </a:lnTo>
                  <a:cubicBezTo>
                    <a:pt x="12" y="346"/>
                    <a:pt x="10" y="350"/>
                    <a:pt x="10" y="355"/>
                  </a:cubicBezTo>
                  <a:cubicBezTo>
                    <a:pt x="4" y="378"/>
                    <a:pt x="2" y="403"/>
                    <a:pt x="0" y="428"/>
                  </a:cubicBezTo>
                  <a:cubicBezTo>
                    <a:pt x="0" y="437"/>
                    <a:pt x="7" y="491"/>
                    <a:pt x="9" y="498"/>
                  </a:cubicBezTo>
                  <a:cubicBezTo>
                    <a:pt x="16" y="519"/>
                    <a:pt x="25" y="539"/>
                    <a:pt x="35" y="560"/>
                  </a:cubicBezTo>
                  <a:cubicBezTo>
                    <a:pt x="35" y="561"/>
                    <a:pt x="37" y="563"/>
                    <a:pt x="38" y="564"/>
                  </a:cubicBezTo>
                  <a:cubicBezTo>
                    <a:pt x="56" y="599"/>
                    <a:pt x="84" y="629"/>
                    <a:pt x="119" y="646"/>
                  </a:cubicBezTo>
                  <a:cubicBezTo>
                    <a:pt x="120" y="646"/>
                    <a:pt x="122" y="648"/>
                    <a:pt x="123" y="649"/>
                  </a:cubicBezTo>
                  <a:cubicBezTo>
                    <a:pt x="144" y="659"/>
                    <a:pt x="164" y="668"/>
                    <a:pt x="186" y="674"/>
                  </a:cubicBezTo>
                  <a:cubicBezTo>
                    <a:pt x="198" y="677"/>
                    <a:pt x="210" y="679"/>
                    <a:pt x="221" y="680"/>
                  </a:cubicBezTo>
                  <a:cubicBezTo>
                    <a:pt x="232" y="683"/>
                    <a:pt x="244" y="684"/>
                    <a:pt x="255" y="684"/>
                  </a:cubicBezTo>
                  <a:cubicBezTo>
                    <a:pt x="266" y="684"/>
                    <a:pt x="278" y="683"/>
                    <a:pt x="289" y="680"/>
                  </a:cubicBezTo>
                  <a:cubicBezTo>
                    <a:pt x="312" y="676"/>
                    <a:pt x="336" y="673"/>
                    <a:pt x="358" y="668"/>
                  </a:cubicBezTo>
                  <a:cubicBezTo>
                    <a:pt x="363" y="667"/>
                    <a:pt x="369" y="665"/>
                    <a:pt x="375" y="664"/>
                  </a:cubicBezTo>
                  <a:cubicBezTo>
                    <a:pt x="387" y="659"/>
                    <a:pt x="399" y="655"/>
                    <a:pt x="410" y="649"/>
                  </a:cubicBezTo>
                  <a:cubicBezTo>
                    <a:pt x="456" y="630"/>
                    <a:pt x="495" y="599"/>
                    <a:pt x="526" y="560"/>
                  </a:cubicBezTo>
                  <a:cubicBezTo>
                    <a:pt x="535" y="550"/>
                    <a:pt x="542" y="539"/>
                    <a:pt x="551" y="529"/>
                  </a:cubicBezTo>
                  <a:cubicBezTo>
                    <a:pt x="569" y="504"/>
                    <a:pt x="586" y="481"/>
                    <a:pt x="604" y="457"/>
                  </a:cubicBezTo>
                  <a:cubicBezTo>
                    <a:pt x="613" y="444"/>
                    <a:pt x="623" y="431"/>
                    <a:pt x="633" y="418"/>
                  </a:cubicBezTo>
                  <a:cubicBezTo>
                    <a:pt x="635" y="415"/>
                    <a:pt x="637" y="412"/>
                    <a:pt x="639" y="409"/>
                  </a:cubicBezTo>
                  <a:lnTo>
                    <a:pt x="665" y="346"/>
                  </a:lnTo>
                  <a:cubicBezTo>
                    <a:pt x="667" y="344"/>
                    <a:pt x="667" y="341"/>
                    <a:pt x="667" y="340"/>
                  </a:cubicBezTo>
                  <a:cubicBezTo>
                    <a:pt x="673" y="314"/>
                    <a:pt x="677" y="286"/>
                    <a:pt x="678" y="258"/>
                  </a:cubicBezTo>
                  <a:cubicBezTo>
                    <a:pt x="680" y="246"/>
                    <a:pt x="680" y="235"/>
                    <a:pt x="681" y="221"/>
                  </a:cubicBezTo>
                  <a:cubicBezTo>
                    <a:pt x="684" y="198"/>
                    <a:pt x="681" y="174"/>
                    <a:pt x="674" y="152"/>
                  </a:cubicBezTo>
                  <a:cubicBezTo>
                    <a:pt x="665" y="128"/>
                    <a:pt x="654" y="104"/>
                    <a:pt x="637" y="82"/>
                  </a:cubicBezTo>
                  <a:cubicBezTo>
                    <a:pt x="627" y="67"/>
                    <a:pt x="615" y="54"/>
                    <a:pt x="599" y="46"/>
                  </a:cubicBezTo>
                  <a:cubicBezTo>
                    <a:pt x="580" y="28"/>
                    <a:pt x="555" y="15"/>
                    <a:pt x="530" y="9"/>
                  </a:cubicBezTo>
                  <a:cubicBezTo>
                    <a:pt x="520" y="6"/>
                    <a:pt x="509" y="4"/>
                    <a:pt x="498" y="4"/>
                  </a:cubicBezTo>
                  <a:cubicBezTo>
                    <a:pt x="488" y="2"/>
                    <a:pt x="476" y="0"/>
                    <a:pt x="466"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93" name="Google Shape;1293;p33"/>
            <p:cNvSpPr/>
            <p:nvPr/>
          </p:nvSpPr>
          <p:spPr>
            <a:xfrm>
              <a:off x="3590473" y="4140704"/>
              <a:ext cx="11902" cy="11805"/>
            </a:xfrm>
            <a:custGeom>
              <a:avLst/>
              <a:gdLst/>
              <a:ahLst/>
              <a:cxnLst/>
              <a:rect l="l" t="t" r="r" b="b"/>
              <a:pathLst>
                <a:path w="732" h="726" extrusionOk="0">
                  <a:moveTo>
                    <a:pt x="496" y="1"/>
                  </a:moveTo>
                  <a:cubicBezTo>
                    <a:pt x="475" y="1"/>
                    <a:pt x="454" y="3"/>
                    <a:pt x="433" y="9"/>
                  </a:cubicBezTo>
                  <a:cubicBezTo>
                    <a:pt x="384" y="24"/>
                    <a:pt x="336" y="54"/>
                    <a:pt x="292" y="81"/>
                  </a:cubicBezTo>
                  <a:cubicBezTo>
                    <a:pt x="245" y="107"/>
                    <a:pt x="189" y="137"/>
                    <a:pt x="153" y="175"/>
                  </a:cubicBezTo>
                  <a:cubicBezTo>
                    <a:pt x="126" y="202"/>
                    <a:pt x="103" y="232"/>
                    <a:pt x="81" y="261"/>
                  </a:cubicBezTo>
                  <a:cubicBezTo>
                    <a:pt x="33" y="314"/>
                    <a:pt x="3" y="381"/>
                    <a:pt x="0" y="453"/>
                  </a:cubicBezTo>
                  <a:cubicBezTo>
                    <a:pt x="2" y="525"/>
                    <a:pt x="30" y="595"/>
                    <a:pt x="81" y="646"/>
                  </a:cubicBezTo>
                  <a:cubicBezTo>
                    <a:pt x="130" y="692"/>
                    <a:pt x="196" y="726"/>
                    <a:pt x="265" y="726"/>
                  </a:cubicBezTo>
                  <a:cubicBezTo>
                    <a:pt x="267" y="726"/>
                    <a:pt x="270" y="726"/>
                    <a:pt x="273" y="726"/>
                  </a:cubicBezTo>
                  <a:cubicBezTo>
                    <a:pt x="345" y="724"/>
                    <a:pt x="414" y="696"/>
                    <a:pt x="466" y="646"/>
                  </a:cubicBezTo>
                  <a:cubicBezTo>
                    <a:pt x="491" y="620"/>
                    <a:pt x="519" y="595"/>
                    <a:pt x="545" y="569"/>
                  </a:cubicBezTo>
                  <a:cubicBezTo>
                    <a:pt x="584" y="529"/>
                    <a:pt x="608" y="478"/>
                    <a:pt x="639" y="433"/>
                  </a:cubicBezTo>
                  <a:cubicBezTo>
                    <a:pt x="657" y="405"/>
                    <a:pt x="679" y="378"/>
                    <a:pt x="696" y="350"/>
                  </a:cubicBezTo>
                  <a:cubicBezTo>
                    <a:pt x="732" y="293"/>
                    <a:pt x="729" y="233"/>
                    <a:pt x="729" y="172"/>
                  </a:cubicBezTo>
                  <a:cubicBezTo>
                    <a:pt x="730" y="104"/>
                    <a:pt x="680" y="33"/>
                    <a:pt x="613" y="18"/>
                  </a:cubicBezTo>
                  <a:cubicBezTo>
                    <a:pt x="574" y="9"/>
                    <a:pt x="535" y="1"/>
                    <a:pt x="496"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94" name="Google Shape;1294;p33"/>
            <p:cNvSpPr/>
            <p:nvPr/>
          </p:nvSpPr>
          <p:spPr>
            <a:xfrm>
              <a:off x="3591107" y="4184346"/>
              <a:ext cx="5772" cy="6374"/>
            </a:xfrm>
            <a:custGeom>
              <a:avLst/>
              <a:gdLst/>
              <a:ahLst/>
              <a:cxnLst/>
              <a:rect l="l" t="t" r="r" b="b"/>
              <a:pathLst>
                <a:path w="355" h="392" extrusionOk="0">
                  <a:moveTo>
                    <a:pt x="196" y="1"/>
                  </a:moveTo>
                  <a:cubicBezTo>
                    <a:pt x="175" y="1"/>
                    <a:pt x="156" y="6"/>
                    <a:pt x="137" y="15"/>
                  </a:cubicBezTo>
                  <a:cubicBezTo>
                    <a:pt x="118" y="21"/>
                    <a:pt x="101" y="33"/>
                    <a:pt x="87" y="48"/>
                  </a:cubicBezTo>
                  <a:cubicBezTo>
                    <a:pt x="76" y="58"/>
                    <a:pt x="67" y="70"/>
                    <a:pt x="61" y="83"/>
                  </a:cubicBezTo>
                  <a:cubicBezTo>
                    <a:pt x="51" y="103"/>
                    <a:pt x="42" y="124"/>
                    <a:pt x="33" y="144"/>
                  </a:cubicBezTo>
                  <a:cubicBezTo>
                    <a:pt x="23" y="163"/>
                    <a:pt x="14" y="182"/>
                    <a:pt x="8" y="201"/>
                  </a:cubicBezTo>
                  <a:cubicBezTo>
                    <a:pt x="1" y="232"/>
                    <a:pt x="2" y="263"/>
                    <a:pt x="10" y="294"/>
                  </a:cubicBezTo>
                  <a:cubicBezTo>
                    <a:pt x="13" y="307"/>
                    <a:pt x="14" y="322"/>
                    <a:pt x="17" y="336"/>
                  </a:cubicBezTo>
                  <a:cubicBezTo>
                    <a:pt x="21" y="355"/>
                    <a:pt x="33" y="371"/>
                    <a:pt x="51" y="382"/>
                  </a:cubicBezTo>
                  <a:cubicBezTo>
                    <a:pt x="63" y="388"/>
                    <a:pt x="76" y="391"/>
                    <a:pt x="90" y="391"/>
                  </a:cubicBezTo>
                  <a:cubicBezTo>
                    <a:pt x="97" y="391"/>
                    <a:pt x="103" y="390"/>
                    <a:pt x="109" y="389"/>
                  </a:cubicBezTo>
                  <a:lnTo>
                    <a:pt x="162" y="377"/>
                  </a:lnTo>
                  <a:cubicBezTo>
                    <a:pt x="193" y="371"/>
                    <a:pt x="221" y="357"/>
                    <a:pt x="243" y="335"/>
                  </a:cubicBezTo>
                  <a:cubicBezTo>
                    <a:pt x="251" y="326"/>
                    <a:pt x="260" y="317"/>
                    <a:pt x="268" y="308"/>
                  </a:cubicBezTo>
                  <a:cubicBezTo>
                    <a:pt x="276" y="301"/>
                    <a:pt x="284" y="292"/>
                    <a:pt x="293" y="284"/>
                  </a:cubicBezTo>
                  <a:cubicBezTo>
                    <a:pt x="297" y="279"/>
                    <a:pt x="301" y="276"/>
                    <a:pt x="304" y="272"/>
                  </a:cubicBezTo>
                  <a:cubicBezTo>
                    <a:pt x="335" y="241"/>
                    <a:pt x="353" y="200"/>
                    <a:pt x="354" y="158"/>
                  </a:cubicBezTo>
                  <a:cubicBezTo>
                    <a:pt x="353" y="127"/>
                    <a:pt x="344" y="96"/>
                    <a:pt x="328" y="68"/>
                  </a:cubicBezTo>
                  <a:cubicBezTo>
                    <a:pt x="328" y="65"/>
                    <a:pt x="326" y="64"/>
                    <a:pt x="325" y="61"/>
                  </a:cubicBezTo>
                  <a:cubicBezTo>
                    <a:pt x="304" y="26"/>
                    <a:pt x="265" y="2"/>
                    <a:pt x="222" y="2"/>
                  </a:cubicBezTo>
                  <a:cubicBezTo>
                    <a:pt x="216" y="2"/>
                    <a:pt x="209" y="1"/>
                    <a:pt x="203" y="1"/>
                  </a:cubicBezTo>
                  <a:cubicBezTo>
                    <a:pt x="201" y="1"/>
                    <a:pt x="198" y="1"/>
                    <a:pt x="196"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95" name="Google Shape;1295;p33"/>
            <p:cNvSpPr/>
            <p:nvPr/>
          </p:nvSpPr>
          <p:spPr>
            <a:xfrm>
              <a:off x="3618294" y="4152428"/>
              <a:ext cx="11024" cy="10780"/>
            </a:xfrm>
            <a:custGeom>
              <a:avLst/>
              <a:gdLst/>
              <a:ahLst/>
              <a:cxnLst/>
              <a:rect l="l" t="t" r="r" b="b"/>
              <a:pathLst>
                <a:path w="678" h="663" extrusionOk="0">
                  <a:moveTo>
                    <a:pt x="414" y="0"/>
                  </a:moveTo>
                  <a:cubicBezTo>
                    <a:pt x="393" y="0"/>
                    <a:pt x="371" y="3"/>
                    <a:pt x="350" y="9"/>
                  </a:cubicBezTo>
                  <a:cubicBezTo>
                    <a:pt x="319" y="19"/>
                    <a:pt x="291" y="31"/>
                    <a:pt x="263" y="46"/>
                  </a:cubicBezTo>
                  <a:cubicBezTo>
                    <a:pt x="254" y="50"/>
                    <a:pt x="246" y="54"/>
                    <a:pt x="237" y="59"/>
                  </a:cubicBezTo>
                  <a:cubicBezTo>
                    <a:pt x="232" y="60"/>
                    <a:pt x="229" y="62"/>
                    <a:pt x="226" y="65"/>
                  </a:cubicBezTo>
                  <a:cubicBezTo>
                    <a:pt x="209" y="78"/>
                    <a:pt x="190" y="93"/>
                    <a:pt x="171" y="107"/>
                  </a:cubicBezTo>
                  <a:cubicBezTo>
                    <a:pt x="166" y="112"/>
                    <a:pt x="163" y="115"/>
                    <a:pt x="159" y="119"/>
                  </a:cubicBezTo>
                  <a:cubicBezTo>
                    <a:pt x="150" y="128"/>
                    <a:pt x="143" y="135"/>
                    <a:pt x="136" y="142"/>
                  </a:cubicBezTo>
                  <a:cubicBezTo>
                    <a:pt x="120" y="158"/>
                    <a:pt x="105" y="175"/>
                    <a:pt x="89" y="189"/>
                  </a:cubicBezTo>
                  <a:cubicBezTo>
                    <a:pt x="33" y="243"/>
                    <a:pt x="2" y="317"/>
                    <a:pt x="1" y="393"/>
                  </a:cubicBezTo>
                  <a:cubicBezTo>
                    <a:pt x="2" y="422"/>
                    <a:pt x="7" y="452"/>
                    <a:pt x="14" y="479"/>
                  </a:cubicBezTo>
                  <a:cubicBezTo>
                    <a:pt x="36" y="563"/>
                    <a:pt x="100" y="627"/>
                    <a:pt x="184" y="649"/>
                  </a:cubicBezTo>
                  <a:cubicBezTo>
                    <a:pt x="212" y="658"/>
                    <a:pt x="241" y="663"/>
                    <a:pt x="270" y="663"/>
                  </a:cubicBezTo>
                  <a:cubicBezTo>
                    <a:pt x="294" y="660"/>
                    <a:pt x="319" y="657"/>
                    <a:pt x="342" y="654"/>
                  </a:cubicBezTo>
                  <a:cubicBezTo>
                    <a:pt x="354" y="648"/>
                    <a:pt x="367" y="643"/>
                    <a:pt x="379" y="638"/>
                  </a:cubicBezTo>
                  <a:cubicBezTo>
                    <a:pt x="413" y="626"/>
                    <a:pt x="443" y="607"/>
                    <a:pt x="467" y="580"/>
                  </a:cubicBezTo>
                  <a:cubicBezTo>
                    <a:pt x="468" y="579"/>
                    <a:pt x="470" y="578"/>
                    <a:pt x="471" y="578"/>
                  </a:cubicBezTo>
                  <a:cubicBezTo>
                    <a:pt x="487" y="561"/>
                    <a:pt x="503" y="544"/>
                    <a:pt x="520" y="528"/>
                  </a:cubicBezTo>
                  <a:cubicBezTo>
                    <a:pt x="528" y="520"/>
                    <a:pt x="536" y="512"/>
                    <a:pt x="543" y="504"/>
                  </a:cubicBezTo>
                  <a:cubicBezTo>
                    <a:pt x="547" y="500"/>
                    <a:pt x="552" y="495"/>
                    <a:pt x="556" y="491"/>
                  </a:cubicBezTo>
                  <a:lnTo>
                    <a:pt x="599" y="437"/>
                  </a:lnTo>
                  <a:cubicBezTo>
                    <a:pt x="600" y="434"/>
                    <a:pt x="602" y="432"/>
                    <a:pt x="603" y="430"/>
                  </a:cubicBezTo>
                  <a:cubicBezTo>
                    <a:pt x="624" y="393"/>
                    <a:pt x="641" y="353"/>
                    <a:pt x="653" y="314"/>
                  </a:cubicBezTo>
                  <a:cubicBezTo>
                    <a:pt x="678" y="227"/>
                    <a:pt x="653" y="136"/>
                    <a:pt x="590" y="72"/>
                  </a:cubicBezTo>
                  <a:cubicBezTo>
                    <a:pt x="543" y="26"/>
                    <a:pt x="479" y="0"/>
                    <a:pt x="414"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96" name="Google Shape;1296;p33"/>
            <p:cNvSpPr/>
            <p:nvPr/>
          </p:nvSpPr>
          <p:spPr>
            <a:xfrm>
              <a:off x="3648033" y="4132818"/>
              <a:ext cx="13951" cy="13073"/>
            </a:xfrm>
            <a:custGeom>
              <a:avLst/>
              <a:gdLst/>
              <a:ahLst/>
              <a:cxnLst/>
              <a:rect l="l" t="t" r="r" b="b"/>
              <a:pathLst>
                <a:path w="858" h="804" extrusionOk="0">
                  <a:moveTo>
                    <a:pt x="464" y="0"/>
                  </a:moveTo>
                  <a:cubicBezTo>
                    <a:pt x="395" y="0"/>
                    <a:pt x="326" y="19"/>
                    <a:pt x="266" y="54"/>
                  </a:cubicBezTo>
                  <a:cubicBezTo>
                    <a:pt x="220" y="78"/>
                    <a:pt x="182" y="113"/>
                    <a:pt x="154" y="156"/>
                  </a:cubicBezTo>
                  <a:cubicBezTo>
                    <a:pt x="143" y="169"/>
                    <a:pt x="132" y="183"/>
                    <a:pt x="122" y="198"/>
                  </a:cubicBezTo>
                  <a:cubicBezTo>
                    <a:pt x="109" y="230"/>
                    <a:pt x="96" y="263"/>
                    <a:pt x="81" y="295"/>
                  </a:cubicBezTo>
                  <a:cubicBezTo>
                    <a:pt x="80" y="299"/>
                    <a:pt x="80" y="302"/>
                    <a:pt x="78" y="305"/>
                  </a:cubicBezTo>
                  <a:cubicBezTo>
                    <a:pt x="75" y="312"/>
                    <a:pt x="72" y="318"/>
                    <a:pt x="69" y="326"/>
                  </a:cubicBezTo>
                  <a:cubicBezTo>
                    <a:pt x="0" y="573"/>
                    <a:pt x="191" y="803"/>
                    <a:pt x="429" y="803"/>
                  </a:cubicBezTo>
                  <a:cubicBezTo>
                    <a:pt x="463" y="803"/>
                    <a:pt x="497" y="798"/>
                    <a:pt x="532" y="789"/>
                  </a:cubicBezTo>
                  <a:cubicBezTo>
                    <a:pt x="540" y="786"/>
                    <a:pt x="547" y="783"/>
                    <a:pt x="553" y="780"/>
                  </a:cubicBezTo>
                  <a:cubicBezTo>
                    <a:pt x="556" y="780"/>
                    <a:pt x="560" y="778"/>
                    <a:pt x="563" y="777"/>
                  </a:cubicBezTo>
                  <a:cubicBezTo>
                    <a:pt x="595" y="764"/>
                    <a:pt x="628" y="749"/>
                    <a:pt x="660" y="736"/>
                  </a:cubicBezTo>
                  <a:cubicBezTo>
                    <a:pt x="675" y="726"/>
                    <a:pt x="689" y="715"/>
                    <a:pt x="702" y="704"/>
                  </a:cubicBezTo>
                  <a:cubicBezTo>
                    <a:pt x="745" y="676"/>
                    <a:pt x="780" y="638"/>
                    <a:pt x="804" y="592"/>
                  </a:cubicBezTo>
                  <a:cubicBezTo>
                    <a:pt x="839" y="532"/>
                    <a:pt x="858" y="463"/>
                    <a:pt x="858" y="394"/>
                  </a:cubicBezTo>
                  <a:cubicBezTo>
                    <a:pt x="858" y="391"/>
                    <a:pt x="858" y="389"/>
                    <a:pt x="858" y="386"/>
                  </a:cubicBezTo>
                  <a:cubicBezTo>
                    <a:pt x="856" y="380"/>
                    <a:pt x="856" y="374"/>
                    <a:pt x="856" y="368"/>
                  </a:cubicBezTo>
                  <a:cubicBezTo>
                    <a:pt x="853" y="271"/>
                    <a:pt x="815" y="179"/>
                    <a:pt x="749" y="109"/>
                  </a:cubicBezTo>
                  <a:lnTo>
                    <a:pt x="676" y="52"/>
                  </a:lnTo>
                  <a:cubicBezTo>
                    <a:pt x="619" y="18"/>
                    <a:pt x="556" y="2"/>
                    <a:pt x="490" y="2"/>
                  </a:cubicBezTo>
                  <a:lnTo>
                    <a:pt x="472" y="0"/>
                  </a:ln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97" name="Google Shape;1297;p33"/>
            <p:cNvSpPr/>
            <p:nvPr/>
          </p:nvSpPr>
          <p:spPr>
            <a:xfrm>
              <a:off x="3655513" y="4098526"/>
              <a:ext cx="8358" cy="8602"/>
            </a:xfrm>
            <a:custGeom>
              <a:avLst/>
              <a:gdLst/>
              <a:ahLst/>
              <a:cxnLst/>
              <a:rect l="l" t="t" r="r" b="b"/>
              <a:pathLst>
                <a:path w="514" h="529" extrusionOk="0">
                  <a:moveTo>
                    <a:pt x="503" y="263"/>
                  </a:moveTo>
                  <a:cubicBezTo>
                    <a:pt x="502" y="268"/>
                    <a:pt x="501" y="273"/>
                    <a:pt x="500" y="278"/>
                  </a:cubicBezTo>
                  <a:cubicBezTo>
                    <a:pt x="501" y="273"/>
                    <a:pt x="502" y="268"/>
                    <a:pt x="503" y="263"/>
                  </a:cubicBezTo>
                  <a:close/>
                  <a:moveTo>
                    <a:pt x="354" y="1"/>
                  </a:moveTo>
                  <a:cubicBezTo>
                    <a:pt x="328" y="1"/>
                    <a:pt x="300" y="8"/>
                    <a:pt x="275" y="23"/>
                  </a:cubicBezTo>
                  <a:cubicBezTo>
                    <a:pt x="266" y="27"/>
                    <a:pt x="257" y="31"/>
                    <a:pt x="248" y="34"/>
                  </a:cubicBezTo>
                  <a:cubicBezTo>
                    <a:pt x="241" y="37"/>
                    <a:pt x="234" y="40"/>
                    <a:pt x="226" y="43"/>
                  </a:cubicBezTo>
                  <a:cubicBezTo>
                    <a:pt x="210" y="48"/>
                    <a:pt x="194" y="58"/>
                    <a:pt x="182" y="70"/>
                  </a:cubicBezTo>
                  <a:cubicBezTo>
                    <a:pt x="160" y="84"/>
                    <a:pt x="141" y="103"/>
                    <a:pt x="130" y="127"/>
                  </a:cubicBezTo>
                  <a:cubicBezTo>
                    <a:pt x="125" y="133"/>
                    <a:pt x="121" y="138"/>
                    <a:pt x="116" y="144"/>
                  </a:cubicBezTo>
                  <a:cubicBezTo>
                    <a:pt x="109" y="155"/>
                    <a:pt x="100" y="165"/>
                    <a:pt x="90" y="175"/>
                  </a:cubicBezTo>
                  <a:cubicBezTo>
                    <a:pt x="84" y="182"/>
                    <a:pt x="77" y="190"/>
                    <a:pt x="70" y="197"/>
                  </a:cubicBezTo>
                  <a:cubicBezTo>
                    <a:pt x="50" y="216"/>
                    <a:pt x="36" y="240"/>
                    <a:pt x="26" y="264"/>
                  </a:cubicBezTo>
                  <a:cubicBezTo>
                    <a:pt x="15" y="285"/>
                    <a:pt x="9" y="308"/>
                    <a:pt x="9" y="333"/>
                  </a:cubicBezTo>
                  <a:lnTo>
                    <a:pt x="9" y="333"/>
                  </a:lnTo>
                  <a:cubicBezTo>
                    <a:pt x="6" y="352"/>
                    <a:pt x="2" y="372"/>
                    <a:pt x="1" y="390"/>
                  </a:cubicBezTo>
                  <a:cubicBezTo>
                    <a:pt x="2" y="404"/>
                    <a:pt x="4" y="414"/>
                    <a:pt x="5" y="427"/>
                  </a:cubicBezTo>
                  <a:cubicBezTo>
                    <a:pt x="9" y="443"/>
                    <a:pt x="17" y="458"/>
                    <a:pt x="28" y="471"/>
                  </a:cubicBezTo>
                  <a:cubicBezTo>
                    <a:pt x="46" y="494"/>
                    <a:pt x="70" y="511"/>
                    <a:pt x="97" y="518"/>
                  </a:cubicBezTo>
                  <a:cubicBezTo>
                    <a:pt x="127" y="524"/>
                    <a:pt x="156" y="527"/>
                    <a:pt x="184" y="528"/>
                  </a:cubicBezTo>
                  <a:cubicBezTo>
                    <a:pt x="188" y="529"/>
                    <a:pt x="193" y="529"/>
                    <a:pt x="198" y="529"/>
                  </a:cubicBezTo>
                  <a:cubicBezTo>
                    <a:pt x="234" y="529"/>
                    <a:pt x="270" y="519"/>
                    <a:pt x="300" y="500"/>
                  </a:cubicBezTo>
                  <a:cubicBezTo>
                    <a:pt x="322" y="486"/>
                    <a:pt x="341" y="468"/>
                    <a:pt x="361" y="452"/>
                  </a:cubicBezTo>
                  <a:cubicBezTo>
                    <a:pt x="379" y="439"/>
                    <a:pt x="396" y="423"/>
                    <a:pt x="412" y="408"/>
                  </a:cubicBezTo>
                  <a:cubicBezTo>
                    <a:pt x="421" y="399"/>
                    <a:pt x="430" y="392"/>
                    <a:pt x="437" y="383"/>
                  </a:cubicBezTo>
                  <a:cubicBezTo>
                    <a:pt x="440" y="379"/>
                    <a:pt x="445" y="376"/>
                    <a:pt x="448" y="371"/>
                  </a:cubicBezTo>
                  <a:cubicBezTo>
                    <a:pt x="472" y="346"/>
                    <a:pt x="490" y="316"/>
                    <a:pt x="500" y="282"/>
                  </a:cubicBezTo>
                  <a:cubicBezTo>
                    <a:pt x="503" y="264"/>
                    <a:pt x="506" y="245"/>
                    <a:pt x="507" y="227"/>
                  </a:cubicBezTo>
                  <a:lnTo>
                    <a:pt x="507" y="227"/>
                  </a:lnTo>
                  <a:cubicBezTo>
                    <a:pt x="510" y="204"/>
                    <a:pt x="513" y="182"/>
                    <a:pt x="514" y="159"/>
                  </a:cubicBezTo>
                  <a:cubicBezTo>
                    <a:pt x="514" y="67"/>
                    <a:pt x="437" y="1"/>
                    <a:pt x="354"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98" name="Google Shape;1298;p33"/>
            <p:cNvSpPr/>
            <p:nvPr/>
          </p:nvSpPr>
          <p:spPr>
            <a:xfrm>
              <a:off x="3685399" y="4143013"/>
              <a:ext cx="11089" cy="10634"/>
            </a:xfrm>
            <a:custGeom>
              <a:avLst/>
              <a:gdLst/>
              <a:ahLst/>
              <a:cxnLst/>
              <a:rect l="l" t="t" r="r" b="b"/>
              <a:pathLst>
                <a:path w="682" h="654" extrusionOk="0">
                  <a:moveTo>
                    <a:pt x="450" y="0"/>
                  </a:moveTo>
                  <a:cubicBezTo>
                    <a:pt x="427" y="0"/>
                    <a:pt x="405" y="3"/>
                    <a:pt x="383" y="9"/>
                  </a:cubicBezTo>
                  <a:cubicBezTo>
                    <a:pt x="375" y="11"/>
                    <a:pt x="368" y="12"/>
                    <a:pt x="361" y="14"/>
                  </a:cubicBezTo>
                  <a:cubicBezTo>
                    <a:pt x="346" y="18"/>
                    <a:pt x="330" y="21"/>
                    <a:pt x="315" y="25"/>
                  </a:cubicBezTo>
                  <a:cubicBezTo>
                    <a:pt x="258" y="43"/>
                    <a:pt x="207" y="75"/>
                    <a:pt x="167" y="121"/>
                  </a:cubicBezTo>
                  <a:cubicBezTo>
                    <a:pt x="157" y="132"/>
                    <a:pt x="147" y="144"/>
                    <a:pt x="135" y="156"/>
                  </a:cubicBezTo>
                  <a:lnTo>
                    <a:pt x="100" y="194"/>
                  </a:lnTo>
                  <a:cubicBezTo>
                    <a:pt x="79" y="214"/>
                    <a:pt x="62" y="236"/>
                    <a:pt x="46" y="261"/>
                  </a:cubicBezTo>
                  <a:cubicBezTo>
                    <a:pt x="10" y="323"/>
                    <a:pt x="0" y="396"/>
                    <a:pt x="18" y="465"/>
                  </a:cubicBezTo>
                  <a:cubicBezTo>
                    <a:pt x="24" y="502"/>
                    <a:pt x="38" y="537"/>
                    <a:pt x="59" y="567"/>
                  </a:cubicBezTo>
                  <a:cubicBezTo>
                    <a:pt x="84" y="598"/>
                    <a:pt x="117" y="620"/>
                    <a:pt x="154" y="632"/>
                  </a:cubicBezTo>
                  <a:cubicBezTo>
                    <a:pt x="158" y="633"/>
                    <a:pt x="163" y="635"/>
                    <a:pt x="167" y="636"/>
                  </a:cubicBezTo>
                  <a:cubicBezTo>
                    <a:pt x="176" y="638"/>
                    <a:pt x="185" y="641"/>
                    <a:pt x="195" y="644"/>
                  </a:cubicBezTo>
                  <a:cubicBezTo>
                    <a:pt x="218" y="650"/>
                    <a:pt x="243" y="654"/>
                    <a:pt x="267" y="654"/>
                  </a:cubicBezTo>
                  <a:cubicBezTo>
                    <a:pt x="291" y="654"/>
                    <a:pt x="316" y="650"/>
                    <a:pt x="340" y="644"/>
                  </a:cubicBezTo>
                  <a:cubicBezTo>
                    <a:pt x="393" y="629"/>
                    <a:pt x="425" y="601"/>
                    <a:pt x="466" y="569"/>
                  </a:cubicBezTo>
                  <a:cubicBezTo>
                    <a:pt x="478" y="559"/>
                    <a:pt x="491" y="548"/>
                    <a:pt x="504" y="538"/>
                  </a:cubicBezTo>
                  <a:lnTo>
                    <a:pt x="542" y="507"/>
                  </a:lnTo>
                  <a:cubicBezTo>
                    <a:pt x="550" y="502"/>
                    <a:pt x="557" y="496"/>
                    <a:pt x="564" y="490"/>
                  </a:cubicBezTo>
                  <a:cubicBezTo>
                    <a:pt x="605" y="456"/>
                    <a:pt x="626" y="411"/>
                    <a:pt x="643" y="362"/>
                  </a:cubicBezTo>
                  <a:cubicBezTo>
                    <a:pt x="660" y="320"/>
                    <a:pt x="682" y="266"/>
                    <a:pt x="676" y="222"/>
                  </a:cubicBezTo>
                  <a:cubicBezTo>
                    <a:pt x="674" y="203"/>
                    <a:pt x="671" y="182"/>
                    <a:pt x="668" y="163"/>
                  </a:cubicBezTo>
                  <a:cubicBezTo>
                    <a:pt x="662" y="135"/>
                    <a:pt x="648" y="109"/>
                    <a:pt x="629" y="87"/>
                  </a:cubicBezTo>
                  <a:cubicBezTo>
                    <a:pt x="601" y="49"/>
                    <a:pt x="560" y="21"/>
                    <a:pt x="513" y="8"/>
                  </a:cubicBezTo>
                  <a:cubicBezTo>
                    <a:pt x="492" y="3"/>
                    <a:pt x="471" y="0"/>
                    <a:pt x="450"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299" name="Google Shape;1299;p33"/>
            <p:cNvSpPr/>
            <p:nvPr/>
          </p:nvSpPr>
          <p:spPr>
            <a:xfrm>
              <a:off x="3651578" y="4172818"/>
              <a:ext cx="8976" cy="7902"/>
            </a:xfrm>
            <a:custGeom>
              <a:avLst/>
              <a:gdLst/>
              <a:ahLst/>
              <a:cxnLst/>
              <a:rect l="l" t="t" r="r" b="b"/>
              <a:pathLst>
                <a:path w="552" h="486" extrusionOk="0">
                  <a:moveTo>
                    <a:pt x="382" y="1"/>
                  </a:moveTo>
                  <a:cubicBezTo>
                    <a:pt x="373" y="1"/>
                    <a:pt x="366" y="2"/>
                    <a:pt x="357" y="2"/>
                  </a:cubicBezTo>
                  <a:cubicBezTo>
                    <a:pt x="306" y="2"/>
                    <a:pt x="254" y="23"/>
                    <a:pt x="216" y="58"/>
                  </a:cubicBezTo>
                  <a:cubicBezTo>
                    <a:pt x="209" y="65"/>
                    <a:pt x="202" y="71"/>
                    <a:pt x="194" y="78"/>
                  </a:cubicBezTo>
                  <a:lnTo>
                    <a:pt x="111" y="154"/>
                  </a:lnTo>
                  <a:cubicBezTo>
                    <a:pt x="77" y="184"/>
                    <a:pt x="54" y="223"/>
                    <a:pt x="42" y="266"/>
                  </a:cubicBezTo>
                  <a:cubicBezTo>
                    <a:pt x="38" y="279"/>
                    <a:pt x="33" y="294"/>
                    <a:pt x="29" y="307"/>
                  </a:cubicBezTo>
                  <a:cubicBezTo>
                    <a:pt x="16" y="340"/>
                    <a:pt x="5" y="377"/>
                    <a:pt x="1" y="414"/>
                  </a:cubicBezTo>
                  <a:cubicBezTo>
                    <a:pt x="1" y="446"/>
                    <a:pt x="23" y="475"/>
                    <a:pt x="54" y="484"/>
                  </a:cubicBezTo>
                  <a:cubicBezTo>
                    <a:pt x="69" y="485"/>
                    <a:pt x="84" y="486"/>
                    <a:pt x="99" y="486"/>
                  </a:cubicBezTo>
                  <a:cubicBezTo>
                    <a:pt x="120" y="486"/>
                    <a:pt x="141" y="485"/>
                    <a:pt x="162" y="481"/>
                  </a:cubicBezTo>
                  <a:cubicBezTo>
                    <a:pt x="178" y="481"/>
                    <a:pt x="194" y="480"/>
                    <a:pt x="209" y="478"/>
                  </a:cubicBezTo>
                  <a:cubicBezTo>
                    <a:pt x="246" y="478"/>
                    <a:pt x="281" y="468"/>
                    <a:pt x="312" y="452"/>
                  </a:cubicBezTo>
                  <a:cubicBezTo>
                    <a:pt x="322" y="446"/>
                    <a:pt x="331" y="439"/>
                    <a:pt x="339" y="433"/>
                  </a:cubicBezTo>
                  <a:cubicBezTo>
                    <a:pt x="373" y="409"/>
                    <a:pt x="405" y="387"/>
                    <a:pt x="439" y="364"/>
                  </a:cubicBezTo>
                  <a:cubicBezTo>
                    <a:pt x="449" y="358"/>
                    <a:pt x="458" y="351"/>
                    <a:pt x="467" y="343"/>
                  </a:cubicBezTo>
                  <a:cubicBezTo>
                    <a:pt x="493" y="323"/>
                    <a:pt x="514" y="297"/>
                    <a:pt x="527" y="267"/>
                  </a:cubicBezTo>
                  <a:cubicBezTo>
                    <a:pt x="533" y="253"/>
                    <a:pt x="537" y="238"/>
                    <a:pt x="542" y="223"/>
                  </a:cubicBezTo>
                  <a:cubicBezTo>
                    <a:pt x="549" y="197"/>
                    <a:pt x="552" y="171"/>
                    <a:pt x="549" y="143"/>
                  </a:cubicBezTo>
                  <a:cubicBezTo>
                    <a:pt x="543" y="94"/>
                    <a:pt x="515" y="50"/>
                    <a:pt x="473" y="24"/>
                  </a:cubicBezTo>
                  <a:cubicBezTo>
                    <a:pt x="445" y="9"/>
                    <a:pt x="413" y="1"/>
                    <a:pt x="382"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00" name="Google Shape;1300;p33"/>
            <p:cNvSpPr/>
            <p:nvPr/>
          </p:nvSpPr>
          <p:spPr>
            <a:xfrm>
              <a:off x="3604863" y="4216817"/>
              <a:ext cx="11431" cy="14049"/>
            </a:xfrm>
            <a:custGeom>
              <a:avLst/>
              <a:gdLst/>
              <a:ahLst/>
              <a:cxnLst/>
              <a:rect l="l" t="t" r="r" b="b"/>
              <a:pathLst>
                <a:path w="703" h="864" extrusionOk="0">
                  <a:moveTo>
                    <a:pt x="551" y="1"/>
                  </a:moveTo>
                  <a:cubicBezTo>
                    <a:pt x="539" y="1"/>
                    <a:pt x="527" y="2"/>
                    <a:pt x="515" y="5"/>
                  </a:cubicBezTo>
                  <a:cubicBezTo>
                    <a:pt x="477" y="16"/>
                    <a:pt x="439" y="24"/>
                    <a:pt x="400" y="38"/>
                  </a:cubicBezTo>
                  <a:cubicBezTo>
                    <a:pt x="299" y="70"/>
                    <a:pt x="247" y="156"/>
                    <a:pt x="186" y="237"/>
                  </a:cubicBezTo>
                  <a:cubicBezTo>
                    <a:pt x="157" y="276"/>
                    <a:pt x="131" y="316"/>
                    <a:pt x="104" y="356"/>
                  </a:cubicBezTo>
                  <a:cubicBezTo>
                    <a:pt x="91" y="378"/>
                    <a:pt x="78" y="400"/>
                    <a:pt x="65" y="422"/>
                  </a:cubicBezTo>
                  <a:cubicBezTo>
                    <a:pt x="19" y="498"/>
                    <a:pt x="0" y="589"/>
                    <a:pt x="36" y="674"/>
                  </a:cubicBezTo>
                  <a:cubicBezTo>
                    <a:pt x="56" y="737"/>
                    <a:pt x="99" y="791"/>
                    <a:pt x="154" y="827"/>
                  </a:cubicBezTo>
                  <a:cubicBezTo>
                    <a:pt x="193" y="848"/>
                    <a:pt x="242" y="864"/>
                    <a:pt x="289" y="864"/>
                  </a:cubicBezTo>
                  <a:cubicBezTo>
                    <a:pt x="311" y="864"/>
                    <a:pt x="332" y="860"/>
                    <a:pt x="352" y="852"/>
                  </a:cubicBezTo>
                  <a:cubicBezTo>
                    <a:pt x="380" y="844"/>
                    <a:pt x="408" y="832"/>
                    <a:pt x="436" y="819"/>
                  </a:cubicBezTo>
                  <a:cubicBezTo>
                    <a:pt x="503" y="778"/>
                    <a:pt x="543" y="716"/>
                    <a:pt x="566" y="643"/>
                  </a:cubicBezTo>
                  <a:cubicBezTo>
                    <a:pt x="572" y="622"/>
                    <a:pt x="579" y="600"/>
                    <a:pt x="587" y="580"/>
                  </a:cubicBezTo>
                  <a:cubicBezTo>
                    <a:pt x="600" y="542"/>
                    <a:pt x="614" y="505"/>
                    <a:pt x="629" y="468"/>
                  </a:cubicBezTo>
                  <a:cubicBezTo>
                    <a:pt x="633" y="458"/>
                    <a:pt x="638" y="448"/>
                    <a:pt x="642" y="438"/>
                  </a:cubicBezTo>
                  <a:cubicBezTo>
                    <a:pt x="669" y="383"/>
                    <a:pt x="702" y="328"/>
                    <a:pt x="699" y="265"/>
                  </a:cubicBezTo>
                  <a:cubicBezTo>
                    <a:pt x="698" y="224"/>
                    <a:pt x="691" y="181"/>
                    <a:pt x="691" y="140"/>
                  </a:cubicBezTo>
                  <a:cubicBezTo>
                    <a:pt x="689" y="61"/>
                    <a:pt x="625" y="1"/>
                    <a:pt x="551"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01" name="Google Shape;1301;p33"/>
            <p:cNvSpPr/>
            <p:nvPr/>
          </p:nvSpPr>
          <p:spPr>
            <a:xfrm>
              <a:off x="3712716" y="4127192"/>
              <a:ext cx="6602" cy="6797"/>
            </a:xfrm>
            <a:custGeom>
              <a:avLst/>
              <a:gdLst/>
              <a:ahLst/>
              <a:cxnLst/>
              <a:rect l="l" t="t" r="r" b="b"/>
              <a:pathLst>
                <a:path w="406" h="418" extrusionOk="0">
                  <a:moveTo>
                    <a:pt x="244" y="0"/>
                  </a:moveTo>
                  <a:cubicBezTo>
                    <a:pt x="215" y="0"/>
                    <a:pt x="187" y="8"/>
                    <a:pt x="162" y="22"/>
                  </a:cubicBezTo>
                  <a:cubicBezTo>
                    <a:pt x="149" y="31"/>
                    <a:pt x="137" y="40"/>
                    <a:pt x="125" y="50"/>
                  </a:cubicBezTo>
                  <a:cubicBezTo>
                    <a:pt x="106" y="66"/>
                    <a:pt x="89" y="81"/>
                    <a:pt x="71" y="97"/>
                  </a:cubicBezTo>
                  <a:cubicBezTo>
                    <a:pt x="65" y="100"/>
                    <a:pt x="61" y="104"/>
                    <a:pt x="57" y="107"/>
                  </a:cubicBezTo>
                  <a:cubicBezTo>
                    <a:pt x="21" y="141"/>
                    <a:pt x="1" y="188"/>
                    <a:pt x="1" y="238"/>
                  </a:cubicBezTo>
                  <a:cubicBezTo>
                    <a:pt x="1" y="272"/>
                    <a:pt x="11" y="305"/>
                    <a:pt x="29" y="335"/>
                  </a:cubicBezTo>
                  <a:cubicBezTo>
                    <a:pt x="39" y="358"/>
                    <a:pt x="57" y="376"/>
                    <a:pt x="77" y="390"/>
                  </a:cubicBezTo>
                  <a:cubicBezTo>
                    <a:pt x="93" y="398"/>
                    <a:pt x="111" y="405"/>
                    <a:pt x="128" y="411"/>
                  </a:cubicBezTo>
                  <a:cubicBezTo>
                    <a:pt x="144" y="415"/>
                    <a:pt x="161" y="417"/>
                    <a:pt x="178" y="417"/>
                  </a:cubicBezTo>
                  <a:cubicBezTo>
                    <a:pt x="195" y="417"/>
                    <a:pt x="212" y="415"/>
                    <a:pt x="228" y="411"/>
                  </a:cubicBezTo>
                  <a:cubicBezTo>
                    <a:pt x="272" y="398"/>
                    <a:pt x="312" y="368"/>
                    <a:pt x="335" y="329"/>
                  </a:cubicBezTo>
                  <a:cubicBezTo>
                    <a:pt x="341" y="318"/>
                    <a:pt x="347" y="308"/>
                    <a:pt x="353" y="298"/>
                  </a:cubicBezTo>
                  <a:cubicBezTo>
                    <a:pt x="377" y="255"/>
                    <a:pt x="405" y="214"/>
                    <a:pt x="405" y="163"/>
                  </a:cubicBezTo>
                  <a:cubicBezTo>
                    <a:pt x="405" y="131"/>
                    <a:pt x="397" y="100"/>
                    <a:pt x="380" y="72"/>
                  </a:cubicBezTo>
                  <a:cubicBezTo>
                    <a:pt x="364" y="43"/>
                    <a:pt x="338" y="21"/>
                    <a:pt x="307" y="12"/>
                  </a:cubicBezTo>
                  <a:cubicBezTo>
                    <a:pt x="301" y="9"/>
                    <a:pt x="297" y="8"/>
                    <a:pt x="292" y="6"/>
                  </a:cubicBezTo>
                  <a:cubicBezTo>
                    <a:pt x="276" y="2"/>
                    <a:pt x="260" y="0"/>
                    <a:pt x="244"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02" name="Google Shape;1302;p33"/>
            <p:cNvSpPr/>
            <p:nvPr/>
          </p:nvSpPr>
          <p:spPr>
            <a:xfrm>
              <a:off x="3774975" y="4080428"/>
              <a:ext cx="9431" cy="9268"/>
            </a:xfrm>
            <a:custGeom>
              <a:avLst/>
              <a:gdLst/>
              <a:ahLst/>
              <a:cxnLst/>
              <a:rect l="l" t="t" r="r" b="b"/>
              <a:pathLst>
                <a:path w="580" h="570" extrusionOk="0">
                  <a:moveTo>
                    <a:pt x="298" y="0"/>
                  </a:moveTo>
                  <a:cubicBezTo>
                    <a:pt x="248" y="0"/>
                    <a:pt x="199" y="13"/>
                    <a:pt x="156" y="38"/>
                  </a:cubicBezTo>
                  <a:cubicBezTo>
                    <a:pt x="144" y="44"/>
                    <a:pt x="133" y="53"/>
                    <a:pt x="124" y="63"/>
                  </a:cubicBezTo>
                  <a:cubicBezTo>
                    <a:pt x="103" y="75"/>
                    <a:pt x="86" y="92"/>
                    <a:pt x="74" y="113"/>
                  </a:cubicBezTo>
                  <a:cubicBezTo>
                    <a:pt x="49" y="141"/>
                    <a:pt x="32" y="173"/>
                    <a:pt x="23" y="210"/>
                  </a:cubicBezTo>
                  <a:cubicBezTo>
                    <a:pt x="23" y="210"/>
                    <a:pt x="23" y="211"/>
                    <a:pt x="23" y="212"/>
                  </a:cubicBezTo>
                  <a:cubicBezTo>
                    <a:pt x="21" y="217"/>
                    <a:pt x="20" y="221"/>
                    <a:pt x="18" y="227"/>
                  </a:cubicBezTo>
                  <a:cubicBezTo>
                    <a:pt x="17" y="232"/>
                    <a:pt x="15" y="236"/>
                    <a:pt x="14" y="242"/>
                  </a:cubicBezTo>
                  <a:cubicBezTo>
                    <a:pt x="10" y="255"/>
                    <a:pt x="8" y="268"/>
                    <a:pt x="7" y="281"/>
                  </a:cubicBezTo>
                  <a:cubicBezTo>
                    <a:pt x="1" y="303"/>
                    <a:pt x="1" y="327"/>
                    <a:pt x="7" y="349"/>
                  </a:cubicBezTo>
                  <a:cubicBezTo>
                    <a:pt x="8" y="360"/>
                    <a:pt x="10" y="372"/>
                    <a:pt x="12" y="384"/>
                  </a:cubicBezTo>
                  <a:cubicBezTo>
                    <a:pt x="14" y="394"/>
                    <a:pt x="15" y="403"/>
                    <a:pt x="17" y="413"/>
                  </a:cubicBezTo>
                  <a:cubicBezTo>
                    <a:pt x="33" y="476"/>
                    <a:pt x="83" y="526"/>
                    <a:pt x="146" y="544"/>
                  </a:cubicBezTo>
                  <a:cubicBezTo>
                    <a:pt x="159" y="548"/>
                    <a:pt x="172" y="554"/>
                    <a:pt x="187" y="558"/>
                  </a:cubicBezTo>
                  <a:cubicBezTo>
                    <a:pt x="209" y="566"/>
                    <a:pt x="232" y="570"/>
                    <a:pt x="255" y="570"/>
                  </a:cubicBezTo>
                  <a:cubicBezTo>
                    <a:pt x="263" y="570"/>
                    <a:pt x="270" y="569"/>
                    <a:pt x="278" y="569"/>
                  </a:cubicBezTo>
                  <a:lnTo>
                    <a:pt x="292" y="567"/>
                  </a:lnTo>
                  <a:lnTo>
                    <a:pt x="295" y="567"/>
                  </a:lnTo>
                  <a:cubicBezTo>
                    <a:pt x="320" y="564"/>
                    <a:pt x="345" y="560"/>
                    <a:pt x="370" y="557"/>
                  </a:cubicBezTo>
                  <a:cubicBezTo>
                    <a:pt x="407" y="548"/>
                    <a:pt x="439" y="530"/>
                    <a:pt x="467" y="506"/>
                  </a:cubicBezTo>
                  <a:cubicBezTo>
                    <a:pt x="478" y="500"/>
                    <a:pt x="489" y="491"/>
                    <a:pt x="497" y="481"/>
                  </a:cubicBezTo>
                  <a:cubicBezTo>
                    <a:pt x="547" y="426"/>
                    <a:pt x="577" y="356"/>
                    <a:pt x="580" y="281"/>
                  </a:cubicBezTo>
                  <a:cubicBezTo>
                    <a:pt x="577" y="256"/>
                    <a:pt x="574" y="232"/>
                    <a:pt x="569" y="207"/>
                  </a:cubicBezTo>
                  <a:cubicBezTo>
                    <a:pt x="562" y="171"/>
                    <a:pt x="544" y="138"/>
                    <a:pt x="519" y="111"/>
                  </a:cubicBezTo>
                  <a:cubicBezTo>
                    <a:pt x="508" y="91"/>
                    <a:pt x="490" y="73"/>
                    <a:pt x="470" y="60"/>
                  </a:cubicBezTo>
                  <a:cubicBezTo>
                    <a:pt x="442" y="35"/>
                    <a:pt x="410" y="19"/>
                    <a:pt x="373" y="10"/>
                  </a:cubicBezTo>
                  <a:lnTo>
                    <a:pt x="298" y="0"/>
                  </a:ln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03" name="Google Shape;1303;p33"/>
            <p:cNvSpPr/>
            <p:nvPr/>
          </p:nvSpPr>
          <p:spPr>
            <a:xfrm>
              <a:off x="3686683" y="4300280"/>
              <a:ext cx="11967" cy="12683"/>
            </a:xfrm>
            <a:custGeom>
              <a:avLst/>
              <a:gdLst/>
              <a:ahLst/>
              <a:cxnLst/>
              <a:rect l="l" t="t" r="r" b="b"/>
              <a:pathLst>
                <a:path w="736" h="780" extrusionOk="0">
                  <a:moveTo>
                    <a:pt x="491" y="1"/>
                  </a:moveTo>
                  <a:cubicBezTo>
                    <a:pt x="489" y="1"/>
                    <a:pt x="486" y="1"/>
                    <a:pt x="484" y="1"/>
                  </a:cubicBezTo>
                  <a:cubicBezTo>
                    <a:pt x="418" y="4"/>
                    <a:pt x="355" y="30"/>
                    <a:pt x="307" y="74"/>
                  </a:cubicBezTo>
                  <a:cubicBezTo>
                    <a:pt x="293" y="87"/>
                    <a:pt x="280" y="99"/>
                    <a:pt x="266" y="111"/>
                  </a:cubicBezTo>
                  <a:cubicBezTo>
                    <a:pt x="260" y="117"/>
                    <a:pt x="254" y="123"/>
                    <a:pt x="246" y="128"/>
                  </a:cubicBezTo>
                  <a:cubicBezTo>
                    <a:pt x="224" y="149"/>
                    <a:pt x="205" y="172"/>
                    <a:pt x="188" y="199"/>
                  </a:cubicBezTo>
                  <a:cubicBezTo>
                    <a:pt x="167" y="227"/>
                    <a:pt x="150" y="256"/>
                    <a:pt x="129" y="284"/>
                  </a:cubicBezTo>
                  <a:cubicBezTo>
                    <a:pt x="110" y="313"/>
                    <a:pt x="91" y="341"/>
                    <a:pt x="72" y="370"/>
                  </a:cubicBezTo>
                  <a:cubicBezTo>
                    <a:pt x="0" y="480"/>
                    <a:pt x="27" y="650"/>
                    <a:pt x="131" y="731"/>
                  </a:cubicBezTo>
                  <a:cubicBezTo>
                    <a:pt x="178" y="767"/>
                    <a:pt x="226" y="778"/>
                    <a:pt x="285" y="779"/>
                  </a:cubicBezTo>
                  <a:cubicBezTo>
                    <a:pt x="289" y="779"/>
                    <a:pt x="293" y="779"/>
                    <a:pt x="298" y="779"/>
                  </a:cubicBezTo>
                  <a:cubicBezTo>
                    <a:pt x="320" y="779"/>
                    <a:pt x="342" y="776"/>
                    <a:pt x="364" y="770"/>
                  </a:cubicBezTo>
                  <a:cubicBezTo>
                    <a:pt x="386" y="762"/>
                    <a:pt x="409" y="751"/>
                    <a:pt x="433" y="741"/>
                  </a:cubicBezTo>
                  <a:cubicBezTo>
                    <a:pt x="472" y="718"/>
                    <a:pt x="504" y="685"/>
                    <a:pt x="528" y="646"/>
                  </a:cubicBezTo>
                  <a:cubicBezTo>
                    <a:pt x="548" y="618"/>
                    <a:pt x="570" y="590"/>
                    <a:pt x="591" y="562"/>
                  </a:cubicBezTo>
                  <a:cubicBezTo>
                    <a:pt x="611" y="534"/>
                    <a:pt x="635" y="508"/>
                    <a:pt x="654" y="479"/>
                  </a:cubicBezTo>
                  <a:cubicBezTo>
                    <a:pt x="663" y="464"/>
                    <a:pt x="668" y="448"/>
                    <a:pt x="674" y="432"/>
                  </a:cubicBezTo>
                  <a:cubicBezTo>
                    <a:pt x="683" y="413"/>
                    <a:pt x="690" y="395"/>
                    <a:pt x="698" y="376"/>
                  </a:cubicBezTo>
                  <a:cubicBezTo>
                    <a:pt x="717" y="348"/>
                    <a:pt x="727" y="316"/>
                    <a:pt x="727" y="284"/>
                  </a:cubicBezTo>
                  <a:cubicBezTo>
                    <a:pt x="736" y="252"/>
                    <a:pt x="733" y="216"/>
                    <a:pt x="723" y="184"/>
                  </a:cubicBezTo>
                  <a:cubicBezTo>
                    <a:pt x="715" y="165"/>
                    <a:pt x="707" y="145"/>
                    <a:pt x="698" y="126"/>
                  </a:cubicBezTo>
                  <a:cubicBezTo>
                    <a:pt x="683" y="96"/>
                    <a:pt x="661" y="73"/>
                    <a:pt x="635" y="55"/>
                  </a:cubicBezTo>
                  <a:cubicBezTo>
                    <a:pt x="619" y="41"/>
                    <a:pt x="600" y="29"/>
                    <a:pt x="579" y="23"/>
                  </a:cubicBezTo>
                  <a:cubicBezTo>
                    <a:pt x="552" y="9"/>
                    <a:pt x="521" y="1"/>
                    <a:pt x="491"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04" name="Google Shape;1304;p33"/>
            <p:cNvSpPr/>
            <p:nvPr/>
          </p:nvSpPr>
          <p:spPr>
            <a:xfrm>
              <a:off x="3696895" y="4328003"/>
              <a:ext cx="9366" cy="9447"/>
            </a:xfrm>
            <a:custGeom>
              <a:avLst/>
              <a:gdLst/>
              <a:ahLst/>
              <a:cxnLst/>
              <a:rect l="l" t="t" r="r" b="b"/>
              <a:pathLst>
                <a:path w="576" h="581" extrusionOk="0">
                  <a:moveTo>
                    <a:pt x="317" y="0"/>
                  </a:moveTo>
                  <a:cubicBezTo>
                    <a:pt x="272" y="0"/>
                    <a:pt x="229" y="12"/>
                    <a:pt x="191" y="34"/>
                  </a:cubicBezTo>
                  <a:cubicBezTo>
                    <a:pt x="169" y="46"/>
                    <a:pt x="149" y="63"/>
                    <a:pt x="133" y="82"/>
                  </a:cubicBezTo>
                  <a:cubicBezTo>
                    <a:pt x="114" y="106"/>
                    <a:pt x="96" y="129"/>
                    <a:pt x="79" y="153"/>
                  </a:cubicBezTo>
                  <a:cubicBezTo>
                    <a:pt x="65" y="170"/>
                    <a:pt x="54" y="188"/>
                    <a:pt x="43" y="205"/>
                  </a:cubicBezTo>
                  <a:cubicBezTo>
                    <a:pt x="24" y="233"/>
                    <a:pt x="14" y="265"/>
                    <a:pt x="13" y="298"/>
                  </a:cubicBezTo>
                  <a:cubicBezTo>
                    <a:pt x="1" y="397"/>
                    <a:pt x="48" y="494"/>
                    <a:pt x="133" y="547"/>
                  </a:cubicBezTo>
                  <a:cubicBezTo>
                    <a:pt x="172" y="567"/>
                    <a:pt x="218" y="581"/>
                    <a:pt x="263" y="581"/>
                  </a:cubicBezTo>
                  <a:cubicBezTo>
                    <a:pt x="284" y="581"/>
                    <a:pt x="305" y="578"/>
                    <a:pt x="325" y="572"/>
                  </a:cubicBezTo>
                  <a:cubicBezTo>
                    <a:pt x="386" y="553"/>
                    <a:pt x="439" y="512"/>
                    <a:pt x="473" y="457"/>
                  </a:cubicBezTo>
                  <a:cubicBezTo>
                    <a:pt x="481" y="444"/>
                    <a:pt x="489" y="431"/>
                    <a:pt x="498" y="418"/>
                  </a:cubicBezTo>
                  <a:lnTo>
                    <a:pt x="498" y="418"/>
                  </a:lnTo>
                  <a:cubicBezTo>
                    <a:pt x="509" y="404"/>
                    <a:pt x="520" y="389"/>
                    <a:pt x="531" y="374"/>
                  </a:cubicBezTo>
                  <a:cubicBezTo>
                    <a:pt x="567" y="312"/>
                    <a:pt x="575" y="240"/>
                    <a:pt x="553" y="173"/>
                  </a:cubicBezTo>
                  <a:cubicBezTo>
                    <a:pt x="550" y="163"/>
                    <a:pt x="547" y="154"/>
                    <a:pt x="546" y="144"/>
                  </a:cubicBezTo>
                  <a:lnTo>
                    <a:pt x="546" y="144"/>
                  </a:lnTo>
                  <a:cubicBezTo>
                    <a:pt x="547" y="153"/>
                    <a:pt x="548" y="162"/>
                    <a:pt x="549" y="172"/>
                  </a:cubicBezTo>
                  <a:lnTo>
                    <a:pt x="549" y="172"/>
                  </a:lnTo>
                  <a:cubicBezTo>
                    <a:pt x="546" y="153"/>
                    <a:pt x="540" y="134"/>
                    <a:pt x="533" y="117"/>
                  </a:cubicBezTo>
                  <a:cubicBezTo>
                    <a:pt x="523" y="87"/>
                    <a:pt x="504" y="60"/>
                    <a:pt x="477" y="43"/>
                  </a:cubicBezTo>
                  <a:cubicBezTo>
                    <a:pt x="448" y="25"/>
                    <a:pt x="417" y="13"/>
                    <a:pt x="383" y="9"/>
                  </a:cubicBezTo>
                  <a:cubicBezTo>
                    <a:pt x="361" y="6"/>
                    <a:pt x="339" y="2"/>
                    <a:pt x="317"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05" name="Google Shape;1305;p33"/>
            <p:cNvSpPr/>
            <p:nvPr/>
          </p:nvSpPr>
          <p:spPr>
            <a:xfrm>
              <a:off x="3705447" y="4329597"/>
              <a:ext cx="211" cy="488"/>
            </a:xfrm>
            <a:custGeom>
              <a:avLst/>
              <a:gdLst/>
              <a:ahLst/>
              <a:cxnLst/>
              <a:rect l="l" t="t" r="r" b="b"/>
              <a:pathLst>
                <a:path w="13" h="30" extrusionOk="0">
                  <a:moveTo>
                    <a:pt x="1" y="0"/>
                  </a:moveTo>
                  <a:lnTo>
                    <a:pt x="1" y="0"/>
                  </a:lnTo>
                  <a:cubicBezTo>
                    <a:pt x="2" y="3"/>
                    <a:pt x="3" y="5"/>
                    <a:pt x="4" y="7"/>
                  </a:cubicBezTo>
                  <a:lnTo>
                    <a:pt x="4" y="7"/>
                  </a:lnTo>
                  <a:cubicBezTo>
                    <a:pt x="3" y="5"/>
                    <a:pt x="3" y="2"/>
                    <a:pt x="1" y="0"/>
                  </a:cubicBezTo>
                  <a:close/>
                  <a:moveTo>
                    <a:pt x="4" y="7"/>
                  </a:moveTo>
                  <a:cubicBezTo>
                    <a:pt x="5" y="11"/>
                    <a:pt x="5" y="16"/>
                    <a:pt x="7" y="19"/>
                  </a:cubicBezTo>
                  <a:cubicBezTo>
                    <a:pt x="8" y="24"/>
                    <a:pt x="11" y="25"/>
                    <a:pt x="13" y="30"/>
                  </a:cubicBezTo>
                  <a:cubicBezTo>
                    <a:pt x="10" y="22"/>
                    <a:pt x="7" y="15"/>
                    <a:pt x="4" y="7"/>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06" name="Google Shape;1306;p33"/>
            <p:cNvSpPr/>
            <p:nvPr/>
          </p:nvSpPr>
          <p:spPr>
            <a:xfrm>
              <a:off x="3705642" y="4330068"/>
              <a:ext cx="114" cy="228"/>
            </a:xfrm>
            <a:custGeom>
              <a:avLst/>
              <a:gdLst/>
              <a:ahLst/>
              <a:cxnLst/>
              <a:rect l="l" t="t" r="r" b="b"/>
              <a:pathLst>
                <a:path w="7" h="14" extrusionOk="0">
                  <a:moveTo>
                    <a:pt x="1" y="1"/>
                  </a:moveTo>
                  <a:cubicBezTo>
                    <a:pt x="2" y="2"/>
                    <a:pt x="3" y="4"/>
                    <a:pt x="3" y="5"/>
                  </a:cubicBezTo>
                  <a:lnTo>
                    <a:pt x="3" y="5"/>
                  </a:lnTo>
                  <a:cubicBezTo>
                    <a:pt x="3" y="4"/>
                    <a:pt x="3" y="3"/>
                    <a:pt x="2" y="2"/>
                  </a:cubicBezTo>
                  <a:cubicBezTo>
                    <a:pt x="2" y="1"/>
                    <a:pt x="2" y="1"/>
                    <a:pt x="1" y="1"/>
                  </a:cubicBezTo>
                  <a:close/>
                  <a:moveTo>
                    <a:pt x="3" y="5"/>
                  </a:moveTo>
                  <a:lnTo>
                    <a:pt x="3" y="5"/>
                  </a:lnTo>
                  <a:cubicBezTo>
                    <a:pt x="4" y="8"/>
                    <a:pt x="5" y="11"/>
                    <a:pt x="7" y="14"/>
                  </a:cubicBezTo>
                  <a:cubicBezTo>
                    <a:pt x="6" y="11"/>
                    <a:pt x="5" y="8"/>
                    <a:pt x="3" y="5"/>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07" name="Google Shape;1307;p33"/>
            <p:cNvSpPr/>
            <p:nvPr/>
          </p:nvSpPr>
          <p:spPr>
            <a:xfrm>
              <a:off x="3717772" y="4299808"/>
              <a:ext cx="10667" cy="11236"/>
            </a:xfrm>
            <a:custGeom>
              <a:avLst/>
              <a:gdLst/>
              <a:ahLst/>
              <a:cxnLst/>
              <a:rect l="l" t="t" r="r" b="b"/>
              <a:pathLst>
                <a:path w="656" h="691" extrusionOk="0">
                  <a:moveTo>
                    <a:pt x="365" y="1"/>
                  </a:moveTo>
                  <a:cubicBezTo>
                    <a:pt x="315" y="1"/>
                    <a:pt x="264" y="14"/>
                    <a:pt x="219" y="40"/>
                  </a:cubicBezTo>
                  <a:cubicBezTo>
                    <a:pt x="212" y="46"/>
                    <a:pt x="203" y="51"/>
                    <a:pt x="194" y="55"/>
                  </a:cubicBezTo>
                  <a:cubicBezTo>
                    <a:pt x="140" y="83"/>
                    <a:pt x="94" y="125"/>
                    <a:pt x="62" y="178"/>
                  </a:cubicBezTo>
                  <a:cubicBezTo>
                    <a:pt x="40" y="221"/>
                    <a:pt x="24" y="264"/>
                    <a:pt x="12" y="310"/>
                  </a:cubicBezTo>
                  <a:cubicBezTo>
                    <a:pt x="8" y="336"/>
                    <a:pt x="5" y="364"/>
                    <a:pt x="1" y="390"/>
                  </a:cubicBezTo>
                  <a:cubicBezTo>
                    <a:pt x="5" y="417"/>
                    <a:pt x="8" y="443"/>
                    <a:pt x="12" y="470"/>
                  </a:cubicBezTo>
                  <a:cubicBezTo>
                    <a:pt x="21" y="495"/>
                    <a:pt x="31" y="518"/>
                    <a:pt x="42" y="541"/>
                  </a:cubicBezTo>
                  <a:cubicBezTo>
                    <a:pt x="61" y="577"/>
                    <a:pt x="87" y="604"/>
                    <a:pt x="119" y="626"/>
                  </a:cubicBezTo>
                  <a:cubicBezTo>
                    <a:pt x="138" y="644"/>
                    <a:pt x="160" y="657"/>
                    <a:pt x="185" y="664"/>
                  </a:cubicBezTo>
                  <a:cubicBezTo>
                    <a:pt x="209" y="678"/>
                    <a:pt x="235" y="685"/>
                    <a:pt x="261" y="685"/>
                  </a:cubicBezTo>
                  <a:cubicBezTo>
                    <a:pt x="275" y="689"/>
                    <a:pt x="288" y="691"/>
                    <a:pt x="302" y="691"/>
                  </a:cubicBezTo>
                  <a:cubicBezTo>
                    <a:pt x="315" y="691"/>
                    <a:pt x="329" y="689"/>
                    <a:pt x="342" y="685"/>
                  </a:cubicBezTo>
                  <a:cubicBezTo>
                    <a:pt x="382" y="684"/>
                    <a:pt x="420" y="672"/>
                    <a:pt x="453" y="650"/>
                  </a:cubicBezTo>
                  <a:cubicBezTo>
                    <a:pt x="483" y="629"/>
                    <a:pt x="512" y="607"/>
                    <a:pt x="538" y="584"/>
                  </a:cubicBezTo>
                  <a:cubicBezTo>
                    <a:pt x="557" y="569"/>
                    <a:pt x="573" y="552"/>
                    <a:pt x="587" y="533"/>
                  </a:cubicBezTo>
                  <a:cubicBezTo>
                    <a:pt x="614" y="502"/>
                    <a:pt x="634" y="464"/>
                    <a:pt x="644" y="424"/>
                  </a:cubicBezTo>
                  <a:cubicBezTo>
                    <a:pt x="650" y="395"/>
                    <a:pt x="654" y="366"/>
                    <a:pt x="656" y="335"/>
                  </a:cubicBezTo>
                  <a:cubicBezTo>
                    <a:pt x="656" y="330"/>
                    <a:pt x="656" y="326"/>
                    <a:pt x="656" y="322"/>
                  </a:cubicBezTo>
                  <a:cubicBezTo>
                    <a:pt x="656" y="311"/>
                    <a:pt x="656" y="301"/>
                    <a:pt x="656" y="291"/>
                  </a:cubicBezTo>
                  <a:cubicBezTo>
                    <a:pt x="654" y="188"/>
                    <a:pt x="600" y="93"/>
                    <a:pt x="512" y="40"/>
                  </a:cubicBezTo>
                  <a:cubicBezTo>
                    <a:pt x="466" y="14"/>
                    <a:pt x="416" y="1"/>
                    <a:pt x="365"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08" name="Google Shape;1308;p33"/>
            <p:cNvSpPr/>
            <p:nvPr/>
          </p:nvSpPr>
          <p:spPr>
            <a:xfrm>
              <a:off x="3726130" y="4326995"/>
              <a:ext cx="11642" cy="11740"/>
            </a:xfrm>
            <a:custGeom>
              <a:avLst/>
              <a:gdLst/>
              <a:ahLst/>
              <a:cxnLst/>
              <a:rect l="l" t="t" r="r" b="b"/>
              <a:pathLst>
                <a:path w="716" h="722" extrusionOk="0">
                  <a:moveTo>
                    <a:pt x="437" y="0"/>
                  </a:moveTo>
                  <a:cubicBezTo>
                    <a:pt x="434" y="0"/>
                    <a:pt x="430" y="1"/>
                    <a:pt x="427" y="1"/>
                  </a:cubicBezTo>
                  <a:cubicBezTo>
                    <a:pt x="420" y="1"/>
                    <a:pt x="414" y="1"/>
                    <a:pt x="407" y="2"/>
                  </a:cubicBezTo>
                  <a:cubicBezTo>
                    <a:pt x="373" y="5"/>
                    <a:pt x="338" y="9"/>
                    <a:pt x="304" y="15"/>
                  </a:cubicBezTo>
                  <a:cubicBezTo>
                    <a:pt x="248" y="31"/>
                    <a:pt x="199" y="61"/>
                    <a:pt x="158" y="102"/>
                  </a:cubicBezTo>
                  <a:cubicBezTo>
                    <a:pt x="137" y="125"/>
                    <a:pt x="118" y="150"/>
                    <a:pt x="100" y="176"/>
                  </a:cubicBezTo>
                  <a:cubicBezTo>
                    <a:pt x="95" y="184"/>
                    <a:pt x="87" y="193"/>
                    <a:pt x="81" y="201"/>
                  </a:cubicBezTo>
                  <a:cubicBezTo>
                    <a:pt x="76" y="210"/>
                    <a:pt x="70" y="218"/>
                    <a:pt x="62" y="226"/>
                  </a:cubicBezTo>
                  <a:cubicBezTo>
                    <a:pt x="59" y="231"/>
                    <a:pt x="57" y="235"/>
                    <a:pt x="54" y="239"/>
                  </a:cubicBezTo>
                  <a:cubicBezTo>
                    <a:pt x="30" y="276"/>
                    <a:pt x="16" y="317"/>
                    <a:pt x="13" y="361"/>
                  </a:cubicBezTo>
                  <a:cubicBezTo>
                    <a:pt x="7" y="408"/>
                    <a:pt x="1" y="445"/>
                    <a:pt x="20" y="493"/>
                  </a:cubicBezTo>
                  <a:cubicBezTo>
                    <a:pt x="21" y="496"/>
                    <a:pt x="23" y="497"/>
                    <a:pt x="24" y="500"/>
                  </a:cubicBezTo>
                  <a:cubicBezTo>
                    <a:pt x="26" y="503"/>
                    <a:pt x="26" y="506"/>
                    <a:pt x="27" y="509"/>
                  </a:cubicBezTo>
                  <a:cubicBezTo>
                    <a:pt x="37" y="533"/>
                    <a:pt x="46" y="555"/>
                    <a:pt x="57" y="578"/>
                  </a:cubicBezTo>
                  <a:cubicBezTo>
                    <a:pt x="73" y="609"/>
                    <a:pt x="98" y="637"/>
                    <a:pt x="128" y="656"/>
                  </a:cubicBezTo>
                  <a:cubicBezTo>
                    <a:pt x="156" y="681"/>
                    <a:pt x="190" y="698"/>
                    <a:pt x="227" y="707"/>
                  </a:cubicBezTo>
                  <a:lnTo>
                    <a:pt x="232" y="708"/>
                  </a:lnTo>
                  <a:cubicBezTo>
                    <a:pt x="234" y="708"/>
                    <a:pt x="237" y="710"/>
                    <a:pt x="238" y="710"/>
                  </a:cubicBezTo>
                  <a:cubicBezTo>
                    <a:pt x="268" y="717"/>
                    <a:pt x="297" y="720"/>
                    <a:pt x="326" y="722"/>
                  </a:cubicBezTo>
                  <a:cubicBezTo>
                    <a:pt x="354" y="719"/>
                    <a:pt x="382" y="714"/>
                    <a:pt x="410" y="710"/>
                  </a:cubicBezTo>
                  <a:cubicBezTo>
                    <a:pt x="451" y="701"/>
                    <a:pt x="487" y="682"/>
                    <a:pt x="518" y="654"/>
                  </a:cubicBezTo>
                  <a:cubicBezTo>
                    <a:pt x="531" y="645"/>
                    <a:pt x="543" y="635"/>
                    <a:pt x="555" y="625"/>
                  </a:cubicBezTo>
                  <a:cubicBezTo>
                    <a:pt x="558" y="622"/>
                    <a:pt x="562" y="618"/>
                    <a:pt x="565" y="613"/>
                  </a:cubicBezTo>
                  <a:cubicBezTo>
                    <a:pt x="572" y="606"/>
                    <a:pt x="580" y="598"/>
                    <a:pt x="587" y="591"/>
                  </a:cubicBezTo>
                  <a:cubicBezTo>
                    <a:pt x="594" y="584"/>
                    <a:pt x="602" y="575"/>
                    <a:pt x="609" y="568"/>
                  </a:cubicBezTo>
                  <a:cubicBezTo>
                    <a:pt x="671" y="503"/>
                    <a:pt x="716" y="421"/>
                    <a:pt x="713" y="327"/>
                  </a:cubicBezTo>
                  <a:cubicBezTo>
                    <a:pt x="713" y="286"/>
                    <a:pt x="709" y="247"/>
                    <a:pt x="700" y="207"/>
                  </a:cubicBezTo>
                  <a:cubicBezTo>
                    <a:pt x="690" y="185"/>
                    <a:pt x="681" y="162"/>
                    <a:pt x="671" y="140"/>
                  </a:cubicBezTo>
                  <a:cubicBezTo>
                    <a:pt x="654" y="108"/>
                    <a:pt x="629" y="81"/>
                    <a:pt x="599" y="61"/>
                  </a:cubicBezTo>
                  <a:cubicBezTo>
                    <a:pt x="581" y="43"/>
                    <a:pt x="559" y="31"/>
                    <a:pt x="536" y="24"/>
                  </a:cubicBezTo>
                  <a:cubicBezTo>
                    <a:pt x="505" y="8"/>
                    <a:pt x="471" y="0"/>
                    <a:pt x="437"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09" name="Google Shape;1309;p33"/>
            <p:cNvSpPr/>
            <p:nvPr/>
          </p:nvSpPr>
          <p:spPr>
            <a:xfrm>
              <a:off x="3720894" y="4367775"/>
              <a:ext cx="5301" cy="6748"/>
            </a:xfrm>
            <a:custGeom>
              <a:avLst/>
              <a:gdLst/>
              <a:ahLst/>
              <a:cxnLst/>
              <a:rect l="l" t="t" r="r" b="b"/>
              <a:pathLst>
                <a:path w="326" h="415" extrusionOk="0">
                  <a:moveTo>
                    <a:pt x="257" y="1"/>
                  </a:moveTo>
                  <a:cubicBezTo>
                    <a:pt x="247" y="1"/>
                    <a:pt x="237" y="3"/>
                    <a:pt x="228" y="9"/>
                  </a:cubicBezTo>
                  <a:cubicBezTo>
                    <a:pt x="210" y="19"/>
                    <a:pt x="191" y="29"/>
                    <a:pt x="173" y="39"/>
                  </a:cubicBezTo>
                  <a:cubicBezTo>
                    <a:pt x="154" y="51"/>
                    <a:pt x="134" y="57"/>
                    <a:pt x="115" y="67"/>
                  </a:cubicBezTo>
                  <a:cubicBezTo>
                    <a:pt x="65" y="92"/>
                    <a:pt x="49" y="152"/>
                    <a:pt x="30" y="201"/>
                  </a:cubicBezTo>
                  <a:cubicBezTo>
                    <a:pt x="18" y="231"/>
                    <a:pt x="0" y="262"/>
                    <a:pt x="3" y="296"/>
                  </a:cubicBezTo>
                  <a:cubicBezTo>
                    <a:pt x="3" y="365"/>
                    <a:pt x="61" y="415"/>
                    <a:pt x="123" y="415"/>
                  </a:cubicBezTo>
                  <a:cubicBezTo>
                    <a:pt x="143" y="415"/>
                    <a:pt x="163" y="410"/>
                    <a:pt x="182" y="398"/>
                  </a:cubicBezTo>
                  <a:cubicBezTo>
                    <a:pt x="211" y="384"/>
                    <a:pt x="229" y="353"/>
                    <a:pt x="248" y="330"/>
                  </a:cubicBezTo>
                  <a:cubicBezTo>
                    <a:pt x="280" y="287"/>
                    <a:pt x="326" y="243"/>
                    <a:pt x="321" y="186"/>
                  </a:cubicBezTo>
                  <a:cubicBezTo>
                    <a:pt x="320" y="164"/>
                    <a:pt x="317" y="143"/>
                    <a:pt x="316" y="121"/>
                  </a:cubicBezTo>
                  <a:cubicBezTo>
                    <a:pt x="316" y="101"/>
                    <a:pt x="316" y="79"/>
                    <a:pt x="316" y="58"/>
                  </a:cubicBezTo>
                  <a:cubicBezTo>
                    <a:pt x="314" y="25"/>
                    <a:pt x="287" y="1"/>
                    <a:pt x="257"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10" name="Google Shape;1310;p33"/>
            <p:cNvSpPr/>
            <p:nvPr/>
          </p:nvSpPr>
          <p:spPr>
            <a:xfrm>
              <a:off x="3748195" y="4324263"/>
              <a:ext cx="10260" cy="10309"/>
            </a:xfrm>
            <a:custGeom>
              <a:avLst/>
              <a:gdLst/>
              <a:ahLst/>
              <a:cxnLst/>
              <a:rect l="l" t="t" r="r" b="b"/>
              <a:pathLst>
                <a:path w="631" h="634" extrusionOk="0">
                  <a:moveTo>
                    <a:pt x="555" y="456"/>
                  </a:moveTo>
                  <a:cubicBezTo>
                    <a:pt x="553" y="460"/>
                    <a:pt x="551" y="464"/>
                    <a:pt x="550" y="468"/>
                  </a:cubicBezTo>
                  <a:lnTo>
                    <a:pt x="550" y="468"/>
                  </a:lnTo>
                  <a:cubicBezTo>
                    <a:pt x="551" y="464"/>
                    <a:pt x="553" y="460"/>
                    <a:pt x="555" y="456"/>
                  </a:cubicBezTo>
                  <a:close/>
                  <a:moveTo>
                    <a:pt x="346" y="1"/>
                  </a:moveTo>
                  <a:cubicBezTo>
                    <a:pt x="325" y="1"/>
                    <a:pt x="304" y="4"/>
                    <a:pt x="284" y="10"/>
                  </a:cubicBezTo>
                  <a:cubicBezTo>
                    <a:pt x="262" y="19"/>
                    <a:pt x="241" y="28"/>
                    <a:pt x="219" y="37"/>
                  </a:cubicBezTo>
                  <a:cubicBezTo>
                    <a:pt x="215" y="40"/>
                    <a:pt x="210" y="44"/>
                    <a:pt x="204" y="47"/>
                  </a:cubicBezTo>
                  <a:cubicBezTo>
                    <a:pt x="196" y="53"/>
                    <a:pt x="187" y="59"/>
                    <a:pt x="178" y="65"/>
                  </a:cubicBezTo>
                  <a:cubicBezTo>
                    <a:pt x="152" y="85"/>
                    <a:pt x="124" y="106"/>
                    <a:pt x="99" y="128"/>
                  </a:cubicBezTo>
                  <a:cubicBezTo>
                    <a:pt x="96" y="129"/>
                    <a:pt x="95" y="132"/>
                    <a:pt x="92" y="133"/>
                  </a:cubicBezTo>
                  <a:cubicBezTo>
                    <a:pt x="90" y="135"/>
                    <a:pt x="89" y="136"/>
                    <a:pt x="87" y="136"/>
                  </a:cubicBezTo>
                  <a:cubicBezTo>
                    <a:pt x="73" y="157"/>
                    <a:pt x="58" y="176"/>
                    <a:pt x="43" y="195"/>
                  </a:cubicBezTo>
                  <a:cubicBezTo>
                    <a:pt x="33" y="218"/>
                    <a:pt x="23" y="242"/>
                    <a:pt x="14" y="264"/>
                  </a:cubicBezTo>
                  <a:cubicBezTo>
                    <a:pt x="11" y="279"/>
                    <a:pt x="10" y="292"/>
                    <a:pt x="8" y="306"/>
                  </a:cubicBezTo>
                  <a:cubicBezTo>
                    <a:pt x="1" y="331"/>
                    <a:pt x="1" y="358"/>
                    <a:pt x="8" y="383"/>
                  </a:cubicBezTo>
                  <a:cubicBezTo>
                    <a:pt x="10" y="421"/>
                    <a:pt x="21" y="457"/>
                    <a:pt x="42" y="490"/>
                  </a:cubicBezTo>
                  <a:cubicBezTo>
                    <a:pt x="45" y="494"/>
                    <a:pt x="48" y="498"/>
                    <a:pt x="51" y="503"/>
                  </a:cubicBezTo>
                  <a:cubicBezTo>
                    <a:pt x="62" y="522"/>
                    <a:pt x="77" y="539"/>
                    <a:pt x="92" y="557"/>
                  </a:cubicBezTo>
                  <a:cubicBezTo>
                    <a:pt x="114" y="580"/>
                    <a:pt x="141" y="599"/>
                    <a:pt x="172" y="608"/>
                  </a:cubicBezTo>
                  <a:cubicBezTo>
                    <a:pt x="191" y="620"/>
                    <a:pt x="213" y="626"/>
                    <a:pt x="235" y="626"/>
                  </a:cubicBezTo>
                  <a:cubicBezTo>
                    <a:pt x="247" y="627"/>
                    <a:pt x="259" y="629"/>
                    <a:pt x="270" y="630"/>
                  </a:cubicBezTo>
                  <a:lnTo>
                    <a:pt x="273" y="630"/>
                  </a:lnTo>
                  <a:cubicBezTo>
                    <a:pt x="284" y="632"/>
                    <a:pt x="294" y="633"/>
                    <a:pt x="304" y="633"/>
                  </a:cubicBezTo>
                  <a:cubicBezTo>
                    <a:pt x="325" y="633"/>
                    <a:pt x="347" y="629"/>
                    <a:pt x="367" y="621"/>
                  </a:cubicBezTo>
                  <a:cubicBezTo>
                    <a:pt x="389" y="613"/>
                    <a:pt x="412" y="602"/>
                    <a:pt x="436" y="592"/>
                  </a:cubicBezTo>
                  <a:lnTo>
                    <a:pt x="439" y="591"/>
                  </a:lnTo>
                  <a:cubicBezTo>
                    <a:pt x="471" y="573"/>
                    <a:pt x="499" y="548"/>
                    <a:pt x="519" y="517"/>
                  </a:cubicBezTo>
                  <a:cubicBezTo>
                    <a:pt x="536" y="500"/>
                    <a:pt x="549" y="478"/>
                    <a:pt x="555" y="456"/>
                  </a:cubicBezTo>
                  <a:lnTo>
                    <a:pt x="555" y="456"/>
                  </a:lnTo>
                  <a:cubicBezTo>
                    <a:pt x="559" y="445"/>
                    <a:pt x="565" y="435"/>
                    <a:pt x="571" y="425"/>
                  </a:cubicBezTo>
                  <a:cubicBezTo>
                    <a:pt x="575" y="418"/>
                    <a:pt x="580" y="410"/>
                    <a:pt x="584" y="403"/>
                  </a:cubicBezTo>
                  <a:cubicBezTo>
                    <a:pt x="621" y="342"/>
                    <a:pt x="631" y="267"/>
                    <a:pt x="610" y="196"/>
                  </a:cubicBezTo>
                  <a:cubicBezTo>
                    <a:pt x="603" y="175"/>
                    <a:pt x="593" y="154"/>
                    <a:pt x="584" y="132"/>
                  </a:cubicBezTo>
                  <a:cubicBezTo>
                    <a:pt x="560" y="94"/>
                    <a:pt x="528" y="60"/>
                    <a:pt x="489" y="38"/>
                  </a:cubicBezTo>
                  <a:cubicBezTo>
                    <a:pt x="478" y="32"/>
                    <a:pt x="468" y="28"/>
                    <a:pt x="456" y="24"/>
                  </a:cubicBezTo>
                  <a:cubicBezTo>
                    <a:pt x="436" y="12"/>
                    <a:pt x="412" y="6"/>
                    <a:pt x="389" y="6"/>
                  </a:cubicBezTo>
                  <a:cubicBezTo>
                    <a:pt x="375" y="2"/>
                    <a:pt x="360" y="1"/>
                    <a:pt x="346" y="1"/>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grpSp>
      <p:sp>
        <p:nvSpPr>
          <p:cNvPr id="1327" name="Google Shape;1327;p33"/>
          <p:cNvSpPr txBox="1"/>
          <p:nvPr/>
        </p:nvSpPr>
        <p:spPr>
          <a:xfrm>
            <a:off x="8246932" y="2174920"/>
            <a:ext cx="2351600" cy="531600"/>
          </a:xfrm>
          <a:prstGeom prst="rect">
            <a:avLst/>
          </a:prstGeom>
          <a:noFill/>
          <a:ln>
            <a:noFill/>
          </a:ln>
        </p:spPr>
        <p:txBody>
          <a:bodyPr spcFirstLastPara="1" wrap="square" lIns="121900" tIns="121900" rIns="121900" bIns="121900" anchor="ctr" anchorCtr="0">
            <a:noAutofit/>
          </a:bodyPr>
          <a:lstStyle/>
          <a:p>
            <a:pPr algn="ctr" rtl="0"/>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Implemented secure transactions and robust background checks to ensure a trustworthy environment for users</a:t>
            </a:r>
            <a:endParaRPr sz="1600" dirty="0">
              <a:solidFill>
                <a:srgbClr val="000000"/>
              </a:solidFill>
              <a:latin typeface="Times New Roman" panose="02020603050405020304" pitchFamily="18" charset="0"/>
              <a:ea typeface="Roboto"/>
              <a:cs typeface="Times New Roman" panose="02020603050405020304" pitchFamily="18" charset="0"/>
              <a:sym typeface="Roboto"/>
            </a:endParaRPr>
          </a:p>
        </p:txBody>
      </p:sp>
      <p:sp>
        <p:nvSpPr>
          <p:cNvPr id="1328" name="Google Shape;1328;p33"/>
          <p:cNvSpPr txBox="1"/>
          <p:nvPr/>
        </p:nvSpPr>
        <p:spPr>
          <a:xfrm>
            <a:off x="5088417" y="2127999"/>
            <a:ext cx="2351600" cy="531600"/>
          </a:xfrm>
          <a:prstGeom prst="rect">
            <a:avLst/>
          </a:prstGeom>
          <a:noFill/>
          <a:ln>
            <a:noFill/>
          </a:ln>
        </p:spPr>
        <p:txBody>
          <a:bodyPr spcFirstLastPara="1" wrap="square" lIns="121900" tIns="121900" rIns="121900" bIns="121900" anchor="ctr" anchorCtr="0">
            <a:noAutofit/>
          </a:bodyPr>
          <a:lstStyle/>
          <a:p>
            <a:pPr algn="ct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advanced algorithm to optimize real-time ride-sharing based on preferences, schedules, and route compatibility.</a:t>
            </a:r>
          </a:p>
        </p:txBody>
      </p:sp>
      <p:sp>
        <p:nvSpPr>
          <p:cNvPr id="1330" name="Google Shape;1330;p33"/>
          <p:cNvSpPr txBox="1"/>
          <p:nvPr/>
        </p:nvSpPr>
        <p:spPr>
          <a:xfrm>
            <a:off x="1174847" y="1870185"/>
            <a:ext cx="3065375" cy="950848"/>
          </a:xfrm>
          <a:prstGeom prst="rect">
            <a:avLst/>
          </a:prstGeom>
          <a:noFill/>
          <a:ln>
            <a:noFill/>
          </a:ln>
        </p:spPr>
        <p:txBody>
          <a:bodyPr spcFirstLastPara="1" wrap="square" lIns="121900" tIns="121900" rIns="121900" bIns="121900" anchor="ctr" anchorCtr="0">
            <a:noAutofit/>
          </a:bodyPr>
          <a:lstStyle/>
          <a:p>
            <a:pPr algn="ctr" rtl="0">
              <a:buSzPts val="1100"/>
            </a:pPr>
            <a:r>
              <a:rPr lang="en-US" sz="1600" dirty="0">
                <a:solidFill>
                  <a:srgbClr val="000000"/>
                </a:solidFill>
                <a:latin typeface="Times New Roman" panose="02020603050405020304" pitchFamily="18" charset="0"/>
                <a:ea typeface="Roboto"/>
                <a:cs typeface="Times New Roman" panose="02020603050405020304" pitchFamily="18" charset="0"/>
                <a:sym typeface="Roboto"/>
              </a:rPr>
              <a:t>user-friendly interface for easy navigation and efficient interaction between car owners and renters</a:t>
            </a:r>
            <a:endParaRPr lang="en-US" sz="1600" dirty="0">
              <a:latin typeface="Times New Roman" panose="02020603050405020304" pitchFamily="18" charset="0"/>
              <a:ea typeface="Roboto"/>
              <a:cs typeface="Times New Roman" panose="02020603050405020304" pitchFamily="18" charset="0"/>
              <a:sym typeface="Roboto"/>
            </a:endParaRPr>
          </a:p>
        </p:txBody>
      </p:sp>
      <p:sp>
        <p:nvSpPr>
          <p:cNvPr id="1331" name="Google Shape;1331;p33"/>
          <p:cNvSpPr txBox="1"/>
          <p:nvPr/>
        </p:nvSpPr>
        <p:spPr>
          <a:xfrm>
            <a:off x="646002" y="1457086"/>
            <a:ext cx="3992903" cy="370400"/>
          </a:xfrm>
          <a:prstGeom prst="rect">
            <a:avLst/>
          </a:prstGeom>
          <a:noFill/>
          <a:ln>
            <a:noFill/>
          </a:ln>
        </p:spPr>
        <p:txBody>
          <a:bodyPr spcFirstLastPara="1" wrap="square" lIns="121900" tIns="121900" rIns="121900" bIns="121900" anchor="ctr" anchorCtr="0">
            <a:noAutofit/>
          </a:bodyPr>
          <a:lstStyle/>
          <a:p>
            <a:pPr algn="ctr" rtl="0"/>
            <a:r>
              <a:rPr lang="en-IN" sz="2133" dirty="0">
                <a:solidFill>
                  <a:srgbClr val="002060"/>
                </a:solidFill>
                <a:latin typeface="Times New Roman" panose="02020603050405020304" pitchFamily="18" charset="0"/>
                <a:ea typeface="Fira Sans SemiBold"/>
                <a:cs typeface="Times New Roman" panose="02020603050405020304" pitchFamily="18" charset="0"/>
                <a:sym typeface="Fira Sans SemiBold"/>
              </a:rPr>
              <a:t>User Experience Design: </a:t>
            </a:r>
          </a:p>
        </p:txBody>
      </p:sp>
      <p:sp>
        <p:nvSpPr>
          <p:cNvPr id="1332" name="Google Shape;1332;p33"/>
          <p:cNvSpPr txBox="1"/>
          <p:nvPr/>
        </p:nvSpPr>
        <p:spPr>
          <a:xfrm>
            <a:off x="5011950" y="1450009"/>
            <a:ext cx="2351600" cy="370400"/>
          </a:xfrm>
          <a:prstGeom prst="rect">
            <a:avLst/>
          </a:prstGeom>
          <a:noFill/>
          <a:ln>
            <a:noFill/>
          </a:ln>
        </p:spPr>
        <p:txBody>
          <a:bodyPr spcFirstLastPara="1" wrap="square" lIns="121900" tIns="121900" rIns="121900" bIns="121900" anchor="ctr" anchorCtr="0">
            <a:noAutofit/>
          </a:bodyPr>
          <a:lstStyle/>
          <a:p>
            <a:pPr algn="ctr" rtl="0"/>
            <a:r>
              <a:rPr lang="en-IN" sz="2133" dirty="0">
                <a:solidFill>
                  <a:srgbClr val="E69138"/>
                </a:solidFill>
                <a:latin typeface="Times New Roman" panose="02020603050405020304" pitchFamily="18" charset="0"/>
                <a:ea typeface="Fira Sans SemiBold"/>
                <a:cs typeface="Times New Roman" panose="02020603050405020304" pitchFamily="18" charset="0"/>
                <a:sym typeface="Fira Sans SemiBold"/>
              </a:rPr>
              <a:t>Algorithm Design: </a:t>
            </a:r>
          </a:p>
        </p:txBody>
      </p:sp>
      <p:sp>
        <p:nvSpPr>
          <p:cNvPr id="1334" name="Google Shape;1334;p33"/>
          <p:cNvSpPr txBox="1"/>
          <p:nvPr/>
        </p:nvSpPr>
        <p:spPr>
          <a:xfrm>
            <a:off x="7109147" y="1431070"/>
            <a:ext cx="4436851" cy="370400"/>
          </a:xfrm>
          <a:prstGeom prst="rect">
            <a:avLst/>
          </a:prstGeom>
          <a:noFill/>
          <a:ln>
            <a:noFill/>
          </a:ln>
        </p:spPr>
        <p:txBody>
          <a:bodyPr spcFirstLastPara="1" wrap="square" lIns="121900" tIns="121900" rIns="121900" bIns="121900" anchor="ctr" anchorCtr="0">
            <a:noAutofit/>
          </a:bodyPr>
          <a:lstStyle/>
          <a:p>
            <a:pPr algn="ctr" rtl="0"/>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Security Measures</a:t>
            </a:r>
            <a:endParaRPr sz="2133" dirty="0">
              <a:solidFill>
                <a:schemeClr val="accent1"/>
              </a:solidFill>
              <a:latin typeface="Times New Roman" panose="02020603050405020304" pitchFamily="18" charset="0"/>
              <a:ea typeface="Fira Sans SemiBold"/>
              <a:cs typeface="Times New Roman" panose="02020603050405020304" pitchFamily="18" charset="0"/>
              <a:sym typeface="Fira Sans SemiBold"/>
            </a:endParaRPr>
          </a:p>
        </p:txBody>
      </p:sp>
      <p:sp>
        <p:nvSpPr>
          <p:cNvPr id="1336" name="Google Shape;1336;p33"/>
          <p:cNvSpPr txBox="1"/>
          <p:nvPr/>
        </p:nvSpPr>
        <p:spPr>
          <a:xfrm>
            <a:off x="5407332" y="3874951"/>
            <a:ext cx="964400" cy="370400"/>
          </a:xfrm>
          <a:prstGeom prst="rect">
            <a:avLst/>
          </a:prstGeom>
          <a:noFill/>
          <a:ln>
            <a:noFill/>
          </a:ln>
        </p:spPr>
        <p:txBody>
          <a:bodyPr spcFirstLastPara="1" wrap="square" lIns="121900" tIns="121900" rIns="121900" bIns="121900" anchor="ctr" anchorCtr="0">
            <a:noAutofit/>
          </a:bodyPr>
          <a:lstStyle/>
          <a:p>
            <a:pPr algn="r" rtl="0"/>
            <a:r>
              <a:rPr lang="en" sz="3200">
                <a:solidFill>
                  <a:srgbClr val="E69138"/>
                </a:solidFill>
                <a:latin typeface="Times New Roman" panose="02020603050405020304" pitchFamily="18" charset="0"/>
                <a:ea typeface="Fira Sans SemiBold"/>
                <a:cs typeface="Times New Roman" panose="02020603050405020304" pitchFamily="18" charset="0"/>
                <a:sym typeface="Fira Sans SemiBold"/>
              </a:rPr>
              <a:t>02</a:t>
            </a:r>
            <a:endParaRPr sz="3200">
              <a:solidFill>
                <a:srgbClr val="E69138"/>
              </a:solidFill>
              <a:latin typeface="Times New Roman" panose="02020603050405020304" pitchFamily="18" charset="0"/>
              <a:ea typeface="Fira Sans SemiBold"/>
              <a:cs typeface="Times New Roman" panose="02020603050405020304" pitchFamily="18" charset="0"/>
              <a:sym typeface="Fira Sans SemiBold"/>
            </a:endParaRPr>
          </a:p>
        </p:txBody>
      </p:sp>
      <p:sp>
        <p:nvSpPr>
          <p:cNvPr id="1337" name="Google Shape;1337;p33"/>
          <p:cNvSpPr txBox="1"/>
          <p:nvPr/>
        </p:nvSpPr>
        <p:spPr>
          <a:xfrm>
            <a:off x="2954748" y="3874951"/>
            <a:ext cx="964400" cy="370400"/>
          </a:xfrm>
          <a:prstGeom prst="rect">
            <a:avLst/>
          </a:prstGeom>
          <a:noFill/>
          <a:ln>
            <a:noFill/>
          </a:ln>
        </p:spPr>
        <p:txBody>
          <a:bodyPr spcFirstLastPara="1" wrap="square" lIns="121900" tIns="121900" rIns="121900" bIns="121900" anchor="ctr" anchorCtr="0">
            <a:noAutofit/>
          </a:bodyPr>
          <a:lstStyle/>
          <a:p>
            <a:pPr algn="r" rtl="0"/>
            <a:r>
              <a:rPr lang="en" sz="3200" dirty="0">
                <a:solidFill>
                  <a:srgbClr val="002060"/>
                </a:solidFill>
                <a:latin typeface="Times New Roman" panose="02020603050405020304" pitchFamily="18" charset="0"/>
                <a:ea typeface="Fira Sans SemiBold"/>
                <a:cs typeface="Times New Roman" panose="02020603050405020304" pitchFamily="18" charset="0"/>
                <a:sym typeface="Fira Sans SemiBold"/>
              </a:rPr>
              <a:t>01</a:t>
            </a:r>
            <a:endParaRPr sz="3200" dirty="0">
              <a:solidFill>
                <a:srgbClr val="002060"/>
              </a:solidFill>
              <a:latin typeface="Times New Roman" panose="02020603050405020304" pitchFamily="18" charset="0"/>
              <a:ea typeface="Fira Sans SemiBold"/>
              <a:cs typeface="Times New Roman" panose="02020603050405020304" pitchFamily="18" charset="0"/>
              <a:sym typeface="Fira Sans SemiBold"/>
            </a:endParaRPr>
          </a:p>
        </p:txBody>
      </p:sp>
      <p:sp>
        <p:nvSpPr>
          <p:cNvPr id="1338" name="Google Shape;1338;p33"/>
          <p:cNvSpPr txBox="1"/>
          <p:nvPr/>
        </p:nvSpPr>
        <p:spPr>
          <a:xfrm>
            <a:off x="7837848" y="3874951"/>
            <a:ext cx="964400" cy="370400"/>
          </a:xfrm>
          <a:prstGeom prst="rect">
            <a:avLst/>
          </a:prstGeom>
          <a:noFill/>
          <a:ln>
            <a:noFill/>
          </a:ln>
        </p:spPr>
        <p:txBody>
          <a:bodyPr spcFirstLastPara="1" wrap="square" lIns="121900" tIns="121900" rIns="121900" bIns="121900" anchor="ctr" anchorCtr="0">
            <a:noAutofit/>
          </a:bodyPr>
          <a:lstStyle/>
          <a:p>
            <a:pPr algn="r" rtl="0"/>
            <a:r>
              <a:rPr lang="en" sz="3200">
                <a:solidFill>
                  <a:schemeClr val="accent1"/>
                </a:solidFill>
                <a:latin typeface="Times New Roman" panose="02020603050405020304" pitchFamily="18" charset="0"/>
                <a:ea typeface="Fira Sans SemiBold"/>
                <a:cs typeface="Times New Roman" panose="02020603050405020304" pitchFamily="18" charset="0"/>
                <a:sym typeface="Fira Sans SemiBold"/>
              </a:rPr>
              <a:t>03</a:t>
            </a:r>
            <a:endParaRPr sz="3200">
              <a:solidFill>
                <a:schemeClr val="accent1"/>
              </a:solidFill>
              <a:latin typeface="Times New Roman" panose="02020603050405020304" pitchFamily="18" charset="0"/>
              <a:ea typeface="Fira Sans SemiBold"/>
              <a:cs typeface="Times New Roman" panose="02020603050405020304" pitchFamily="18" charset="0"/>
              <a:sym typeface="Fira Sans SemiBold"/>
            </a:endParaRPr>
          </a:p>
        </p:txBody>
      </p:sp>
      <p:sp>
        <p:nvSpPr>
          <p:cNvPr id="1339" name="Google Shape;1339;p33"/>
          <p:cNvSpPr/>
          <p:nvPr/>
        </p:nvSpPr>
        <p:spPr>
          <a:xfrm rot="4922211">
            <a:off x="2995707" y="3200901"/>
            <a:ext cx="746627" cy="260733"/>
          </a:xfrm>
          <a:custGeom>
            <a:avLst/>
            <a:gdLst/>
            <a:ahLst/>
            <a:cxnLst/>
            <a:rect l="l" t="t" r="r" b="b"/>
            <a:pathLst>
              <a:path w="34440" h="12027" extrusionOk="0">
                <a:moveTo>
                  <a:pt x="27041" y="1"/>
                </a:moveTo>
                <a:cubicBezTo>
                  <a:pt x="26500" y="1"/>
                  <a:pt x="25944" y="392"/>
                  <a:pt x="25817" y="914"/>
                </a:cubicBezTo>
                <a:cubicBezTo>
                  <a:pt x="25765" y="1137"/>
                  <a:pt x="25740" y="1366"/>
                  <a:pt x="25743" y="1594"/>
                </a:cubicBezTo>
                <a:cubicBezTo>
                  <a:pt x="25748" y="2188"/>
                  <a:pt x="26067" y="2586"/>
                  <a:pt x="26445" y="2994"/>
                </a:cubicBezTo>
                <a:cubicBezTo>
                  <a:pt x="26775" y="3351"/>
                  <a:pt x="27197" y="3644"/>
                  <a:pt x="27629" y="3902"/>
                </a:cubicBezTo>
                <a:cubicBezTo>
                  <a:pt x="27490" y="3980"/>
                  <a:pt x="27348" y="4049"/>
                  <a:pt x="27206" y="4121"/>
                </a:cubicBezTo>
                <a:cubicBezTo>
                  <a:pt x="27200" y="4122"/>
                  <a:pt x="27200" y="4122"/>
                  <a:pt x="27195" y="4124"/>
                </a:cubicBezTo>
                <a:cubicBezTo>
                  <a:pt x="27062" y="4165"/>
                  <a:pt x="26933" y="4219"/>
                  <a:pt x="26801" y="4263"/>
                </a:cubicBezTo>
                <a:cubicBezTo>
                  <a:pt x="25856" y="4576"/>
                  <a:pt x="24895" y="4842"/>
                  <a:pt x="23922" y="5058"/>
                </a:cubicBezTo>
                <a:cubicBezTo>
                  <a:pt x="23455" y="5164"/>
                  <a:pt x="22983" y="5259"/>
                  <a:pt x="22509" y="5343"/>
                </a:cubicBezTo>
                <a:cubicBezTo>
                  <a:pt x="22273" y="5385"/>
                  <a:pt x="22036" y="5425"/>
                  <a:pt x="21799" y="5461"/>
                </a:cubicBezTo>
                <a:cubicBezTo>
                  <a:pt x="21677" y="5480"/>
                  <a:pt x="21557" y="5498"/>
                  <a:pt x="21435" y="5516"/>
                </a:cubicBezTo>
                <a:cubicBezTo>
                  <a:pt x="21399" y="5521"/>
                  <a:pt x="21350" y="5527"/>
                  <a:pt x="21311" y="5532"/>
                </a:cubicBezTo>
                <a:cubicBezTo>
                  <a:pt x="20288" y="5655"/>
                  <a:pt x="19259" y="5734"/>
                  <a:pt x="18229" y="5762"/>
                </a:cubicBezTo>
                <a:cubicBezTo>
                  <a:pt x="17924" y="5770"/>
                  <a:pt x="17619" y="5775"/>
                  <a:pt x="17314" y="5775"/>
                </a:cubicBezTo>
                <a:cubicBezTo>
                  <a:pt x="16624" y="5775"/>
                  <a:pt x="15933" y="5753"/>
                  <a:pt x="15243" y="5709"/>
                </a:cubicBezTo>
                <a:cubicBezTo>
                  <a:pt x="14762" y="5678"/>
                  <a:pt x="14283" y="5639"/>
                  <a:pt x="13805" y="5592"/>
                </a:cubicBezTo>
                <a:cubicBezTo>
                  <a:pt x="13565" y="5568"/>
                  <a:pt x="13328" y="5540"/>
                  <a:pt x="13089" y="5514"/>
                </a:cubicBezTo>
                <a:cubicBezTo>
                  <a:pt x="13064" y="5511"/>
                  <a:pt x="12950" y="5497"/>
                  <a:pt x="12903" y="5492"/>
                </a:cubicBezTo>
                <a:cubicBezTo>
                  <a:pt x="12799" y="5477"/>
                  <a:pt x="12695" y="5463"/>
                  <a:pt x="12591" y="5447"/>
                </a:cubicBezTo>
                <a:cubicBezTo>
                  <a:pt x="10570" y="5140"/>
                  <a:pt x="8643" y="4591"/>
                  <a:pt x="6693" y="4002"/>
                </a:cubicBezTo>
                <a:cubicBezTo>
                  <a:pt x="5617" y="3678"/>
                  <a:pt x="4550" y="3326"/>
                  <a:pt x="3471" y="3013"/>
                </a:cubicBezTo>
                <a:cubicBezTo>
                  <a:pt x="3011" y="2880"/>
                  <a:pt x="2099" y="2537"/>
                  <a:pt x="1361" y="2537"/>
                </a:cubicBezTo>
                <a:cubicBezTo>
                  <a:pt x="845" y="2537"/>
                  <a:pt x="413" y="2705"/>
                  <a:pt x="281" y="3230"/>
                </a:cubicBezTo>
                <a:cubicBezTo>
                  <a:pt x="1" y="4339"/>
                  <a:pt x="1443" y="5242"/>
                  <a:pt x="2194" y="5784"/>
                </a:cubicBezTo>
                <a:cubicBezTo>
                  <a:pt x="3057" y="6405"/>
                  <a:pt x="3983" y="6903"/>
                  <a:pt x="4956" y="7333"/>
                </a:cubicBezTo>
                <a:cubicBezTo>
                  <a:pt x="7015" y="8243"/>
                  <a:pt x="9231" y="8826"/>
                  <a:pt x="11445" y="9216"/>
                </a:cubicBezTo>
                <a:cubicBezTo>
                  <a:pt x="13448" y="9569"/>
                  <a:pt x="15474" y="9746"/>
                  <a:pt x="17498" y="9746"/>
                </a:cubicBezTo>
                <a:cubicBezTo>
                  <a:pt x="19943" y="9746"/>
                  <a:pt x="22386" y="9488"/>
                  <a:pt x="24788" y="8974"/>
                </a:cubicBezTo>
                <a:cubicBezTo>
                  <a:pt x="26359" y="8635"/>
                  <a:pt x="28233" y="8260"/>
                  <a:pt x="29676" y="7368"/>
                </a:cubicBezTo>
                <a:lnTo>
                  <a:pt x="29676" y="7368"/>
                </a:lnTo>
                <a:cubicBezTo>
                  <a:pt x="29508" y="7812"/>
                  <a:pt x="29345" y="8259"/>
                  <a:pt x="29196" y="8710"/>
                </a:cubicBezTo>
                <a:cubicBezTo>
                  <a:pt x="29068" y="9092"/>
                  <a:pt x="29010" y="9522"/>
                  <a:pt x="28995" y="9925"/>
                </a:cubicBezTo>
                <a:cubicBezTo>
                  <a:pt x="28982" y="10295"/>
                  <a:pt x="29070" y="10688"/>
                  <a:pt x="29254" y="11011"/>
                </a:cubicBezTo>
                <a:cubicBezTo>
                  <a:pt x="29377" y="11223"/>
                  <a:pt x="29568" y="11380"/>
                  <a:pt x="29714" y="11567"/>
                </a:cubicBezTo>
                <a:cubicBezTo>
                  <a:pt x="29934" y="11852"/>
                  <a:pt x="30397" y="12026"/>
                  <a:pt x="30804" y="12026"/>
                </a:cubicBezTo>
                <a:cubicBezTo>
                  <a:pt x="30946" y="12026"/>
                  <a:pt x="31081" y="12005"/>
                  <a:pt x="31196" y="11960"/>
                </a:cubicBezTo>
                <a:cubicBezTo>
                  <a:pt x="31353" y="11899"/>
                  <a:pt x="31498" y="11866"/>
                  <a:pt x="31660" y="11797"/>
                </a:cubicBezTo>
                <a:cubicBezTo>
                  <a:pt x="32091" y="11616"/>
                  <a:pt x="32409" y="11326"/>
                  <a:pt x="32639" y="10911"/>
                </a:cubicBezTo>
                <a:cubicBezTo>
                  <a:pt x="32819" y="10590"/>
                  <a:pt x="32967" y="10253"/>
                  <a:pt x="33082" y="9903"/>
                </a:cubicBezTo>
                <a:cubicBezTo>
                  <a:pt x="33243" y="9399"/>
                  <a:pt x="33392" y="8892"/>
                  <a:pt x="33567" y="8392"/>
                </a:cubicBezTo>
                <a:cubicBezTo>
                  <a:pt x="33936" y="7328"/>
                  <a:pt x="34377" y="6149"/>
                  <a:pt x="34184" y="5013"/>
                </a:cubicBezTo>
                <a:cubicBezTo>
                  <a:pt x="34324" y="4726"/>
                  <a:pt x="34405" y="4415"/>
                  <a:pt x="34421" y="4096"/>
                </a:cubicBezTo>
                <a:cubicBezTo>
                  <a:pt x="34440" y="3660"/>
                  <a:pt x="34197" y="2972"/>
                  <a:pt x="33841" y="2693"/>
                </a:cubicBezTo>
                <a:cubicBezTo>
                  <a:pt x="33618" y="2520"/>
                  <a:pt x="33417" y="2346"/>
                  <a:pt x="33162" y="2230"/>
                </a:cubicBezTo>
                <a:cubicBezTo>
                  <a:pt x="33067" y="2186"/>
                  <a:pt x="32970" y="2142"/>
                  <a:pt x="32875" y="2098"/>
                </a:cubicBezTo>
                <a:cubicBezTo>
                  <a:pt x="32651" y="1996"/>
                  <a:pt x="32427" y="1893"/>
                  <a:pt x="32202" y="1791"/>
                </a:cubicBezTo>
                <a:cubicBezTo>
                  <a:pt x="31738" y="1578"/>
                  <a:pt x="31273" y="1364"/>
                  <a:pt x="30809" y="1153"/>
                </a:cubicBezTo>
                <a:cubicBezTo>
                  <a:pt x="30259" y="904"/>
                  <a:pt x="29660" y="621"/>
                  <a:pt x="29077" y="448"/>
                </a:cubicBezTo>
                <a:cubicBezTo>
                  <a:pt x="28844" y="380"/>
                  <a:pt x="28612" y="305"/>
                  <a:pt x="28378" y="245"/>
                </a:cubicBezTo>
                <a:cubicBezTo>
                  <a:pt x="28123" y="180"/>
                  <a:pt x="27871" y="173"/>
                  <a:pt x="27616" y="157"/>
                </a:cubicBezTo>
                <a:cubicBezTo>
                  <a:pt x="27604" y="155"/>
                  <a:pt x="27594" y="154"/>
                  <a:pt x="27579" y="152"/>
                </a:cubicBezTo>
                <a:cubicBezTo>
                  <a:pt x="27414" y="48"/>
                  <a:pt x="27228" y="1"/>
                  <a:pt x="27041" y="1"/>
                </a:cubicBezTo>
                <a:close/>
              </a:path>
            </a:pathLst>
          </a:custGeom>
          <a:solidFill>
            <a:schemeClr val="lt2"/>
          </a:solidFill>
          <a:ln>
            <a:noFill/>
          </a:ln>
        </p:spPr>
        <p:txBody>
          <a:bodyPr spcFirstLastPara="1" wrap="square" lIns="121900" tIns="121900" rIns="121900" bIns="121900" anchor="ctr" anchorCtr="0">
            <a:noAutofit/>
          </a:bodyPr>
          <a:lstStyle/>
          <a:p>
            <a:pPr algn="l" rtl="0"/>
            <a:endParaRPr dirty="0">
              <a:latin typeface="Times New Roman" panose="02020603050405020304" pitchFamily="18" charset="0"/>
              <a:cs typeface="Times New Roman" panose="02020603050405020304" pitchFamily="18" charset="0"/>
            </a:endParaRPr>
          </a:p>
        </p:txBody>
      </p:sp>
      <p:sp>
        <p:nvSpPr>
          <p:cNvPr id="1340" name="Google Shape;1340;p33"/>
          <p:cNvSpPr/>
          <p:nvPr/>
        </p:nvSpPr>
        <p:spPr>
          <a:xfrm rot="-4922211" flipH="1">
            <a:off x="8897988" y="3356810"/>
            <a:ext cx="746627" cy="260733"/>
          </a:xfrm>
          <a:custGeom>
            <a:avLst/>
            <a:gdLst/>
            <a:ahLst/>
            <a:cxnLst/>
            <a:rect l="l" t="t" r="r" b="b"/>
            <a:pathLst>
              <a:path w="34440" h="12027" extrusionOk="0">
                <a:moveTo>
                  <a:pt x="27041" y="1"/>
                </a:moveTo>
                <a:cubicBezTo>
                  <a:pt x="26500" y="1"/>
                  <a:pt x="25944" y="392"/>
                  <a:pt x="25817" y="914"/>
                </a:cubicBezTo>
                <a:cubicBezTo>
                  <a:pt x="25765" y="1137"/>
                  <a:pt x="25740" y="1366"/>
                  <a:pt x="25743" y="1594"/>
                </a:cubicBezTo>
                <a:cubicBezTo>
                  <a:pt x="25748" y="2188"/>
                  <a:pt x="26067" y="2586"/>
                  <a:pt x="26445" y="2994"/>
                </a:cubicBezTo>
                <a:cubicBezTo>
                  <a:pt x="26775" y="3351"/>
                  <a:pt x="27197" y="3644"/>
                  <a:pt x="27629" y="3902"/>
                </a:cubicBezTo>
                <a:cubicBezTo>
                  <a:pt x="27490" y="3980"/>
                  <a:pt x="27348" y="4049"/>
                  <a:pt x="27206" y="4121"/>
                </a:cubicBezTo>
                <a:cubicBezTo>
                  <a:pt x="27200" y="4122"/>
                  <a:pt x="27200" y="4122"/>
                  <a:pt x="27195" y="4124"/>
                </a:cubicBezTo>
                <a:cubicBezTo>
                  <a:pt x="27062" y="4165"/>
                  <a:pt x="26933" y="4219"/>
                  <a:pt x="26801" y="4263"/>
                </a:cubicBezTo>
                <a:cubicBezTo>
                  <a:pt x="25856" y="4576"/>
                  <a:pt x="24895" y="4842"/>
                  <a:pt x="23922" y="5058"/>
                </a:cubicBezTo>
                <a:cubicBezTo>
                  <a:pt x="23455" y="5164"/>
                  <a:pt x="22983" y="5259"/>
                  <a:pt x="22509" y="5343"/>
                </a:cubicBezTo>
                <a:cubicBezTo>
                  <a:pt x="22273" y="5385"/>
                  <a:pt x="22036" y="5425"/>
                  <a:pt x="21799" y="5461"/>
                </a:cubicBezTo>
                <a:cubicBezTo>
                  <a:pt x="21677" y="5480"/>
                  <a:pt x="21557" y="5498"/>
                  <a:pt x="21435" y="5516"/>
                </a:cubicBezTo>
                <a:cubicBezTo>
                  <a:pt x="21399" y="5521"/>
                  <a:pt x="21350" y="5527"/>
                  <a:pt x="21311" y="5532"/>
                </a:cubicBezTo>
                <a:cubicBezTo>
                  <a:pt x="20288" y="5655"/>
                  <a:pt x="19259" y="5734"/>
                  <a:pt x="18229" y="5762"/>
                </a:cubicBezTo>
                <a:cubicBezTo>
                  <a:pt x="17924" y="5770"/>
                  <a:pt x="17619" y="5775"/>
                  <a:pt x="17314" y="5775"/>
                </a:cubicBezTo>
                <a:cubicBezTo>
                  <a:pt x="16624" y="5775"/>
                  <a:pt x="15933" y="5753"/>
                  <a:pt x="15243" y="5709"/>
                </a:cubicBezTo>
                <a:cubicBezTo>
                  <a:pt x="14762" y="5678"/>
                  <a:pt x="14283" y="5639"/>
                  <a:pt x="13805" y="5592"/>
                </a:cubicBezTo>
                <a:cubicBezTo>
                  <a:pt x="13565" y="5568"/>
                  <a:pt x="13328" y="5540"/>
                  <a:pt x="13089" y="5514"/>
                </a:cubicBezTo>
                <a:cubicBezTo>
                  <a:pt x="13064" y="5511"/>
                  <a:pt x="12950" y="5497"/>
                  <a:pt x="12903" y="5492"/>
                </a:cubicBezTo>
                <a:cubicBezTo>
                  <a:pt x="12799" y="5477"/>
                  <a:pt x="12695" y="5463"/>
                  <a:pt x="12591" y="5447"/>
                </a:cubicBezTo>
                <a:cubicBezTo>
                  <a:pt x="10570" y="5140"/>
                  <a:pt x="8643" y="4591"/>
                  <a:pt x="6693" y="4002"/>
                </a:cubicBezTo>
                <a:cubicBezTo>
                  <a:pt x="5617" y="3678"/>
                  <a:pt x="4550" y="3326"/>
                  <a:pt x="3471" y="3013"/>
                </a:cubicBezTo>
                <a:cubicBezTo>
                  <a:pt x="3011" y="2880"/>
                  <a:pt x="2099" y="2537"/>
                  <a:pt x="1361" y="2537"/>
                </a:cubicBezTo>
                <a:cubicBezTo>
                  <a:pt x="845" y="2537"/>
                  <a:pt x="413" y="2705"/>
                  <a:pt x="281" y="3230"/>
                </a:cubicBezTo>
                <a:cubicBezTo>
                  <a:pt x="1" y="4339"/>
                  <a:pt x="1443" y="5242"/>
                  <a:pt x="2194" y="5784"/>
                </a:cubicBezTo>
                <a:cubicBezTo>
                  <a:pt x="3057" y="6405"/>
                  <a:pt x="3983" y="6903"/>
                  <a:pt x="4956" y="7333"/>
                </a:cubicBezTo>
                <a:cubicBezTo>
                  <a:pt x="7015" y="8243"/>
                  <a:pt x="9231" y="8826"/>
                  <a:pt x="11445" y="9216"/>
                </a:cubicBezTo>
                <a:cubicBezTo>
                  <a:pt x="13448" y="9569"/>
                  <a:pt x="15474" y="9746"/>
                  <a:pt x="17498" y="9746"/>
                </a:cubicBezTo>
                <a:cubicBezTo>
                  <a:pt x="19943" y="9746"/>
                  <a:pt x="22386" y="9488"/>
                  <a:pt x="24788" y="8974"/>
                </a:cubicBezTo>
                <a:cubicBezTo>
                  <a:pt x="26359" y="8635"/>
                  <a:pt x="28233" y="8260"/>
                  <a:pt x="29676" y="7368"/>
                </a:cubicBezTo>
                <a:lnTo>
                  <a:pt x="29676" y="7368"/>
                </a:lnTo>
                <a:cubicBezTo>
                  <a:pt x="29508" y="7812"/>
                  <a:pt x="29345" y="8259"/>
                  <a:pt x="29196" y="8710"/>
                </a:cubicBezTo>
                <a:cubicBezTo>
                  <a:pt x="29068" y="9092"/>
                  <a:pt x="29010" y="9522"/>
                  <a:pt x="28995" y="9925"/>
                </a:cubicBezTo>
                <a:cubicBezTo>
                  <a:pt x="28982" y="10295"/>
                  <a:pt x="29070" y="10688"/>
                  <a:pt x="29254" y="11011"/>
                </a:cubicBezTo>
                <a:cubicBezTo>
                  <a:pt x="29377" y="11223"/>
                  <a:pt x="29568" y="11380"/>
                  <a:pt x="29714" y="11567"/>
                </a:cubicBezTo>
                <a:cubicBezTo>
                  <a:pt x="29934" y="11852"/>
                  <a:pt x="30397" y="12026"/>
                  <a:pt x="30804" y="12026"/>
                </a:cubicBezTo>
                <a:cubicBezTo>
                  <a:pt x="30946" y="12026"/>
                  <a:pt x="31081" y="12005"/>
                  <a:pt x="31196" y="11960"/>
                </a:cubicBezTo>
                <a:cubicBezTo>
                  <a:pt x="31353" y="11899"/>
                  <a:pt x="31498" y="11866"/>
                  <a:pt x="31660" y="11797"/>
                </a:cubicBezTo>
                <a:cubicBezTo>
                  <a:pt x="32091" y="11616"/>
                  <a:pt x="32409" y="11326"/>
                  <a:pt x="32639" y="10911"/>
                </a:cubicBezTo>
                <a:cubicBezTo>
                  <a:pt x="32819" y="10590"/>
                  <a:pt x="32967" y="10253"/>
                  <a:pt x="33082" y="9903"/>
                </a:cubicBezTo>
                <a:cubicBezTo>
                  <a:pt x="33243" y="9399"/>
                  <a:pt x="33392" y="8892"/>
                  <a:pt x="33567" y="8392"/>
                </a:cubicBezTo>
                <a:cubicBezTo>
                  <a:pt x="33936" y="7328"/>
                  <a:pt x="34377" y="6149"/>
                  <a:pt x="34184" y="5013"/>
                </a:cubicBezTo>
                <a:cubicBezTo>
                  <a:pt x="34324" y="4726"/>
                  <a:pt x="34405" y="4415"/>
                  <a:pt x="34421" y="4096"/>
                </a:cubicBezTo>
                <a:cubicBezTo>
                  <a:pt x="34440" y="3660"/>
                  <a:pt x="34197" y="2972"/>
                  <a:pt x="33841" y="2693"/>
                </a:cubicBezTo>
                <a:cubicBezTo>
                  <a:pt x="33618" y="2520"/>
                  <a:pt x="33417" y="2346"/>
                  <a:pt x="33162" y="2230"/>
                </a:cubicBezTo>
                <a:cubicBezTo>
                  <a:pt x="33067" y="2186"/>
                  <a:pt x="32970" y="2142"/>
                  <a:pt x="32875" y="2098"/>
                </a:cubicBezTo>
                <a:cubicBezTo>
                  <a:pt x="32651" y="1996"/>
                  <a:pt x="32427" y="1893"/>
                  <a:pt x="32202" y="1791"/>
                </a:cubicBezTo>
                <a:cubicBezTo>
                  <a:pt x="31738" y="1578"/>
                  <a:pt x="31273" y="1364"/>
                  <a:pt x="30809" y="1153"/>
                </a:cubicBezTo>
                <a:cubicBezTo>
                  <a:pt x="30259" y="904"/>
                  <a:pt x="29660" y="621"/>
                  <a:pt x="29077" y="448"/>
                </a:cubicBezTo>
                <a:cubicBezTo>
                  <a:pt x="28844" y="380"/>
                  <a:pt x="28612" y="305"/>
                  <a:pt x="28378" y="245"/>
                </a:cubicBezTo>
                <a:cubicBezTo>
                  <a:pt x="28123" y="180"/>
                  <a:pt x="27871" y="173"/>
                  <a:pt x="27616" y="157"/>
                </a:cubicBezTo>
                <a:cubicBezTo>
                  <a:pt x="27604" y="155"/>
                  <a:pt x="27594" y="154"/>
                  <a:pt x="27579" y="152"/>
                </a:cubicBezTo>
                <a:cubicBezTo>
                  <a:pt x="27414" y="48"/>
                  <a:pt x="27228" y="1"/>
                  <a:pt x="27041" y="1"/>
                </a:cubicBezTo>
                <a:close/>
              </a:path>
            </a:pathLst>
          </a:custGeom>
          <a:solidFill>
            <a:schemeClr val="accent1"/>
          </a:solidFill>
          <a:ln>
            <a:noFill/>
          </a:ln>
        </p:spPr>
        <p:txBody>
          <a:bodyPr spcFirstLastPara="1" wrap="square" lIns="121900" tIns="121900" rIns="121900" bIns="121900" anchor="ctr" anchorCtr="0">
            <a:noAutofit/>
          </a:bodyPr>
          <a:lstStyle/>
          <a:p>
            <a:pPr algn="l" rtl="0"/>
            <a:endParaRPr>
              <a:latin typeface="Times New Roman" panose="02020603050405020304" pitchFamily="18" charset="0"/>
              <a:cs typeface="Times New Roman" panose="02020603050405020304" pitchFamily="18" charset="0"/>
            </a:endParaRPr>
          </a:p>
        </p:txBody>
      </p:sp>
      <p:sp>
        <p:nvSpPr>
          <p:cNvPr id="1342" name="Google Shape;1342;p33"/>
          <p:cNvSpPr/>
          <p:nvPr/>
        </p:nvSpPr>
        <p:spPr>
          <a:xfrm rot="-4500131" flipH="1">
            <a:off x="5959623" y="3274071"/>
            <a:ext cx="671903" cy="328341"/>
          </a:xfrm>
          <a:custGeom>
            <a:avLst/>
            <a:gdLst/>
            <a:ahLst/>
            <a:cxnLst/>
            <a:rect l="l" t="t" r="r" b="b"/>
            <a:pathLst>
              <a:path w="30994" h="15146" extrusionOk="0">
                <a:moveTo>
                  <a:pt x="26118" y="1"/>
                </a:moveTo>
                <a:cubicBezTo>
                  <a:pt x="25504" y="1"/>
                  <a:pt x="24901" y="453"/>
                  <a:pt x="24917" y="1161"/>
                </a:cubicBezTo>
                <a:cubicBezTo>
                  <a:pt x="24947" y="2639"/>
                  <a:pt x="25572" y="4096"/>
                  <a:pt x="25956" y="5511"/>
                </a:cubicBezTo>
                <a:cubicBezTo>
                  <a:pt x="26048" y="5851"/>
                  <a:pt x="26131" y="6196"/>
                  <a:pt x="26219" y="6537"/>
                </a:cubicBezTo>
                <a:cubicBezTo>
                  <a:pt x="25810" y="6218"/>
                  <a:pt x="25359" y="5941"/>
                  <a:pt x="24965" y="5679"/>
                </a:cubicBezTo>
                <a:cubicBezTo>
                  <a:pt x="24222" y="5183"/>
                  <a:pt x="23445" y="4742"/>
                  <a:pt x="22640" y="4358"/>
                </a:cubicBezTo>
                <a:cubicBezTo>
                  <a:pt x="20897" y="3526"/>
                  <a:pt x="19066" y="2887"/>
                  <a:pt x="17168" y="2521"/>
                </a:cubicBezTo>
                <a:cubicBezTo>
                  <a:pt x="15620" y="2221"/>
                  <a:pt x="14041" y="2066"/>
                  <a:pt x="12463" y="2066"/>
                </a:cubicBezTo>
                <a:cubicBezTo>
                  <a:pt x="10170" y="2066"/>
                  <a:pt x="7879" y="2394"/>
                  <a:pt x="5687" y="3082"/>
                </a:cubicBezTo>
                <a:cubicBezTo>
                  <a:pt x="4621" y="3416"/>
                  <a:pt x="3464" y="3804"/>
                  <a:pt x="2534" y="4434"/>
                </a:cubicBezTo>
                <a:cubicBezTo>
                  <a:pt x="1624" y="5050"/>
                  <a:pt x="333" y="5838"/>
                  <a:pt x="112" y="7009"/>
                </a:cubicBezTo>
                <a:cubicBezTo>
                  <a:pt x="0" y="7591"/>
                  <a:pt x="267" y="8279"/>
                  <a:pt x="912" y="8419"/>
                </a:cubicBezTo>
                <a:cubicBezTo>
                  <a:pt x="1091" y="8458"/>
                  <a:pt x="1268" y="8475"/>
                  <a:pt x="1442" y="8475"/>
                </a:cubicBezTo>
                <a:cubicBezTo>
                  <a:pt x="2195" y="8475"/>
                  <a:pt x="2903" y="8156"/>
                  <a:pt x="3621" y="7913"/>
                </a:cubicBezTo>
                <a:cubicBezTo>
                  <a:pt x="4433" y="7638"/>
                  <a:pt x="5226" y="7314"/>
                  <a:pt x="6036" y="7034"/>
                </a:cubicBezTo>
                <a:cubicBezTo>
                  <a:pt x="6824" y="6761"/>
                  <a:pt x="7629" y="6539"/>
                  <a:pt x="8444" y="6364"/>
                </a:cubicBezTo>
                <a:cubicBezTo>
                  <a:pt x="8852" y="6276"/>
                  <a:pt x="9263" y="6205"/>
                  <a:pt x="9676" y="6140"/>
                </a:cubicBezTo>
                <a:cubicBezTo>
                  <a:pt x="9704" y="6134"/>
                  <a:pt x="9721" y="6133"/>
                  <a:pt x="9743" y="6128"/>
                </a:cubicBezTo>
                <a:cubicBezTo>
                  <a:pt x="9814" y="6120"/>
                  <a:pt x="9885" y="6111"/>
                  <a:pt x="9957" y="6103"/>
                </a:cubicBezTo>
                <a:cubicBezTo>
                  <a:pt x="10193" y="6077"/>
                  <a:pt x="10432" y="6054"/>
                  <a:pt x="10669" y="6035"/>
                </a:cubicBezTo>
                <a:cubicBezTo>
                  <a:pt x="11238" y="5989"/>
                  <a:pt x="11808" y="5967"/>
                  <a:pt x="12379" y="5967"/>
                </a:cubicBezTo>
                <a:cubicBezTo>
                  <a:pt x="12675" y="5967"/>
                  <a:pt x="12970" y="5973"/>
                  <a:pt x="13266" y="5985"/>
                </a:cubicBezTo>
                <a:cubicBezTo>
                  <a:pt x="13684" y="6001"/>
                  <a:pt x="14101" y="6030"/>
                  <a:pt x="14517" y="6071"/>
                </a:cubicBezTo>
                <a:cubicBezTo>
                  <a:pt x="14586" y="6079"/>
                  <a:pt x="14881" y="6111"/>
                  <a:pt x="14976" y="6121"/>
                </a:cubicBezTo>
                <a:cubicBezTo>
                  <a:pt x="15016" y="6127"/>
                  <a:pt x="15054" y="6131"/>
                  <a:pt x="15062" y="6133"/>
                </a:cubicBezTo>
                <a:cubicBezTo>
                  <a:pt x="15210" y="6156"/>
                  <a:pt x="15358" y="6178"/>
                  <a:pt x="15505" y="6203"/>
                </a:cubicBezTo>
                <a:cubicBezTo>
                  <a:pt x="16358" y="6348"/>
                  <a:pt x="17202" y="6545"/>
                  <a:pt x="18031" y="6792"/>
                </a:cubicBezTo>
                <a:cubicBezTo>
                  <a:pt x="18431" y="6912"/>
                  <a:pt x="18827" y="7043"/>
                  <a:pt x="19220" y="7186"/>
                </a:cubicBezTo>
                <a:cubicBezTo>
                  <a:pt x="19387" y="7248"/>
                  <a:pt x="19554" y="7311"/>
                  <a:pt x="19719" y="7377"/>
                </a:cubicBezTo>
                <a:cubicBezTo>
                  <a:pt x="19803" y="7411"/>
                  <a:pt x="19886" y="7444"/>
                  <a:pt x="19970" y="7478"/>
                </a:cubicBezTo>
                <a:cubicBezTo>
                  <a:pt x="19993" y="7488"/>
                  <a:pt x="20025" y="7503"/>
                  <a:pt x="20069" y="7523"/>
                </a:cubicBezTo>
                <a:cubicBezTo>
                  <a:pt x="20962" y="7934"/>
                  <a:pt x="21831" y="8388"/>
                  <a:pt x="22660" y="8917"/>
                </a:cubicBezTo>
                <a:cubicBezTo>
                  <a:pt x="23062" y="9173"/>
                  <a:pt x="23453" y="9444"/>
                  <a:pt x="23834" y="9730"/>
                </a:cubicBezTo>
                <a:cubicBezTo>
                  <a:pt x="23889" y="9776"/>
                  <a:pt x="23947" y="9820"/>
                  <a:pt x="24002" y="9863"/>
                </a:cubicBezTo>
                <a:cubicBezTo>
                  <a:pt x="23947" y="9897"/>
                  <a:pt x="23891" y="9929"/>
                  <a:pt x="23837" y="9963"/>
                </a:cubicBezTo>
                <a:cubicBezTo>
                  <a:pt x="23205" y="10346"/>
                  <a:pt x="22559" y="10716"/>
                  <a:pt x="21945" y="11127"/>
                </a:cubicBezTo>
                <a:cubicBezTo>
                  <a:pt x="21589" y="11364"/>
                  <a:pt x="21204" y="11628"/>
                  <a:pt x="20930" y="11971"/>
                </a:cubicBezTo>
                <a:cubicBezTo>
                  <a:pt x="20830" y="12012"/>
                  <a:pt x="20459" y="12349"/>
                  <a:pt x="20423" y="12396"/>
                </a:cubicBezTo>
                <a:cubicBezTo>
                  <a:pt x="19940" y="13015"/>
                  <a:pt x="19732" y="13980"/>
                  <a:pt x="20423" y="14577"/>
                </a:cubicBezTo>
                <a:cubicBezTo>
                  <a:pt x="20922" y="15010"/>
                  <a:pt x="21472" y="15145"/>
                  <a:pt x="22062" y="15145"/>
                </a:cubicBezTo>
                <a:cubicBezTo>
                  <a:pt x="22305" y="15145"/>
                  <a:pt x="22555" y="15122"/>
                  <a:pt x="22811" y="15087"/>
                </a:cubicBezTo>
                <a:cubicBezTo>
                  <a:pt x="23746" y="14963"/>
                  <a:pt x="24672" y="14213"/>
                  <a:pt x="25468" y="13732"/>
                </a:cubicBezTo>
                <a:cubicBezTo>
                  <a:pt x="26945" y="12841"/>
                  <a:pt x="28410" y="11916"/>
                  <a:pt x="29847" y="10961"/>
                </a:cubicBezTo>
                <a:cubicBezTo>
                  <a:pt x="30560" y="10488"/>
                  <a:pt x="30993" y="9623"/>
                  <a:pt x="30741" y="8765"/>
                </a:cubicBezTo>
                <a:cubicBezTo>
                  <a:pt x="30315" y="7308"/>
                  <a:pt x="29821" y="5887"/>
                  <a:pt x="29235" y="4487"/>
                </a:cubicBezTo>
                <a:cubicBezTo>
                  <a:pt x="28639" y="3066"/>
                  <a:pt x="28063" y="1417"/>
                  <a:pt x="26933" y="326"/>
                </a:cubicBezTo>
                <a:cubicBezTo>
                  <a:pt x="26702" y="102"/>
                  <a:pt x="26409" y="1"/>
                  <a:pt x="26118" y="1"/>
                </a:cubicBezTo>
                <a:close/>
              </a:path>
            </a:pathLst>
          </a:custGeom>
          <a:solidFill>
            <a:srgbClr val="E69138"/>
          </a:solidFill>
          <a:ln>
            <a:noFill/>
          </a:ln>
        </p:spPr>
        <p:txBody>
          <a:bodyPr spcFirstLastPara="1" wrap="square" lIns="121900" tIns="121900" rIns="121900" bIns="121900" anchor="ctr" anchorCtr="0">
            <a:noAutofit/>
          </a:bodyPr>
          <a:lstStyle/>
          <a:p>
            <a:pPr algn="l" rtl="0"/>
            <a:endParaRPr>
              <a:latin typeface="Times New Roman" panose="02020603050405020304" pitchFamily="18" charset="0"/>
              <a:cs typeface="Times New Roman" panose="02020603050405020304" pitchFamily="18" charset="0"/>
            </a:endParaRPr>
          </a:p>
        </p:txBody>
      </p:sp>
      <p:grpSp>
        <p:nvGrpSpPr>
          <p:cNvPr id="1343" name="Google Shape;1343;p33"/>
          <p:cNvGrpSpPr/>
          <p:nvPr/>
        </p:nvGrpSpPr>
        <p:grpSpPr>
          <a:xfrm>
            <a:off x="2321312" y="3999119"/>
            <a:ext cx="7558808" cy="1915995"/>
            <a:chOff x="540834" y="2999339"/>
            <a:chExt cx="5669106" cy="1436996"/>
          </a:xfrm>
        </p:grpSpPr>
        <p:sp>
          <p:nvSpPr>
            <p:cNvPr id="1344" name="Google Shape;1344;p33"/>
            <p:cNvSpPr/>
            <p:nvPr/>
          </p:nvSpPr>
          <p:spPr>
            <a:xfrm>
              <a:off x="1123873" y="2999339"/>
              <a:ext cx="1423742" cy="1377141"/>
            </a:xfrm>
            <a:custGeom>
              <a:avLst/>
              <a:gdLst/>
              <a:ahLst/>
              <a:cxnLst/>
              <a:rect l="l" t="t" r="r" b="b"/>
              <a:pathLst>
                <a:path w="87561" h="84695" extrusionOk="0">
                  <a:moveTo>
                    <a:pt x="53046" y="0"/>
                  </a:moveTo>
                  <a:cubicBezTo>
                    <a:pt x="52058" y="0"/>
                    <a:pt x="51064" y="59"/>
                    <a:pt x="50069" y="179"/>
                  </a:cubicBezTo>
                  <a:cubicBezTo>
                    <a:pt x="49004" y="308"/>
                    <a:pt x="47943" y="472"/>
                    <a:pt x="46899" y="726"/>
                  </a:cubicBezTo>
                  <a:cubicBezTo>
                    <a:pt x="46404" y="844"/>
                    <a:pt x="45918" y="985"/>
                    <a:pt x="45437" y="1148"/>
                  </a:cubicBezTo>
                  <a:cubicBezTo>
                    <a:pt x="45230" y="1217"/>
                    <a:pt x="45025" y="1290"/>
                    <a:pt x="44820" y="1366"/>
                  </a:cubicBezTo>
                  <a:cubicBezTo>
                    <a:pt x="44684" y="1417"/>
                    <a:pt x="44547" y="1469"/>
                    <a:pt x="44414" y="1523"/>
                  </a:cubicBezTo>
                  <a:cubicBezTo>
                    <a:pt x="44414" y="1523"/>
                    <a:pt x="44414" y="1523"/>
                    <a:pt x="44414" y="1523"/>
                  </a:cubicBezTo>
                  <a:lnTo>
                    <a:pt x="44414" y="1523"/>
                  </a:lnTo>
                  <a:cubicBezTo>
                    <a:pt x="44413" y="1523"/>
                    <a:pt x="43870" y="1742"/>
                    <a:pt x="43874" y="1742"/>
                  </a:cubicBezTo>
                  <a:cubicBezTo>
                    <a:pt x="43875" y="1742"/>
                    <a:pt x="43913" y="1727"/>
                    <a:pt x="44006" y="1690"/>
                  </a:cubicBezTo>
                  <a:lnTo>
                    <a:pt x="44006" y="1690"/>
                  </a:lnTo>
                  <a:cubicBezTo>
                    <a:pt x="42922" y="2120"/>
                    <a:pt x="42045" y="3208"/>
                    <a:pt x="42445" y="4443"/>
                  </a:cubicBezTo>
                  <a:cubicBezTo>
                    <a:pt x="42726" y="5311"/>
                    <a:pt x="43624" y="6124"/>
                    <a:pt x="44584" y="6124"/>
                  </a:cubicBezTo>
                  <a:cubicBezTo>
                    <a:pt x="44788" y="6124"/>
                    <a:pt x="44995" y="6087"/>
                    <a:pt x="45200" y="6007"/>
                  </a:cubicBezTo>
                  <a:cubicBezTo>
                    <a:pt x="46107" y="5648"/>
                    <a:pt x="47058" y="5378"/>
                    <a:pt x="48004" y="5144"/>
                  </a:cubicBezTo>
                  <a:cubicBezTo>
                    <a:pt x="48461" y="5029"/>
                    <a:pt x="48921" y="4931"/>
                    <a:pt x="49384" y="4848"/>
                  </a:cubicBezTo>
                  <a:cubicBezTo>
                    <a:pt x="49598" y="4808"/>
                    <a:pt x="49814" y="4774"/>
                    <a:pt x="50028" y="4739"/>
                  </a:cubicBezTo>
                  <a:cubicBezTo>
                    <a:pt x="50035" y="4739"/>
                    <a:pt x="50083" y="4732"/>
                    <a:pt x="50132" y="4726"/>
                  </a:cubicBezTo>
                  <a:cubicBezTo>
                    <a:pt x="50234" y="4715"/>
                    <a:pt x="50499" y="4684"/>
                    <a:pt x="50501" y="4684"/>
                  </a:cubicBezTo>
                  <a:lnTo>
                    <a:pt x="50501" y="4684"/>
                  </a:lnTo>
                  <a:cubicBezTo>
                    <a:pt x="50501" y="4684"/>
                    <a:pt x="50501" y="4684"/>
                    <a:pt x="50501" y="4684"/>
                  </a:cubicBezTo>
                  <a:cubicBezTo>
                    <a:pt x="51318" y="4600"/>
                    <a:pt x="52137" y="4558"/>
                    <a:pt x="52958" y="4558"/>
                  </a:cubicBezTo>
                  <a:cubicBezTo>
                    <a:pt x="53082" y="4558"/>
                    <a:pt x="53206" y="4559"/>
                    <a:pt x="53331" y="4560"/>
                  </a:cubicBezTo>
                  <a:cubicBezTo>
                    <a:pt x="53802" y="4568"/>
                    <a:pt x="54276" y="4588"/>
                    <a:pt x="54748" y="4622"/>
                  </a:cubicBezTo>
                  <a:cubicBezTo>
                    <a:pt x="55001" y="4641"/>
                    <a:pt x="55256" y="4663"/>
                    <a:pt x="55510" y="4689"/>
                  </a:cubicBezTo>
                  <a:cubicBezTo>
                    <a:pt x="55618" y="4700"/>
                    <a:pt x="55726" y="4711"/>
                    <a:pt x="55835" y="4725"/>
                  </a:cubicBezTo>
                  <a:cubicBezTo>
                    <a:pt x="55860" y="4728"/>
                    <a:pt x="56019" y="4748"/>
                    <a:pt x="56099" y="4758"/>
                  </a:cubicBezTo>
                  <a:cubicBezTo>
                    <a:pt x="56148" y="4766"/>
                    <a:pt x="56198" y="4774"/>
                    <a:pt x="56206" y="4774"/>
                  </a:cubicBezTo>
                  <a:cubicBezTo>
                    <a:pt x="56349" y="4799"/>
                    <a:pt x="56493" y="4821"/>
                    <a:pt x="56636" y="4846"/>
                  </a:cubicBezTo>
                  <a:cubicBezTo>
                    <a:pt x="56853" y="4883"/>
                    <a:pt x="57067" y="4922"/>
                    <a:pt x="57283" y="4965"/>
                  </a:cubicBezTo>
                  <a:cubicBezTo>
                    <a:pt x="57782" y="5065"/>
                    <a:pt x="58280" y="5179"/>
                    <a:pt x="58774" y="5308"/>
                  </a:cubicBezTo>
                  <a:cubicBezTo>
                    <a:pt x="59708" y="5551"/>
                    <a:pt x="60626" y="5846"/>
                    <a:pt x="61528" y="6190"/>
                  </a:cubicBezTo>
                  <a:cubicBezTo>
                    <a:pt x="61717" y="6263"/>
                    <a:pt x="61903" y="6342"/>
                    <a:pt x="62093" y="6414"/>
                  </a:cubicBezTo>
                  <a:cubicBezTo>
                    <a:pt x="62102" y="6417"/>
                    <a:pt x="62106" y="6419"/>
                    <a:pt x="62114" y="6421"/>
                  </a:cubicBezTo>
                  <a:cubicBezTo>
                    <a:pt x="62174" y="6448"/>
                    <a:pt x="62234" y="6474"/>
                    <a:pt x="62295" y="6501"/>
                  </a:cubicBezTo>
                  <a:cubicBezTo>
                    <a:pt x="62726" y="6691"/>
                    <a:pt x="63154" y="6892"/>
                    <a:pt x="63576" y="7103"/>
                  </a:cubicBezTo>
                  <a:cubicBezTo>
                    <a:pt x="64389" y="7512"/>
                    <a:pt x="65184" y="7956"/>
                    <a:pt x="65957" y="8436"/>
                  </a:cubicBezTo>
                  <a:cubicBezTo>
                    <a:pt x="66732" y="8917"/>
                    <a:pt x="67486" y="9431"/>
                    <a:pt x="68217" y="9976"/>
                  </a:cubicBezTo>
                  <a:cubicBezTo>
                    <a:pt x="68289" y="10031"/>
                    <a:pt x="68359" y="10083"/>
                    <a:pt x="68431" y="10138"/>
                  </a:cubicBezTo>
                  <a:cubicBezTo>
                    <a:pt x="68607" y="10277"/>
                    <a:pt x="68782" y="10416"/>
                    <a:pt x="68957" y="10558"/>
                  </a:cubicBezTo>
                  <a:cubicBezTo>
                    <a:pt x="69323" y="10858"/>
                    <a:pt x="69684" y="11166"/>
                    <a:pt x="70038" y="11481"/>
                  </a:cubicBezTo>
                  <a:cubicBezTo>
                    <a:pt x="71377" y="12674"/>
                    <a:pt x="72627" y="13963"/>
                    <a:pt x="73778" y="15339"/>
                  </a:cubicBezTo>
                  <a:cubicBezTo>
                    <a:pt x="74030" y="15640"/>
                    <a:pt x="74273" y="15945"/>
                    <a:pt x="74516" y="16251"/>
                  </a:cubicBezTo>
                  <a:cubicBezTo>
                    <a:pt x="74562" y="16311"/>
                    <a:pt x="74664" y="16444"/>
                    <a:pt x="74711" y="16507"/>
                  </a:cubicBezTo>
                  <a:cubicBezTo>
                    <a:pt x="74869" y="16718"/>
                    <a:pt x="75025" y="16931"/>
                    <a:pt x="75177" y="17145"/>
                  </a:cubicBezTo>
                  <a:cubicBezTo>
                    <a:pt x="75675" y="17839"/>
                    <a:pt x="76150" y="18551"/>
                    <a:pt x="76601" y="19278"/>
                  </a:cubicBezTo>
                  <a:cubicBezTo>
                    <a:pt x="77536" y="20789"/>
                    <a:pt x="78370" y="22360"/>
                    <a:pt x="79095" y="23980"/>
                  </a:cubicBezTo>
                  <a:cubicBezTo>
                    <a:pt x="79177" y="24161"/>
                    <a:pt x="79255" y="24342"/>
                    <a:pt x="79334" y="24523"/>
                  </a:cubicBezTo>
                  <a:cubicBezTo>
                    <a:pt x="79337" y="24528"/>
                    <a:pt x="79337" y="24531"/>
                    <a:pt x="79340" y="24536"/>
                  </a:cubicBezTo>
                  <a:cubicBezTo>
                    <a:pt x="79377" y="24624"/>
                    <a:pt x="79413" y="24713"/>
                    <a:pt x="79448" y="24801"/>
                  </a:cubicBezTo>
                  <a:cubicBezTo>
                    <a:pt x="79621" y="25227"/>
                    <a:pt x="79788" y="25658"/>
                    <a:pt x="79948" y="26090"/>
                  </a:cubicBezTo>
                  <a:cubicBezTo>
                    <a:pt x="80254" y="26924"/>
                    <a:pt x="80534" y="27768"/>
                    <a:pt x="80788" y="28621"/>
                  </a:cubicBezTo>
                  <a:cubicBezTo>
                    <a:pt x="81284" y="30297"/>
                    <a:pt x="81676" y="32002"/>
                    <a:pt x="81960" y="33725"/>
                  </a:cubicBezTo>
                  <a:cubicBezTo>
                    <a:pt x="81992" y="33920"/>
                    <a:pt x="82024" y="34116"/>
                    <a:pt x="82054" y="34311"/>
                  </a:cubicBezTo>
                  <a:cubicBezTo>
                    <a:pt x="82068" y="34406"/>
                    <a:pt x="82102" y="34664"/>
                    <a:pt x="82112" y="34739"/>
                  </a:cubicBezTo>
                  <a:cubicBezTo>
                    <a:pt x="82164" y="35148"/>
                    <a:pt x="82212" y="35558"/>
                    <a:pt x="82252" y="35968"/>
                  </a:cubicBezTo>
                  <a:cubicBezTo>
                    <a:pt x="82334" y="36823"/>
                    <a:pt x="82389" y="37677"/>
                    <a:pt x="82420" y="38535"/>
                  </a:cubicBezTo>
                  <a:cubicBezTo>
                    <a:pt x="82482" y="40314"/>
                    <a:pt x="82429" y="42096"/>
                    <a:pt x="82260" y="43869"/>
                  </a:cubicBezTo>
                  <a:cubicBezTo>
                    <a:pt x="82221" y="44291"/>
                    <a:pt x="82169" y="44712"/>
                    <a:pt x="82120" y="45134"/>
                  </a:cubicBezTo>
                  <a:cubicBezTo>
                    <a:pt x="82111" y="45200"/>
                    <a:pt x="82102" y="45266"/>
                    <a:pt x="82092" y="45332"/>
                  </a:cubicBezTo>
                  <a:cubicBezTo>
                    <a:pt x="82054" y="45592"/>
                    <a:pt x="82013" y="45853"/>
                    <a:pt x="81969" y="46113"/>
                  </a:cubicBezTo>
                  <a:cubicBezTo>
                    <a:pt x="81830" y="46942"/>
                    <a:pt x="81665" y="47766"/>
                    <a:pt x="81473" y="48585"/>
                  </a:cubicBezTo>
                  <a:cubicBezTo>
                    <a:pt x="81088" y="50236"/>
                    <a:pt x="80602" y="51861"/>
                    <a:pt x="80015" y="53452"/>
                  </a:cubicBezTo>
                  <a:cubicBezTo>
                    <a:pt x="79875" y="53836"/>
                    <a:pt x="79728" y="54216"/>
                    <a:pt x="79577" y="54595"/>
                  </a:cubicBezTo>
                  <a:cubicBezTo>
                    <a:pt x="79507" y="54770"/>
                    <a:pt x="79435" y="54944"/>
                    <a:pt x="79363" y="55119"/>
                  </a:cubicBezTo>
                  <a:cubicBezTo>
                    <a:pt x="79406" y="55013"/>
                    <a:pt x="79423" y="54972"/>
                    <a:pt x="79422" y="54972"/>
                  </a:cubicBezTo>
                  <a:lnTo>
                    <a:pt x="79422" y="54972"/>
                  </a:lnTo>
                  <a:cubicBezTo>
                    <a:pt x="79420" y="54972"/>
                    <a:pt x="79267" y="55338"/>
                    <a:pt x="79218" y="55448"/>
                  </a:cubicBezTo>
                  <a:cubicBezTo>
                    <a:pt x="78887" y="56194"/>
                    <a:pt x="78537" y="56931"/>
                    <a:pt x="78165" y="57658"/>
                  </a:cubicBezTo>
                  <a:cubicBezTo>
                    <a:pt x="77391" y="59167"/>
                    <a:pt x="76532" y="60633"/>
                    <a:pt x="75590" y="62044"/>
                  </a:cubicBezTo>
                  <a:cubicBezTo>
                    <a:pt x="75120" y="62750"/>
                    <a:pt x="74629" y="63442"/>
                    <a:pt x="74118" y="64120"/>
                  </a:cubicBezTo>
                  <a:cubicBezTo>
                    <a:pt x="74062" y="64196"/>
                    <a:pt x="74005" y="64271"/>
                    <a:pt x="73948" y="64346"/>
                  </a:cubicBezTo>
                  <a:cubicBezTo>
                    <a:pt x="73942" y="64354"/>
                    <a:pt x="73920" y="64382"/>
                    <a:pt x="73896" y="64413"/>
                  </a:cubicBezTo>
                  <a:cubicBezTo>
                    <a:pt x="73827" y="64498"/>
                    <a:pt x="73633" y="64744"/>
                    <a:pt x="73599" y="64787"/>
                  </a:cubicBezTo>
                  <a:cubicBezTo>
                    <a:pt x="73342" y="65105"/>
                    <a:pt x="73083" y="65421"/>
                    <a:pt x="72818" y="65732"/>
                  </a:cubicBezTo>
                  <a:cubicBezTo>
                    <a:pt x="71719" y="67029"/>
                    <a:pt x="70548" y="68261"/>
                    <a:pt x="69310" y="69424"/>
                  </a:cubicBezTo>
                  <a:cubicBezTo>
                    <a:pt x="68690" y="70005"/>
                    <a:pt x="68056" y="70569"/>
                    <a:pt x="67405" y="71114"/>
                  </a:cubicBezTo>
                  <a:cubicBezTo>
                    <a:pt x="67115" y="71357"/>
                    <a:pt x="66823" y="71596"/>
                    <a:pt x="66527" y="71831"/>
                  </a:cubicBezTo>
                  <a:cubicBezTo>
                    <a:pt x="66444" y="71896"/>
                    <a:pt x="66359" y="71962"/>
                    <a:pt x="66275" y="72030"/>
                  </a:cubicBezTo>
                  <a:cubicBezTo>
                    <a:pt x="66110" y="72154"/>
                    <a:pt x="65946" y="72279"/>
                    <a:pt x="65778" y="72402"/>
                  </a:cubicBezTo>
                  <a:cubicBezTo>
                    <a:pt x="64404" y="73422"/>
                    <a:pt x="62969" y="74358"/>
                    <a:pt x="61485" y="75208"/>
                  </a:cubicBezTo>
                  <a:cubicBezTo>
                    <a:pt x="60596" y="75717"/>
                    <a:pt x="59690" y="76193"/>
                    <a:pt x="58768" y="76638"/>
                  </a:cubicBezTo>
                  <a:cubicBezTo>
                    <a:pt x="58358" y="76836"/>
                    <a:pt x="57945" y="77028"/>
                    <a:pt x="57530" y="77213"/>
                  </a:cubicBezTo>
                  <a:cubicBezTo>
                    <a:pt x="57391" y="77274"/>
                    <a:pt x="57252" y="77334"/>
                    <a:pt x="57113" y="77394"/>
                  </a:cubicBezTo>
                  <a:cubicBezTo>
                    <a:pt x="57105" y="77397"/>
                    <a:pt x="57102" y="77399"/>
                    <a:pt x="57095" y="77402"/>
                  </a:cubicBezTo>
                  <a:cubicBezTo>
                    <a:pt x="56858" y="77501"/>
                    <a:pt x="56619" y="77597"/>
                    <a:pt x="56378" y="77690"/>
                  </a:cubicBezTo>
                  <a:cubicBezTo>
                    <a:pt x="54610" y="78386"/>
                    <a:pt x="52793" y="78952"/>
                    <a:pt x="50941" y="79381"/>
                  </a:cubicBezTo>
                  <a:cubicBezTo>
                    <a:pt x="50050" y="79588"/>
                    <a:pt x="49152" y="79764"/>
                    <a:pt x="48246" y="79907"/>
                  </a:cubicBezTo>
                  <a:cubicBezTo>
                    <a:pt x="48045" y="79940"/>
                    <a:pt x="47843" y="79969"/>
                    <a:pt x="47642" y="79998"/>
                  </a:cubicBezTo>
                  <a:cubicBezTo>
                    <a:pt x="47597" y="80006"/>
                    <a:pt x="47569" y="80009"/>
                    <a:pt x="47546" y="80013"/>
                  </a:cubicBezTo>
                  <a:cubicBezTo>
                    <a:pt x="47522" y="80016"/>
                    <a:pt x="47487" y="80019"/>
                    <a:pt x="47421" y="80028"/>
                  </a:cubicBezTo>
                  <a:cubicBezTo>
                    <a:pt x="46949" y="80082"/>
                    <a:pt x="46477" y="80133"/>
                    <a:pt x="46004" y="80174"/>
                  </a:cubicBezTo>
                  <a:cubicBezTo>
                    <a:pt x="44840" y="80275"/>
                    <a:pt x="43671" y="80325"/>
                    <a:pt x="42503" y="80325"/>
                  </a:cubicBezTo>
                  <a:cubicBezTo>
                    <a:pt x="41839" y="80325"/>
                    <a:pt x="41175" y="80309"/>
                    <a:pt x="40512" y="80277"/>
                  </a:cubicBezTo>
                  <a:cubicBezTo>
                    <a:pt x="39596" y="80231"/>
                    <a:pt x="38683" y="80157"/>
                    <a:pt x="37773" y="80051"/>
                  </a:cubicBezTo>
                  <a:cubicBezTo>
                    <a:pt x="37712" y="80044"/>
                    <a:pt x="37470" y="80013"/>
                    <a:pt x="37365" y="80001"/>
                  </a:cubicBezTo>
                  <a:cubicBezTo>
                    <a:pt x="37269" y="79987"/>
                    <a:pt x="37006" y="79950"/>
                    <a:pt x="36942" y="79940"/>
                  </a:cubicBezTo>
                  <a:cubicBezTo>
                    <a:pt x="36472" y="79869"/>
                    <a:pt x="36003" y="79790"/>
                    <a:pt x="35537" y="79702"/>
                  </a:cubicBezTo>
                  <a:cubicBezTo>
                    <a:pt x="33735" y="79365"/>
                    <a:pt x="31957" y="78908"/>
                    <a:pt x="30218" y="78332"/>
                  </a:cubicBezTo>
                  <a:cubicBezTo>
                    <a:pt x="29348" y="78044"/>
                    <a:pt x="28491" y="77724"/>
                    <a:pt x="27642" y="77380"/>
                  </a:cubicBezTo>
                  <a:cubicBezTo>
                    <a:pt x="27579" y="77353"/>
                    <a:pt x="27547" y="77342"/>
                    <a:pt x="27526" y="77333"/>
                  </a:cubicBezTo>
                  <a:cubicBezTo>
                    <a:pt x="27504" y="77324"/>
                    <a:pt x="27474" y="77309"/>
                    <a:pt x="27414" y="77283"/>
                  </a:cubicBezTo>
                  <a:cubicBezTo>
                    <a:pt x="27227" y="77202"/>
                    <a:pt x="27041" y="77120"/>
                    <a:pt x="26855" y="77035"/>
                  </a:cubicBezTo>
                  <a:cubicBezTo>
                    <a:pt x="26423" y="76840"/>
                    <a:pt x="25994" y="76637"/>
                    <a:pt x="25569" y="76426"/>
                  </a:cubicBezTo>
                  <a:cubicBezTo>
                    <a:pt x="23973" y="75632"/>
                    <a:pt x="22434" y="74727"/>
                    <a:pt x="20966" y="73719"/>
                  </a:cubicBezTo>
                  <a:cubicBezTo>
                    <a:pt x="20629" y="73488"/>
                    <a:pt x="20296" y="73252"/>
                    <a:pt x="19968" y="73010"/>
                  </a:cubicBezTo>
                  <a:cubicBezTo>
                    <a:pt x="19817" y="72899"/>
                    <a:pt x="19668" y="72784"/>
                    <a:pt x="19515" y="72673"/>
                  </a:cubicBezTo>
                  <a:cubicBezTo>
                    <a:pt x="19505" y="72666"/>
                    <a:pt x="19499" y="72661"/>
                    <a:pt x="19492" y="72656"/>
                  </a:cubicBezTo>
                  <a:cubicBezTo>
                    <a:pt x="19423" y="72601"/>
                    <a:pt x="19354" y="72549"/>
                    <a:pt x="19287" y="72494"/>
                  </a:cubicBezTo>
                  <a:cubicBezTo>
                    <a:pt x="18623" y="71968"/>
                    <a:pt x="17975" y="71423"/>
                    <a:pt x="17342" y="70859"/>
                  </a:cubicBezTo>
                  <a:cubicBezTo>
                    <a:pt x="16078" y="69732"/>
                    <a:pt x="14885" y="68526"/>
                    <a:pt x="13773" y="67248"/>
                  </a:cubicBezTo>
                  <a:cubicBezTo>
                    <a:pt x="13505" y="66941"/>
                    <a:pt x="13242" y="66629"/>
                    <a:pt x="12983" y="66314"/>
                  </a:cubicBezTo>
                  <a:cubicBezTo>
                    <a:pt x="12864" y="66169"/>
                    <a:pt x="12746" y="66022"/>
                    <a:pt x="12628" y="65875"/>
                  </a:cubicBezTo>
                  <a:cubicBezTo>
                    <a:pt x="12570" y="65801"/>
                    <a:pt x="12513" y="65726"/>
                    <a:pt x="12454" y="65654"/>
                  </a:cubicBezTo>
                  <a:cubicBezTo>
                    <a:pt x="12441" y="65637"/>
                    <a:pt x="12438" y="65634"/>
                    <a:pt x="12429" y="65623"/>
                  </a:cubicBezTo>
                  <a:cubicBezTo>
                    <a:pt x="12413" y="65603"/>
                    <a:pt x="12403" y="65588"/>
                    <a:pt x="12381" y="65559"/>
                  </a:cubicBezTo>
                  <a:cubicBezTo>
                    <a:pt x="11887" y="64907"/>
                    <a:pt x="11414" y="64243"/>
                    <a:pt x="10957" y="63566"/>
                  </a:cubicBezTo>
                  <a:cubicBezTo>
                    <a:pt x="10013" y="62158"/>
                    <a:pt x="9157" y="60693"/>
                    <a:pt x="8394" y="59179"/>
                  </a:cubicBezTo>
                  <a:cubicBezTo>
                    <a:pt x="8027" y="58451"/>
                    <a:pt x="7682" y="57712"/>
                    <a:pt x="7359" y="56963"/>
                  </a:cubicBezTo>
                  <a:cubicBezTo>
                    <a:pt x="7296" y="56818"/>
                    <a:pt x="7276" y="56770"/>
                    <a:pt x="7276" y="56770"/>
                  </a:cubicBezTo>
                  <a:lnTo>
                    <a:pt x="7276" y="56770"/>
                  </a:lnTo>
                  <a:cubicBezTo>
                    <a:pt x="7277" y="56770"/>
                    <a:pt x="7325" y="56881"/>
                    <a:pt x="7345" y="56928"/>
                  </a:cubicBezTo>
                  <a:cubicBezTo>
                    <a:pt x="7309" y="56840"/>
                    <a:pt x="7273" y="56754"/>
                    <a:pt x="7238" y="56666"/>
                  </a:cubicBezTo>
                  <a:cubicBezTo>
                    <a:pt x="7167" y="56492"/>
                    <a:pt x="7097" y="56317"/>
                    <a:pt x="7030" y="56141"/>
                  </a:cubicBezTo>
                  <a:cubicBezTo>
                    <a:pt x="6870" y="55733"/>
                    <a:pt x="6717" y="55319"/>
                    <a:pt x="6571" y="54906"/>
                  </a:cubicBezTo>
                  <a:cubicBezTo>
                    <a:pt x="6008" y="53307"/>
                    <a:pt x="5550" y="51675"/>
                    <a:pt x="5198" y="50018"/>
                  </a:cubicBezTo>
                  <a:cubicBezTo>
                    <a:pt x="5026" y="49219"/>
                    <a:pt x="4881" y="48416"/>
                    <a:pt x="4763" y="47607"/>
                  </a:cubicBezTo>
                  <a:cubicBezTo>
                    <a:pt x="4758" y="47581"/>
                    <a:pt x="4738" y="47431"/>
                    <a:pt x="4728" y="47357"/>
                  </a:cubicBezTo>
                  <a:cubicBezTo>
                    <a:pt x="4722" y="47304"/>
                    <a:pt x="4714" y="47245"/>
                    <a:pt x="4713" y="47242"/>
                  </a:cubicBezTo>
                  <a:cubicBezTo>
                    <a:pt x="4689" y="47046"/>
                    <a:pt x="4666" y="46850"/>
                    <a:pt x="4645" y="46652"/>
                  </a:cubicBezTo>
                  <a:cubicBezTo>
                    <a:pt x="4597" y="46193"/>
                    <a:pt x="4558" y="45733"/>
                    <a:pt x="4525" y="45273"/>
                  </a:cubicBezTo>
                  <a:cubicBezTo>
                    <a:pt x="4402" y="43497"/>
                    <a:pt x="4401" y="41714"/>
                    <a:pt x="4519" y="39938"/>
                  </a:cubicBezTo>
                  <a:cubicBezTo>
                    <a:pt x="4739" y="36626"/>
                    <a:pt x="5412" y="33263"/>
                    <a:pt x="6561" y="29892"/>
                  </a:cubicBezTo>
                  <a:cubicBezTo>
                    <a:pt x="7658" y="26668"/>
                    <a:pt x="9159" y="23595"/>
                    <a:pt x="11106" y="20654"/>
                  </a:cubicBezTo>
                  <a:cubicBezTo>
                    <a:pt x="11560" y="19968"/>
                    <a:pt x="12037" y="19297"/>
                    <a:pt x="12532" y="18641"/>
                  </a:cubicBezTo>
                  <a:cubicBezTo>
                    <a:pt x="13052" y="17956"/>
                    <a:pt x="13514" y="17180"/>
                    <a:pt x="14018" y="16463"/>
                  </a:cubicBezTo>
                  <a:cubicBezTo>
                    <a:pt x="14385" y="15943"/>
                    <a:pt x="14163" y="15152"/>
                    <a:pt x="13685" y="14796"/>
                  </a:cubicBezTo>
                  <a:cubicBezTo>
                    <a:pt x="13444" y="14615"/>
                    <a:pt x="13178" y="14530"/>
                    <a:pt x="12913" y="14530"/>
                  </a:cubicBezTo>
                  <a:cubicBezTo>
                    <a:pt x="12588" y="14530"/>
                    <a:pt x="12264" y="14659"/>
                    <a:pt x="11988" y="14897"/>
                  </a:cubicBezTo>
                  <a:cubicBezTo>
                    <a:pt x="11292" y="15498"/>
                    <a:pt x="10583" y="16100"/>
                    <a:pt x="10000" y="16812"/>
                  </a:cubicBezTo>
                  <a:cubicBezTo>
                    <a:pt x="9371" y="17580"/>
                    <a:pt x="8767" y="18368"/>
                    <a:pt x="8189" y="19176"/>
                  </a:cubicBezTo>
                  <a:cubicBezTo>
                    <a:pt x="7134" y="20651"/>
                    <a:pt x="6185" y="22202"/>
                    <a:pt x="5352" y="23812"/>
                  </a:cubicBezTo>
                  <a:cubicBezTo>
                    <a:pt x="3633" y="27140"/>
                    <a:pt x="2339" y="30695"/>
                    <a:pt x="1555" y="34356"/>
                  </a:cubicBezTo>
                  <a:cubicBezTo>
                    <a:pt x="0" y="41635"/>
                    <a:pt x="370" y="49289"/>
                    <a:pt x="2809" y="56332"/>
                  </a:cubicBezTo>
                  <a:cubicBezTo>
                    <a:pt x="5163" y="63125"/>
                    <a:pt x="9213" y="69354"/>
                    <a:pt x="14563" y="74171"/>
                  </a:cubicBezTo>
                  <a:cubicBezTo>
                    <a:pt x="20229" y="79273"/>
                    <a:pt x="27370" y="82694"/>
                    <a:pt x="34873" y="84015"/>
                  </a:cubicBezTo>
                  <a:cubicBezTo>
                    <a:pt x="37430" y="84465"/>
                    <a:pt x="40024" y="84695"/>
                    <a:pt x="42615" y="84695"/>
                  </a:cubicBezTo>
                  <a:cubicBezTo>
                    <a:pt x="47895" y="84695"/>
                    <a:pt x="53164" y="83739"/>
                    <a:pt x="58081" y="81741"/>
                  </a:cubicBezTo>
                  <a:cubicBezTo>
                    <a:pt x="65112" y="78882"/>
                    <a:pt x="71405" y="74360"/>
                    <a:pt x="76272" y="68522"/>
                  </a:cubicBezTo>
                  <a:cubicBezTo>
                    <a:pt x="80920" y="62946"/>
                    <a:pt x="84365" y="56336"/>
                    <a:pt x="85929" y="49226"/>
                  </a:cubicBezTo>
                  <a:cubicBezTo>
                    <a:pt x="87560" y="41825"/>
                    <a:pt x="87215" y="33990"/>
                    <a:pt x="84952" y="26756"/>
                  </a:cubicBezTo>
                  <a:cubicBezTo>
                    <a:pt x="82685" y="19507"/>
                    <a:pt x="78514" y="12753"/>
                    <a:pt x="72714" y="7802"/>
                  </a:cubicBezTo>
                  <a:cubicBezTo>
                    <a:pt x="67235" y="3122"/>
                    <a:pt x="60280" y="0"/>
                    <a:pt x="53046"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45" name="Google Shape;1345;p33"/>
            <p:cNvSpPr/>
            <p:nvPr/>
          </p:nvSpPr>
          <p:spPr>
            <a:xfrm>
              <a:off x="2955041" y="2999339"/>
              <a:ext cx="1423742" cy="1377141"/>
            </a:xfrm>
            <a:custGeom>
              <a:avLst/>
              <a:gdLst/>
              <a:ahLst/>
              <a:cxnLst/>
              <a:rect l="l" t="t" r="r" b="b"/>
              <a:pathLst>
                <a:path w="87561" h="84695" extrusionOk="0">
                  <a:moveTo>
                    <a:pt x="53046" y="0"/>
                  </a:moveTo>
                  <a:cubicBezTo>
                    <a:pt x="52058" y="0"/>
                    <a:pt x="51065" y="59"/>
                    <a:pt x="50069" y="179"/>
                  </a:cubicBezTo>
                  <a:cubicBezTo>
                    <a:pt x="49004" y="308"/>
                    <a:pt x="47943" y="472"/>
                    <a:pt x="46900" y="726"/>
                  </a:cubicBezTo>
                  <a:cubicBezTo>
                    <a:pt x="46406" y="844"/>
                    <a:pt x="45918" y="985"/>
                    <a:pt x="45437" y="1148"/>
                  </a:cubicBezTo>
                  <a:cubicBezTo>
                    <a:pt x="45231" y="1217"/>
                    <a:pt x="45026" y="1290"/>
                    <a:pt x="44822" y="1366"/>
                  </a:cubicBezTo>
                  <a:cubicBezTo>
                    <a:pt x="44686" y="1417"/>
                    <a:pt x="44549" y="1469"/>
                    <a:pt x="44415" y="1523"/>
                  </a:cubicBezTo>
                  <a:cubicBezTo>
                    <a:pt x="44415" y="1523"/>
                    <a:pt x="44415" y="1523"/>
                    <a:pt x="44415" y="1523"/>
                  </a:cubicBezTo>
                  <a:lnTo>
                    <a:pt x="44415" y="1523"/>
                  </a:lnTo>
                  <a:cubicBezTo>
                    <a:pt x="44415" y="1523"/>
                    <a:pt x="43871" y="1742"/>
                    <a:pt x="43874" y="1742"/>
                  </a:cubicBezTo>
                  <a:cubicBezTo>
                    <a:pt x="43875" y="1742"/>
                    <a:pt x="43913" y="1727"/>
                    <a:pt x="44006" y="1690"/>
                  </a:cubicBezTo>
                  <a:lnTo>
                    <a:pt x="44006" y="1690"/>
                  </a:lnTo>
                  <a:cubicBezTo>
                    <a:pt x="42922" y="2120"/>
                    <a:pt x="42047" y="3208"/>
                    <a:pt x="42447" y="4443"/>
                  </a:cubicBezTo>
                  <a:cubicBezTo>
                    <a:pt x="42727" y="5311"/>
                    <a:pt x="43624" y="6124"/>
                    <a:pt x="44585" y="6124"/>
                  </a:cubicBezTo>
                  <a:cubicBezTo>
                    <a:pt x="44789" y="6124"/>
                    <a:pt x="44996" y="6087"/>
                    <a:pt x="45200" y="6007"/>
                  </a:cubicBezTo>
                  <a:cubicBezTo>
                    <a:pt x="46108" y="5648"/>
                    <a:pt x="47058" y="5378"/>
                    <a:pt x="48005" y="5144"/>
                  </a:cubicBezTo>
                  <a:cubicBezTo>
                    <a:pt x="48462" y="5029"/>
                    <a:pt x="48922" y="4931"/>
                    <a:pt x="49385" y="4848"/>
                  </a:cubicBezTo>
                  <a:cubicBezTo>
                    <a:pt x="49599" y="4808"/>
                    <a:pt x="49814" y="4774"/>
                    <a:pt x="50028" y="4739"/>
                  </a:cubicBezTo>
                  <a:cubicBezTo>
                    <a:pt x="50035" y="4739"/>
                    <a:pt x="50084" y="4732"/>
                    <a:pt x="50132" y="4726"/>
                  </a:cubicBezTo>
                  <a:cubicBezTo>
                    <a:pt x="50234" y="4715"/>
                    <a:pt x="50500" y="4684"/>
                    <a:pt x="50502" y="4684"/>
                  </a:cubicBezTo>
                  <a:lnTo>
                    <a:pt x="50502" y="4684"/>
                  </a:lnTo>
                  <a:cubicBezTo>
                    <a:pt x="50502" y="4684"/>
                    <a:pt x="50502" y="4684"/>
                    <a:pt x="50501" y="4684"/>
                  </a:cubicBezTo>
                  <a:cubicBezTo>
                    <a:pt x="51318" y="4600"/>
                    <a:pt x="52138" y="4558"/>
                    <a:pt x="52958" y="4558"/>
                  </a:cubicBezTo>
                  <a:cubicBezTo>
                    <a:pt x="53082" y="4558"/>
                    <a:pt x="53207" y="4559"/>
                    <a:pt x="53331" y="4560"/>
                  </a:cubicBezTo>
                  <a:cubicBezTo>
                    <a:pt x="53803" y="4568"/>
                    <a:pt x="54276" y="4588"/>
                    <a:pt x="54748" y="4622"/>
                  </a:cubicBezTo>
                  <a:cubicBezTo>
                    <a:pt x="55003" y="4641"/>
                    <a:pt x="55256" y="4663"/>
                    <a:pt x="55510" y="4689"/>
                  </a:cubicBezTo>
                  <a:cubicBezTo>
                    <a:pt x="55618" y="4700"/>
                    <a:pt x="55727" y="4711"/>
                    <a:pt x="55835" y="4725"/>
                  </a:cubicBezTo>
                  <a:cubicBezTo>
                    <a:pt x="55860" y="4728"/>
                    <a:pt x="56020" y="4748"/>
                    <a:pt x="56099" y="4758"/>
                  </a:cubicBezTo>
                  <a:cubicBezTo>
                    <a:pt x="56149" y="4766"/>
                    <a:pt x="56199" y="4774"/>
                    <a:pt x="56206" y="4774"/>
                  </a:cubicBezTo>
                  <a:cubicBezTo>
                    <a:pt x="56350" y="4799"/>
                    <a:pt x="56495" y="4821"/>
                    <a:pt x="56638" y="4846"/>
                  </a:cubicBezTo>
                  <a:cubicBezTo>
                    <a:pt x="56854" y="4883"/>
                    <a:pt x="57068" y="4922"/>
                    <a:pt x="57283" y="4965"/>
                  </a:cubicBezTo>
                  <a:cubicBezTo>
                    <a:pt x="57783" y="5065"/>
                    <a:pt x="58281" y="5179"/>
                    <a:pt x="58775" y="5308"/>
                  </a:cubicBezTo>
                  <a:cubicBezTo>
                    <a:pt x="59708" y="5551"/>
                    <a:pt x="60627" y="5846"/>
                    <a:pt x="61528" y="6190"/>
                  </a:cubicBezTo>
                  <a:cubicBezTo>
                    <a:pt x="61717" y="6263"/>
                    <a:pt x="61905" y="6341"/>
                    <a:pt x="62094" y="6413"/>
                  </a:cubicBezTo>
                  <a:cubicBezTo>
                    <a:pt x="62102" y="6417"/>
                    <a:pt x="62107" y="6419"/>
                    <a:pt x="62114" y="6421"/>
                  </a:cubicBezTo>
                  <a:cubicBezTo>
                    <a:pt x="62174" y="6448"/>
                    <a:pt x="62236" y="6474"/>
                    <a:pt x="62296" y="6501"/>
                  </a:cubicBezTo>
                  <a:cubicBezTo>
                    <a:pt x="62727" y="6691"/>
                    <a:pt x="63154" y="6892"/>
                    <a:pt x="63576" y="7103"/>
                  </a:cubicBezTo>
                  <a:cubicBezTo>
                    <a:pt x="64390" y="7512"/>
                    <a:pt x="65184" y="7956"/>
                    <a:pt x="65958" y="8436"/>
                  </a:cubicBezTo>
                  <a:cubicBezTo>
                    <a:pt x="66733" y="8917"/>
                    <a:pt x="67486" y="9431"/>
                    <a:pt x="68217" y="9976"/>
                  </a:cubicBezTo>
                  <a:cubicBezTo>
                    <a:pt x="68289" y="10029"/>
                    <a:pt x="68359" y="10083"/>
                    <a:pt x="68431" y="10138"/>
                  </a:cubicBezTo>
                  <a:cubicBezTo>
                    <a:pt x="68607" y="10277"/>
                    <a:pt x="68783" y="10416"/>
                    <a:pt x="68957" y="10558"/>
                  </a:cubicBezTo>
                  <a:cubicBezTo>
                    <a:pt x="69323" y="10858"/>
                    <a:pt x="69684" y="11166"/>
                    <a:pt x="70039" y="11481"/>
                  </a:cubicBezTo>
                  <a:cubicBezTo>
                    <a:pt x="71378" y="12674"/>
                    <a:pt x="72628" y="13963"/>
                    <a:pt x="73778" y="15339"/>
                  </a:cubicBezTo>
                  <a:cubicBezTo>
                    <a:pt x="74030" y="15640"/>
                    <a:pt x="74273" y="15945"/>
                    <a:pt x="74517" y="16251"/>
                  </a:cubicBezTo>
                  <a:cubicBezTo>
                    <a:pt x="74562" y="16311"/>
                    <a:pt x="74665" y="16444"/>
                    <a:pt x="74711" y="16507"/>
                  </a:cubicBezTo>
                  <a:cubicBezTo>
                    <a:pt x="74870" y="16718"/>
                    <a:pt x="75025" y="16931"/>
                    <a:pt x="75177" y="17145"/>
                  </a:cubicBezTo>
                  <a:cubicBezTo>
                    <a:pt x="75676" y="17839"/>
                    <a:pt x="76150" y="18551"/>
                    <a:pt x="76602" y="19278"/>
                  </a:cubicBezTo>
                  <a:cubicBezTo>
                    <a:pt x="77537" y="20789"/>
                    <a:pt x="78370" y="22360"/>
                    <a:pt x="79097" y="23980"/>
                  </a:cubicBezTo>
                  <a:cubicBezTo>
                    <a:pt x="79178" y="24161"/>
                    <a:pt x="79257" y="24342"/>
                    <a:pt x="79334" y="24523"/>
                  </a:cubicBezTo>
                  <a:cubicBezTo>
                    <a:pt x="79337" y="24528"/>
                    <a:pt x="79339" y="24531"/>
                    <a:pt x="79340" y="24536"/>
                  </a:cubicBezTo>
                  <a:cubicBezTo>
                    <a:pt x="79377" y="24624"/>
                    <a:pt x="79414" y="24713"/>
                    <a:pt x="79449" y="24801"/>
                  </a:cubicBezTo>
                  <a:cubicBezTo>
                    <a:pt x="79623" y="25227"/>
                    <a:pt x="79789" y="25658"/>
                    <a:pt x="79948" y="26090"/>
                  </a:cubicBezTo>
                  <a:cubicBezTo>
                    <a:pt x="80255" y="26924"/>
                    <a:pt x="80535" y="27768"/>
                    <a:pt x="80788" y="28621"/>
                  </a:cubicBezTo>
                  <a:cubicBezTo>
                    <a:pt x="81285" y="30297"/>
                    <a:pt x="81676" y="32002"/>
                    <a:pt x="81962" y="33725"/>
                  </a:cubicBezTo>
                  <a:cubicBezTo>
                    <a:pt x="81994" y="33920"/>
                    <a:pt x="82025" y="34116"/>
                    <a:pt x="82054" y="34311"/>
                  </a:cubicBezTo>
                  <a:cubicBezTo>
                    <a:pt x="82069" y="34406"/>
                    <a:pt x="82102" y="34664"/>
                    <a:pt x="82113" y="34739"/>
                  </a:cubicBezTo>
                  <a:cubicBezTo>
                    <a:pt x="82164" y="35148"/>
                    <a:pt x="82212" y="35558"/>
                    <a:pt x="82252" y="35968"/>
                  </a:cubicBezTo>
                  <a:cubicBezTo>
                    <a:pt x="82334" y="36823"/>
                    <a:pt x="82390" y="37677"/>
                    <a:pt x="82420" y="38535"/>
                  </a:cubicBezTo>
                  <a:cubicBezTo>
                    <a:pt x="82482" y="40314"/>
                    <a:pt x="82429" y="42096"/>
                    <a:pt x="82261" y="43868"/>
                  </a:cubicBezTo>
                  <a:cubicBezTo>
                    <a:pt x="82221" y="44291"/>
                    <a:pt x="82170" y="44712"/>
                    <a:pt x="82120" y="45134"/>
                  </a:cubicBezTo>
                  <a:cubicBezTo>
                    <a:pt x="82111" y="45200"/>
                    <a:pt x="82102" y="45266"/>
                    <a:pt x="82092" y="45332"/>
                  </a:cubicBezTo>
                  <a:cubicBezTo>
                    <a:pt x="82054" y="45592"/>
                    <a:pt x="82013" y="45853"/>
                    <a:pt x="81969" y="46113"/>
                  </a:cubicBezTo>
                  <a:cubicBezTo>
                    <a:pt x="81830" y="46942"/>
                    <a:pt x="81666" y="47766"/>
                    <a:pt x="81475" y="48585"/>
                  </a:cubicBezTo>
                  <a:cubicBezTo>
                    <a:pt x="81088" y="50236"/>
                    <a:pt x="80602" y="51861"/>
                    <a:pt x="80016" y="53452"/>
                  </a:cubicBezTo>
                  <a:cubicBezTo>
                    <a:pt x="79875" y="53835"/>
                    <a:pt x="79729" y="54216"/>
                    <a:pt x="79578" y="54595"/>
                  </a:cubicBezTo>
                  <a:cubicBezTo>
                    <a:pt x="79507" y="54770"/>
                    <a:pt x="79436" y="54944"/>
                    <a:pt x="79364" y="55117"/>
                  </a:cubicBezTo>
                  <a:cubicBezTo>
                    <a:pt x="79407" y="55012"/>
                    <a:pt x="79423" y="54971"/>
                    <a:pt x="79423" y="54971"/>
                  </a:cubicBezTo>
                  <a:lnTo>
                    <a:pt x="79423" y="54971"/>
                  </a:lnTo>
                  <a:cubicBezTo>
                    <a:pt x="79421" y="54971"/>
                    <a:pt x="79267" y="55338"/>
                    <a:pt x="79219" y="55448"/>
                  </a:cubicBezTo>
                  <a:cubicBezTo>
                    <a:pt x="78888" y="56194"/>
                    <a:pt x="78537" y="56931"/>
                    <a:pt x="78165" y="57658"/>
                  </a:cubicBezTo>
                  <a:cubicBezTo>
                    <a:pt x="77391" y="59167"/>
                    <a:pt x="76533" y="60633"/>
                    <a:pt x="75591" y="62044"/>
                  </a:cubicBezTo>
                  <a:cubicBezTo>
                    <a:pt x="75120" y="62750"/>
                    <a:pt x="74629" y="63442"/>
                    <a:pt x="74119" y="64120"/>
                  </a:cubicBezTo>
                  <a:cubicBezTo>
                    <a:pt x="74062" y="64195"/>
                    <a:pt x="74005" y="64271"/>
                    <a:pt x="73948" y="64346"/>
                  </a:cubicBezTo>
                  <a:cubicBezTo>
                    <a:pt x="73942" y="64353"/>
                    <a:pt x="73920" y="64382"/>
                    <a:pt x="73897" y="64413"/>
                  </a:cubicBezTo>
                  <a:cubicBezTo>
                    <a:pt x="73828" y="64498"/>
                    <a:pt x="73633" y="64744"/>
                    <a:pt x="73599" y="64787"/>
                  </a:cubicBezTo>
                  <a:cubicBezTo>
                    <a:pt x="73343" y="65105"/>
                    <a:pt x="73083" y="65420"/>
                    <a:pt x="72818" y="65732"/>
                  </a:cubicBezTo>
                  <a:cubicBezTo>
                    <a:pt x="71719" y="67029"/>
                    <a:pt x="70548" y="68261"/>
                    <a:pt x="69310" y="69424"/>
                  </a:cubicBezTo>
                  <a:cubicBezTo>
                    <a:pt x="68690" y="70005"/>
                    <a:pt x="68056" y="70569"/>
                    <a:pt x="67405" y="71114"/>
                  </a:cubicBezTo>
                  <a:cubicBezTo>
                    <a:pt x="67115" y="71357"/>
                    <a:pt x="66824" y="71596"/>
                    <a:pt x="66528" y="71831"/>
                  </a:cubicBezTo>
                  <a:cubicBezTo>
                    <a:pt x="66444" y="71896"/>
                    <a:pt x="66359" y="71962"/>
                    <a:pt x="66276" y="72030"/>
                  </a:cubicBezTo>
                  <a:cubicBezTo>
                    <a:pt x="66110" y="72154"/>
                    <a:pt x="65946" y="72279"/>
                    <a:pt x="65780" y="72402"/>
                  </a:cubicBezTo>
                  <a:cubicBezTo>
                    <a:pt x="64404" y="73422"/>
                    <a:pt x="62971" y="74358"/>
                    <a:pt x="61485" y="75208"/>
                  </a:cubicBezTo>
                  <a:cubicBezTo>
                    <a:pt x="60596" y="75717"/>
                    <a:pt x="59690" y="76193"/>
                    <a:pt x="58769" y="76638"/>
                  </a:cubicBezTo>
                  <a:cubicBezTo>
                    <a:pt x="58358" y="76836"/>
                    <a:pt x="57945" y="77028"/>
                    <a:pt x="57531" y="77213"/>
                  </a:cubicBezTo>
                  <a:cubicBezTo>
                    <a:pt x="57391" y="77274"/>
                    <a:pt x="57252" y="77334"/>
                    <a:pt x="57113" y="77394"/>
                  </a:cubicBezTo>
                  <a:cubicBezTo>
                    <a:pt x="57106" y="77397"/>
                    <a:pt x="57103" y="77399"/>
                    <a:pt x="57095" y="77402"/>
                  </a:cubicBezTo>
                  <a:cubicBezTo>
                    <a:pt x="56858" y="77501"/>
                    <a:pt x="56619" y="77597"/>
                    <a:pt x="56379" y="77690"/>
                  </a:cubicBezTo>
                  <a:cubicBezTo>
                    <a:pt x="54610" y="78386"/>
                    <a:pt x="52793" y="78952"/>
                    <a:pt x="50941" y="79381"/>
                  </a:cubicBezTo>
                  <a:cubicBezTo>
                    <a:pt x="50050" y="79588"/>
                    <a:pt x="49152" y="79764"/>
                    <a:pt x="48246" y="79907"/>
                  </a:cubicBezTo>
                  <a:cubicBezTo>
                    <a:pt x="48046" y="79940"/>
                    <a:pt x="47845" y="79969"/>
                    <a:pt x="47643" y="79998"/>
                  </a:cubicBezTo>
                  <a:cubicBezTo>
                    <a:pt x="47597" y="80006"/>
                    <a:pt x="47569" y="80009"/>
                    <a:pt x="47546" y="80013"/>
                  </a:cubicBezTo>
                  <a:cubicBezTo>
                    <a:pt x="47522" y="80016"/>
                    <a:pt x="47487" y="80019"/>
                    <a:pt x="47421" y="80026"/>
                  </a:cubicBezTo>
                  <a:cubicBezTo>
                    <a:pt x="46950" y="80082"/>
                    <a:pt x="46478" y="80133"/>
                    <a:pt x="46004" y="80174"/>
                  </a:cubicBezTo>
                  <a:cubicBezTo>
                    <a:pt x="44840" y="80275"/>
                    <a:pt x="43672" y="80325"/>
                    <a:pt x="42503" y="80325"/>
                  </a:cubicBezTo>
                  <a:cubicBezTo>
                    <a:pt x="41839" y="80325"/>
                    <a:pt x="41175" y="80309"/>
                    <a:pt x="40512" y="80277"/>
                  </a:cubicBezTo>
                  <a:cubicBezTo>
                    <a:pt x="39597" y="80231"/>
                    <a:pt x="38684" y="80157"/>
                    <a:pt x="37774" y="80051"/>
                  </a:cubicBezTo>
                  <a:cubicBezTo>
                    <a:pt x="37712" y="80044"/>
                    <a:pt x="37472" y="80013"/>
                    <a:pt x="37365" y="80001"/>
                  </a:cubicBezTo>
                  <a:cubicBezTo>
                    <a:pt x="37270" y="79987"/>
                    <a:pt x="37006" y="79950"/>
                    <a:pt x="36943" y="79940"/>
                  </a:cubicBezTo>
                  <a:cubicBezTo>
                    <a:pt x="36472" y="79869"/>
                    <a:pt x="36004" y="79790"/>
                    <a:pt x="35538" y="79702"/>
                  </a:cubicBezTo>
                  <a:cubicBezTo>
                    <a:pt x="33735" y="79365"/>
                    <a:pt x="31958" y="78908"/>
                    <a:pt x="30219" y="78332"/>
                  </a:cubicBezTo>
                  <a:cubicBezTo>
                    <a:pt x="29350" y="78044"/>
                    <a:pt x="28491" y="77724"/>
                    <a:pt x="27643" y="77380"/>
                  </a:cubicBezTo>
                  <a:cubicBezTo>
                    <a:pt x="27579" y="77353"/>
                    <a:pt x="27547" y="77342"/>
                    <a:pt x="27527" y="77333"/>
                  </a:cubicBezTo>
                  <a:cubicBezTo>
                    <a:pt x="27505" y="77324"/>
                    <a:pt x="27474" y="77309"/>
                    <a:pt x="27414" y="77283"/>
                  </a:cubicBezTo>
                  <a:cubicBezTo>
                    <a:pt x="27228" y="77201"/>
                    <a:pt x="27042" y="77120"/>
                    <a:pt x="26856" y="77035"/>
                  </a:cubicBezTo>
                  <a:cubicBezTo>
                    <a:pt x="26423" y="76840"/>
                    <a:pt x="25994" y="76637"/>
                    <a:pt x="25569" y="76426"/>
                  </a:cubicBezTo>
                  <a:cubicBezTo>
                    <a:pt x="23973" y="75632"/>
                    <a:pt x="22435" y="74727"/>
                    <a:pt x="20967" y="73719"/>
                  </a:cubicBezTo>
                  <a:cubicBezTo>
                    <a:pt x="20629" y="73488"/>
                    <a:pt x="20298" y="73252"/>
                    <a:pt x="19969" y="73010"/>
                  </a:cubicBezTo>
                  <a:cubicBezTo>
                    <a:pt x="19818" y="72899"/>
                    <a:pt x="19668" y="72784"/>
                    <a:pt x="19517" y="72673"/>
                  </a:cubicBezTo>
                  <a:cubicBezTo>
                    <a:pt x="19506" y="72666"/>
                    <a:pt x="19501" y="72661"/>
                    <a:pt x="19492" y="72656"/>
                  </a:cubicBezTo>
                  <a:cubicBezTo>
                    <a:pt x="19424" y="72601"/>
                    <a:pt x="19355" y="72549"/>
                    <a:pt x="19287" y="72494"/>
                  </a:cubicBezTo>
                  <a:cubicBezTo>
                    <a:pt x="18623" y="71968"/>
                    <a:pt x="17976" y="71423"/>
                    <a:pt x="17343" y="70859"/>
                  </a:cubicBezTo>
                  <a:cubicBezTo>
                    <a:pt x="16078" y="69732"/>
                    <a:pt x="14887" y="68525"/>
                    <a:pt x="13773" y="67247"/>
                  </a:cubicBezTo>
                  <a:cubicBezTo>
                    <a:pt x="13507" y="66941"/>
                    <a:pt x="13243" y="66629"/>
                    <a:pt x="12985" y="66314"/>
                  </a:cubicBezTo>
                  <a:cubicBezTo>
                    <a:pt x="12865" y="66169"/>
                    <a:pt x="12746" y="66022"/>
                    <a:pt x="12629" y="65874"/>
                  </a:cubicBezTo>
                  <a:cubicBezTo>
                    <a:pt x="12570" y="65801"/>
                    <a:pt x="12513" y="65726"/>
                    <a:pt x="12454" y="65653"/>
                  </a:cubicBezTo>
                  <a:cubicBezTo>
                    <a:pt x="12441" y="65637"/>
                    <a:pt x="12438" y="65634"/>
                    <a:pt x="12430" y="65623"/>
                  </a:cubicBezTo>
                  <a:cubicBezTo>
                    <a:pt x="12413" y="65601"/>
                    <a:pt x="12403" y="65588"/>
                    <a:pt x="12381" y="65559"/>
                  </a:cubicBezTo>
                  <a:cubicBezTo>
                    <a:pt x="11889" y="64907"/>
                    <a:pt x="11414" y="64243"/>
                    <a:pt x="10957" y="63565"/>
                  </a:cubicBezTo>
                  <a:cubicBezTo>
                    <a:pt x="10013" y="62158"/>
                    <a:pt x="9158" y="60693"/>
                    <a:pt x="8394" y="59179"/>
                  </a:cubicBezTo>
                  <a:cubicBezTo>
                    <a:pt x="8028" y="58451"/>
                    <a:pt x="7683" y="57712"/>
                    <a:pt x="7360" y="56963"/>
                  </a:cubicBezTo>
                  <a:cubicBezTo>
                    <a:pt x="7297" y="56818"/>
                    <a:pt x="7277" y="56770"/>
                    <a:pt x="7277" y="56770"/>
                  </a:cubicBezTo>
                  <a:lnTo>
                    <a:pt x="7277" y="56770"/>
                  </a:lnTo>
                  <a:cubicBezTo>
                    <a:pt x="7277" y="56770"/>
                    <a:pt x="7325" y="56881"/>
                    <a:pt x="7345" y="56928"/>
                  </a:cubicBezTo>
                  <a:cubicBezTo>
                    <a:pt x="7310" y="56840"/>
                    <a:pt x="7273" y="56754"/>
                    <a:pt x="7238" y="56666"/>
                  </a:cubicBezTo>
                  <a:cubicBezTo>
                    <a:pt x="7168" y="56492"/>
                    <a:pt x="7097" y="56317"/>
                    <a:pt x="7030" y="56141"/>
                  </a:cubicBezTo>
                  <a:cubicBezTo>
                    <a:pt x="6870" y="55733"/>
                    <a:pt x="6718" y="55319"/>
                    <a:pt x="6571" y="54906"/>
                  </a:cubicBezTo>
                  <a:cubicBezTo>
                    <a:pt x="6009" y="53307"/>
                    <a:pt x="5550" y="51675"/>
                    <a:pt x="5198" y="50018"/>
                  </a:cubicBezTo>
                  <a:cubicBezTo>
                    <a:pt x="5027" y="49219"/>
                    <a:pt x="4882" y="48416"/>
                    <a:pt x="4763" y="47607"/>
                  </a:cubicBezTo>
                  <a:cubicBezTo>
                    <a:pt x="4759" y="47581"/>
                    <a:pt x="4738" y="47431"/>
                    <a:pt x="4728" y="47357"/>
                  </a:cubicBezTo>
                  <a:cubicBezTo>
                    <a:pt x="4722" y="47304"/>
                    <a:pt x="4715" y="47245"/>
                    <a:pt x="4713" y="47242"/>
                  </a:cubicBezTo>
                  <a:cubicBezTo>
                    <a:pt x="4691" y="47046"/>
                    <a:pt x="4666" y="46850"/>
                    <a:pt x="4646" y="46652"/>
                  </a:cubicBezTo>
                  <a:cubicBezTo>
                    <a:pt x="4597" y="46193"/>
                    <a:pt x="4558" y="45733"/>
                    <a:pt x="4526" y="45273"/>
                  </a:cubicBezTo>
                  <a:cubicBezTo>
                    <a:pt x="4403" y="43497"/>
                    <a:pt x="4401" y="41714"/>
                    <a:pt x="4520" y="39938"/>
                  </a:cubicBezTo>
                  <a:cubicBezTo>
                    <a:pt x="4741" y="36626"/>
                    <a:pt x="5412" y="33263"/>
                    <a:pt x="6561" y="29892"/>
                  </a:cubicBezTo>
                  <a:cubicBezTo>
                    <a:pt x="7659" y="26668"/>
                    <a:pt x="9159" y="23595"/>
                    <a:pt x="11108" y="20654"/>
                  </a:cubicBezTo>
                  <a:cubicBezTo>
                    <a:pt x="11561" y="19968"/>
                    <a:pt x="12037" y="19297"/>
                    <a:pt x="12534" y="18641"/>
                  </a:cubicBezTo>
                  <a:cubicBezTo>
                    <a:pt x="13052" y="17956"/>
                    <a:pt x="13514" y="17180"/>
                    <a:pt x="14019" y="16463"/>
                  </a:cubicBezTo>
                  <a:cubicBezTo>
                    <a:pt x="14386" y="15943"/>
                    <a:pt x="14163" y="15152"/>
                    <a:pt x="13685" y="14796"/>
                  </a:cubicBezTo>
                  <a:cubicBezTo>
                    <a:pt x="13444" y="14615"/>
                    <a:pt x="13178" y="14530"/>
                    <a:pt x="12914" y="14530"/>
                  </a:cubicBezTo>
                  <a:cubicBezTo>
                    <a:pt x="12588" y="14530"/>
                    <a:pt x="12264" y="14659"/>
                    <a:pt x="11989" y="14897"/>
                  </a:cubicBezTo>
                  <a:cubicBezTo>
                    <a:pt x="11292" y="15498"/>
                    <a:pt x="10583" y="16100"/>
                    <a:pt x="10000" y="16812"/>
                  </a:cubicBezTo>
                  <a:cubicBezTo>
                    <a:pt x="9371" y="17580"/>
                    <a:pt x="8768" y="18368"/>
                    <a:pt x="8189" y="19176"/>
                  </a:cubicBezTo>
                  <a:cubicBezTo>
                    <a:pt x="7134" y="20651"/>
                    <a:pt x="6186" y="22202"/>
                    <a:pt x="5352" y="23812"/>
                  </a:cubicBezTo>
                  <a:cubicBezTo>
                    <a:pt x="3633" y="27140"/>
                    <a:pt x="2339" y="30695"/>
                    <a:pt x="1555" y="34356"/>
                  </a:cubicBezTo>
                  <a:cubicBezTo>
                    <a:pt x="1" y="41635"/>
                    <a:pt x="370" y="49289"/>
                    <a:pt x="2810" y="56332"/>
                  </a:cubicBezTo>
                  <a:cubicBezTo>
                    <a:pt x="5165" y="63125"/>
                    <a:pt x="9213" y="69354"/>
                    <a:pt x="14563" y="74171"/>
                  </a:cubicBezTo>
                  <a:cubicBezTo>
                    <a:pt x="20229" y="79273"/>
                    <a:pt x="27370" y="82694"/>
                    <a:pt x="34874" y="84015"/>
                  </a:cubicBezTo>
                  <a:cubicBezTo>
                    <a:pt x="37430" y="84465"/>
                    <a:pt x="40024" y="84695"/>
                    <a:pt x="42615" y="84695"/>
                  </a:cubicBezTo>
                  <a:cubicBezTo>
                    <a:pt x="47895" y="84695"/>
                    <a:pt x="53165" y="83739"/>
                    <a:pt x="58082" y="81741"/>
                  </a:cubicBezTo>
                  <a:cubicBezTo>
                    <a:pt x="65112" y="78882"/>
                    <a:pt x="71406" y="74360"/>
                    <a:pt x="76272" y="68522"/>
                  </a:cubicBezTo>
                  <a:cubicBezTo>
                    <a:pt x="80920" y="62946"/>
                    <a:pt x="84365" y="56336"/>
                    <a:pt x="85930" y="49226"/>
                  </a:cubicBezTo>
                  <a:cubicBezTo>
                    <a:pt x="87561" y="41825"/>
                    <a:pt x="87215" y="33990"/>
                    <a:pt x="84952" y="26756"/>
                  </a:cubicBezTo>
                  <a:cubicBezTo>
                    <a:pt x="82686" y="19507"/>
                    <a:pt x="78514" y="12753"/>
                    <a:pt x="72714" y="7802"/>
                  </a:cubicBezTo>
                  <a:cubicBezTo>
                    <a:pt x="67235" y="3122"/>
                    <a:pt x="60280" y="0"/>
                    <a:pt x="53046"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46" name="Google Shape;1346;p33"/>
            <p:cNvSpPr/>
            <p:nvPr/>
          </p:nvSpPr>
          <p:spPr>
            <a:xfrm>
              <a:off x="4786198" y="3059178"/>
              <a:ext cx="1423742" cy="1377157"/>
            </a:xfrm>
            <a:custGeom>
              <a:avLst/>
              <a:gdLst/>
              <a:ahLst/>
              <a:cxnLst/>
              <a:rect l="l" t="t" r="r" b="b"/>
              <a:pathLst>
                <a:path w="87561" h="84696" extrusionOk="0">
                  <a:moveTo>
                    <a:pt x="53048" y="0"/>
                  </a:moveTo>
                  <a:cubicBezTo>
                    <a:pt x="52059" y="0"/>
                    <a:pt x="51065" y="59"/>
                    <a:pt x="50069" y="179"/>
                  </a:cubicBezTo>
                  <a:cubicBezTo>
                    <a:pt x="49004" y="308"/>
                    <a:pt x="47943" y="472"/>
                    <a:pt x="46899" y="726"/>
                  </a:cubicBezTo>
                  <a:cubicBezTo>
                    <a:pt x="46404" y="845"/>
                    <a:pt x="45918" y="985"/>
                    <a:pt x="45437" y="1148"/>
                  </a:cubicBezTo>
                  <a:cubicBezTo>
                    <a:pt x="45230" y="1217"/>
                    <a:pt x="45025" y="1290"/>
                    <a:pt x="44820" y="1366"/>
                  </a:cubicBezTo>
                  <a:cubicBezTo>
                    <a:pt x="44684" y="1417"/>
                    <a:pt x="44547" y="1469"/>
                    <a:pt x="44414" y="1523"/>
                  </a:cubicBezTo>
                  <a:cubicBezTo>
                    <a:pt x="44414" y="1523"/>
                    <a:pt x="44414" y="1523"/>
                    <a:pt x="44414" y="1523"/>
                  </a:cubicBezTo>
                  <a:lnTo>
                    <a:pt x="44414" y="1523"/>
                  </a:lnTo>
                  <a:cubicBezTo>
                    <a:pt x="44413" y="1523"/>
                    <a:pt x="43870" y="1742"/>
                    <a:pt x="43874" y="1742"/>
                  </a:cubicBezTo>
                  <a:cubicBezTo>
                    <a:pt x="43875" y="1742"/>
                    <a:pt x="43913" y="1727"/>
                    <a:pt x="44006" y="1690"/>
                  </a:cubicBezTo>
                  <a:lnTo>
                    <a:pt x="44006" y="1690"/>
                  </a:lnTo>
                  <a:cubicBezTo>
                    <a:pt x="42922" y="2120"/>
                    <a:pt x="42045" y="3207"/>
                    <a:pt x="42445" y="4442"/>
                  </a:cubicBezTo>
                  <a:cubicBezTo>
                    <a:pt x="42726" y="5311"/>
                    <a:pt x="43624" y="6124"/>
                    <a:pt x="44585" y="6124"/>
                  </a:cubicBezTo>
                  <a:cubicBezTo>
                    <a:pt x="44788" y="6124"/>
                    <a:pt x="44995" y="6087"/>
                    <a:pt x="45200" y="6007"/>
                  </a:cubicBezTo>
                  <a:cubicBezTo>
                    <a:pt x="46107" y="5648"/>
                    <a:pt x="47058" y="5378"/>
                    <a:pt x="48004" y="5144"/>
                  </a:cubicBezTo>
                  <a:cubicBezTo>
                    <a:pt x="48461" y="5029"/>
                    <a:pt x="48921" y="4931"/>
                    <a:pt x="49384" y="4846"/>
                  </a:cubicBezTo>
                  <a:cubicBezTo>
                    <a:pt x="49598" y="4808"/>
                    <a:pt x="49814" y="4773"/>
                    <a:pt x="50028" y="4739"/>
                  </a:cubicBezTo>
                  <a:cubicBezTo>
                    <a:pt x="50035" y="4739"/>
                    <a:pt x="50083" y="4732"/>
                    <a:pt x="50132" y="4725"/>
                  </a:cubicBezTo>
                  <a:cubicBezTo>
                    <a:pt x="50234" y="4715"/>
                    <a:pt x="50499" y="4684"/>
                    <a:pt x="50501" y="4684"/>
                  </a:cubicBezTo>
                  <a:lnTo>
                    <a:pt x="50501" y="4684"/>
                  </a:lnTo>
                  <a:cubicBezTo>
                    <a:pt x="50501" y="4684"/>
                    <a:pt x="50501" y="4684"/>
                    <a:pt x="50501" y="4684"/>
                  </a:cubicBezTo>
                  <a:cubicBezTo>
                    <a:pt x="51318" y="4600"/>
                    <a:pt x="52137" y="4558"/>
                    <a:pt x="52958" y="4558"/>
                  </a:cubicBezTo>
                  <a:cubicBezTo>
                    <a:pt x="53082" y="4558"/>
                    <a:pt x="53206" y="4559"/>
                    <a:pt x="53331" y="4561"/>
                  </a:cubicBezTo>
                  <a:cubicBezTo>
                    <a:pt x="53802" y="4566"/>
                    <a:pt x="54276" y="4587"/>
                    <a:pt x="54748" y="4622"/>
                  </a:cubicBezTo>
                  <a:cubicBezTo>
                    <a:pt x="55001" y="4640"/>
                    <a:pt x="55256" y="4663"/>
                    <a:pt x="55510" y="4688"/>
                  </a:cubicBezTo>
                  <a:cubicBezTo>
                    <a:pt x="55618" y="4700"/>
                    <a:pt x="55726" y="4712"/>
                    <a:pt x="55835" y="4725"/>
                  </a:cubicBezTo>
                  <a:cubicBezTo>
                    <a:pt x="55860" y="4728"/>
                    <a:pt x="56019" y="4748"/>
                    <a:pt x="56099" y="4758"/>
                  </a:cubicBezTo>
                  <a:cubicBezTo>
                    <a:pt x="56148" y="4766"/>
                    <a:pt x="56198" y="4773"/>
                    <a:pt x="56206" y="4775"/>
                  </a:cubicBezTo>
                  <a:cubicBezTo>
                    <a:pt x="56349" y="4798"/>
                    <a:pt x="56493" y="4820"/>
                    <a:pt x="56636" y="4845"/>
                  </a:cubicBezTo>
                  <a:cubicBezTo>
                    <a:pt x="56853" y="4883"/>
                    <a:pt x="57067" y="4923"/>
                    <a:pt x="57283" y="4965"/>
                  </a:cubicBezTo>
                  <a:cubicBezTo>
                    <a:pt x="57782" y="5065"/>
                    <a:pt x="58280" y="5179"/>
                    <a:pt x="58774" y="5308"/>
                  </a:cubicBezTo>
                  <a:cubicBezTo>
                    <a:pt x="59708" y="5551"/>
                    <a:pt x="60626" y="5846"/>
                    <a:pt x="61528" y="6190"/>
                  </a:cubicBezTo>
                  <a:cubicBezTo>
                    <a:pt x="61717" y="6262"/>
                    <a:pt x="61903" y="6341"/>
                    <a:pt x="62093" y="6413"/>
                  </a:cubicBezTo>
                  <a:cubicBezTo>
                    <a:pt x="62102" y="6417"/>
                    <a:pt x="62106" y="6419"/>
                    <a:pt x="62114" y="6422"/>
                  </a:cubicBezTo>
                  <a:cubicBezTo>
                    <a:pt x="62174" y="6448"/>
                    <a:pt x="62234" y="6473"/>
                    <a:pt x="62294" y="6499"/>
                  </a:cubicBezTo>
                  <a:cubicBezTo>
                    <a:pt x="62726" y="6690"/>
                    <a:pt x="63153" y="6892"/>
                    <a:pt x="63575" y="7103"/>
                  </a:cubicBezTo>
                  <a:cubicBezTo>
                    <a:pt x="64389" y="7510"/>
                    <a:pt x="65184" y="7956"/>
                    <a:pt x="65957" y="8436"/>
                  </a:cubicBezTo>
                  <a:cubicBezTo>
                    <a:pt x="66732" y="8917"/>
                    <a:pt x="67486" y="9430"/>
                    <a:pt x="68217" y="9976"/>
                  </a:cubicBezTo>
                  <a:cubicBezTo>
                    <a:pt x="68289" y="10029"/>
                    <a:pt x="68359" y="10083"/>
                    <a:pt x="68431" y="10138"/>
                  </a:cubicBezTo>
                  <a:cubicBezTo>
                    <a:pt x="68607" y="10277"/>
                    <a:pt x="68782" y="10416"/>
                    <a:pt x="68957" y="10558"/>
                  </a:cubicBezTo>
                  <a:cubicBezTo>
                    <a:pt x="69323" y="10859"/>
                    <a:pt x="69684" y="11165"/>
                    <a:pt x="70038" y="11480"/>
                  </a:cubicBezTo>
                  <a:cubicBezTo>
                    <a:pt x="71377" y="12674"/>
                    <a:pt x="72627" y="13964"/>
                    <a:pt x="73778" y="15340"/>
                  </a:cubicBezTo>
                  <a:cubicBezTo>
                    <a:pt x="74030" y="15640"/>
                    <a:pt x="74273" y="15945"/>
                    <a:pt x="74516" y="16251"/>
                  </a:cubicBezTo>
                  <a:cubicBezTo>
                    <a:pt x="74562" y="16310"/>
                    <a:pt x="74664" y="16444"/>
                    <a:pt x="74711" y="16506"/>
                  </a:cubicBezTo>
                  <a:cubicBezTo>
                    <a:pt x="74869" y="16717"/>
                    <a:pt x="75025" y="16929"/>
                    <a:pt x="75177" y="17143"/>
                  </a:cubicBezTo>
                  <a:cubicBezTo>
                    <a:pt x="75675" y="17839"/>
                    <a:pt x="76150" y="18550"/>
                    <a:pt x="76601" y="19278"/>
                  </a:cubicBezTo>
                  <a:cubicBezTo>
                    <a:pt x="77536" y="20788"/>
                    <a:pt x="78370" y="22360"/>
                    <a:pt x="79095" y="23981"/>
                  </a:cubicBezTo>
                  <a:cubicBezTo>
                    <a:pt x="79177" y="24161"/>
                    <a:pt x="79255" y="24341"/>
                    <a:pt x="79334" y="24523"/>
                  </a:cubicBezTo>
                  <a:cubicBezTo>
                    <a:pt x="79337" y="24529"/>
                    <a:pt x="79337" y="24530"/>
                    <a:pt x="79340" y="24536"/>
                  </a:cubicBezTo>
                  <a:cubicBezTo>
                    <a:pt x="79377" y="24624"/>
                    <a:pt x="79413" y="24712"/>
                    <a:pt x="79448" y="24801"/>
                  </a:cubicBezTo>
                  <a:cubicBezTo>
                    <a:pt x="79621" y="25228"/>
                    <a:pt x="79788" y="25657"/>
                    <a:pt x="79948" y="26091"/>
                  </a:cubicBezTo>
                  <a:cubicBezTo>
                    <a:pt x="80254" y="26924"/>
                    <a:pt x="80534" y="27768"/>
                    <a:pt x="80788" y="28621"/>
                  </a:cubicBezTo>
                  <a:cubicBezTo>
                    <a:pt x="81284" y="30296"/>
                    <a:pt x="81676" y="32002"/>
                    <a:pt x="81960" y="33725"/>
                  </a:cubicBezTo>
                  <a:cubicBezTo>
                    <a:pt x="81992" y="33920"/>
                    <a:pt x="82024" y="34116"/>
                    <a:pt x="82054" y="34311"/>
                  </a:cubicBezTo>
                  <a:cubicBezTo>
                    <a:pt x="82068" y="34406"/>
                    <a:pt x="82102" y="34664"/>
                    <a:pt x="82112" y="34739"/>
                  </a:cubicBezTo>
                  <a:cubicBezTo>
                    <a:pt x="82162" y="35148"/>
                    <a:pt x="82212" y="35558"/>
                    <a:pt x="82252" y="35968"/>
                  </a:cubicBezTo>
                  <a:cubicBezTo>
                    <a:pt x="82334" y="36823"/>
                    <a:pt x="82389" y="37677"/>
                    <a:pt x="82420" y="38536"/>
                  </a:cubicBezTo>
                  <a:cubicBezTo>
                    <a:pt x="82482" y="40314"/>
                    <a:pt x="82429" y="42096"/>
                    <a:pt x="82260" y="43868"/>
                  </a:cubicBezTo>
                  <a:cubicBezTo>
                    <a:pt x="82221" y="44291"/>
                    <a:pt x="82169" y="44712"/>
                    <a:pt x="82120" y="45134"/>
                  </a:cubicBezTo>
                  <a:cubicBezTo>
                    <a:pt x="82111" y="45200"/>
                    <a:pt x="82102" y="45266"/>
                    <a:pt x="82092" y="45332"/>
                  </a:cubicBezTo>
                  <a:cubicBezTo>
                    <a:pt x="82054" y="45593"/>
                    <a:pt x="82013" y="45853"/>
                    <a:pt x="81969" y="46113"/>
                  </a:cubicBezTo>
                  <a:cubicBezTo>
                    <a:pt x="81830" y="46942"/>
                    <a:pt x="81665" y="47766"/>
                    <a:pt x="81473" y="48585"/>
                  </a:cubicBezTo>
                  <a:cubicBezTo>
                    <a:pt x="81088" y="50236"/>
                    <a:pt x="80602" y="51861"/>
                    <a:pt x="80015" y="53453"/>
                  </a:cubicBezTo>
                  <a:cubicBezTo>
                    <a:pt x="79875" y="53836"/>
                    <a:pt x="79728" y="54216"/>
                    <a:pt x="79577" y="54596"/>
                  </a:cubicBezTo>
                  <a:cubicBezTo>
                    <a:pt x="79507" y="54770"/>
                    <a:pt x="79435" y="54944"/>
                    <a:pt x="79363" y="55119"/>
                  </a:cubicBezTo>
                  <a:cubicBezTo>
                    <a:pt x="79406" y="55013"/>
                    <a:pt x="79423" y="54972"/>
                    <a:pt x="79422" y="54972"/>
                  </a:cubicBezTo>
                  <a:lnTo>
                    <a:pt x="79422" y="54972"/>
                  </a:lnTo>
                  <a:cubicBezTo>
                    <a:pt x="79420" y="54972"/>
                    <a:pt x="79267" y="55339"/>
                    <a:pt x="79218" y="55448"/>
                  </a:cubicBezTo>
                  <a:cubicBezTo>
                    <a:pt x="78887" y="56194"/>
                    <a:pt x="78537" y="56931"/>
                    <a:pt x="78165" y="57658"/>
                  </a:cubicBezTo>
                  <a:cubicBezTo>
                    <a:pt x="77391" y="59167"/>
                    <a:pt x="76532" y="60633"/>
                    <a:pt x="75590" y="62044"/>
                  </a:cubicBezTo>
                  <a:cubicBezTo>
                    <a:pt x="75120" y="62750"/>
                    <a:pt x="74629" y="63442"/>
                    <a:pt x="74118" y="64120"/>
                  </a:cubicBezTo>
                  <a:cubicBezTo>
                    <a:pt x="74062" y="64196"/>
                    <a:pt x="74005" y="64271"/>
                    <a:pt x="73948" y="64346"/>
                  </a:cubicBezTo>
                  <a:cubicBezTo>
                    <a:pt x="73942" y="64355"/>
                    <a:pt x="73920" y="64382"/>
                    <a:pt x="73896" y="64413"/>
                  </a:cubicBezTo>
                  <a:cubicBezTo>
                    <a:pt x="73827" y="64498"/>
                    <a:pt x="73633" y="64744"/>
                    <a:pt x="73599" y="64787"/>
                  </a:cubicBezTo>
                  <a:cubicBezTo>
                    <a:pt x="73342" y="65105"/>
                    <a:pt x="73083" y="65421"/>
                    <a:pt x="72818" y="65732"/>
                  </a:cubicBezTo>
                  <a:cubicBezTo>
                    <a:pt x="71719" y="67029"/>
                    <a:pt x="70548" y="68261"/>
                    <a:pt x="69310" y="69425"/>
                  </a:cubicBezTo>
                  <a:cubicBezTo>
                    <a:pt x="68690" y="70005"/>
                    <a:pt x="68056" y="70569"/>
                    <a:pt x="67403" y="71114"/>
                  </a:cubicBezTo>
                  <a:cubicBezTo>
                    <a:pt x="67115" y="71357"/>
                    <a:pt x="66823" y="71596"/>
                    <a:pt x="66527" y="71831"/>
                  </a:cubicBezTo>
                  <a:cubicBezTo>
                    <a:pt x="66444" y="71897"/>
                    <a:pt x="66359" y="71963"/>
                    <a:pt x="66275" y="72030"/>
                  </a:cubicBezTo>
                  <a:cubicBezTo>
                    <a:pt x="66110" y="72154"/>
                    <a:pt x="65946" y="72279"/>
                    <a:pt x="65778" y="72402"/>
                  </a:cubicBezTo>
                  <a:cubicBezTo>
                    <a:pt x="64404" y="73422"/>
                    <a:pt x="62969" y="74358"/>
                    <a:pt x="61485" y="75208"/>
                  </a:cubicBezTo>
                  <a:cubicBezTo>
                    <a:pt x="60596" y="75717"/>
                    <a:pt x="59690" y="76193"/>
                    <a:pt x="58768" y="76638"/>
                  </a:cubicBezTo>
                  <a:cubicBezTo>
                    <a:pt x="58358" y="76836"/>
                    <a:pt x="57945" y="77028"/>
                    <a:pt x="57530" y="77213"/>
                  </a:cubicBezTo>
                  <a:cubicBezTo>
                    <a:pt x="57391" y="77274"/>
                    <a:pt x="57252" y="77334"/>
                    <a:pt x="57113" y="77394"/>
                  </a:cubicBezTo>
                  <a:cubicBezTo>
                    <a:pt x="57105" y="77397"/>
                    <a:pt x="57102" y="77399"/>
                    <a:pt x="57095" y="77402"/>
                  </a:cubicBezTo>
                  <a:cubicBezTo>
                    <a:pt x="56858" y="77501"/>
                    <a:pt x="56619" y="77597"/>
                    <a:pt x="56378" y="77692"/>
                  </a:cubicBezTo>
                  <a:cubicBezTo>
                    <a:pt x="54610" y="78387"/>
                    <a:pt x="52793" y="78952"/>
                    <a:pt x="50941" y="79381"/>
                  </a:cubicBezTo>
                  <a:cubicBezTo>
                    <a:pt x="50050" y="79588"/>
                    <a:pt x="49150" y="79764"/>
                    <a:pt x="48246" y="79908"/>
                  </a:cubicBezTo>
                  <a:cubicBezTo>
                    <a:pt x="48045" y="79940"/>
                    <a:pt x="47843" y="79969"/>
                    <a:pt x="47642" y="79998"/>
                  </a:cubicBezTo>
                  <a:cubicBezTo>
                    <a:pt x="47597" y="80006"/>
                    <a:pt x="47569" y="80010"/>
                    <a:pt x="47546" y="80013"/>
                  </a:cubicBezTo>
                  <a:cubicBezTo>
                    <a:pt x="47522" y="80016"/>
                    <a:pt x="47487" y="80019"/>
                    <a:pt x="47421" y="80028"/>
                  </a:cubicBezTo>
                  <a:cubicBezTo>
                    <a:pt x="46949" y="80082"/>
                    <a:pt x="46477" y="80133"/>
                    <a:pt x="46004" y="80174"/>
                  </a:cubicBezTo>
                  <a:cubicBezTo>
                    <a:pt x="44839" y="80275"/>
                    <a:pt x="43671" y="80325"/>
                    <a:pt x="42502" y="80325"/>
                  </a:cubicBezTo>
                  <a:cubicBezTo>
                    <a:pt x="41839" y="80325"/>
                    <a:pt x="41175" y="80309"/>
                    <a:pt x="40512" y="80277"/>
                  </a:cubicBezTo>
                  <a:cubicBezTo>
                    <a:pt x="39596" y="80231"/>
                    <a:pt x="38683" y="80157"/>
                    <a:pt x="37773" y="80051"/>
                  </a:cubicBezTo>
                  <a:cubicBezTo>
                    <a:pt x="37712" y="80044"/>
                    <a:pt x="37470" y="80013"/>
                    <a:pt x="37365" y="80001"/>
                  </a:cubicBezTo>
                  <a:cubicBezTo>
                    <a:pt x="37269" y="79987"/>
                    <a:pt x="37006" y="79950"/>
                    <a:pt x="36942" y="79940"/>
                  </a:cubicBezTo>
                  <a:cubicBezTo>
                    <a:pt x="36472" y="79869"/>
                    <a:pt x="36003" y="79790"/>
                    <a:pt x="35537" y="79702"/>
                  </a:cubicBezTo>
                  <a:cubicBezTo>
                    <a:pt x="33735" y="79365"/>
                    <a:pt x="31957" y="78908"/>
                    <a:pt x="30218" y="78332"/>
                  </a:cubicBezTo>
                  <a:cubicBezTo>
                    <a:pt x="29348" y="78045"/>
                    <a:pt x="28491" y="77724"/>
                    <a:pt x="27642" y="77380"/>
                  </a:cubicBezTo>
                  <a:cubicBezTo>
                    <a:pt x="27579" y="77355"/>
                    <a:pt x="27547" y="77342"/>
                    <a:pt x="27525" y="77333"/>
                  </a:cubicBezTo>
                  <a:cubicBezTo>
                    <a:pt x="27504" y="77324"/>
                    <a:pt x="27474" y="77309"/>
                    <a:pt x="27414" y="77283"/>
                  </a:cubicBezTo>
                  <a:cubicBezTo>
                    <a:pt x="27227" y="77203"/>
                    <a:pt x="27041" y="77120"/>
                    <a:pt x="26855" y="77037"/>
                  </a:cubicBezTo>
                  <a:cubicBezTo>
                    <a:pt x="26423" y="76841"/>
                    <a:pt x="25994" y="76637"/>
                    <a:pt x="25569" y="76426"/>
                  </a:cubicBezTo>
                  <a:cubicBezTo>
                    <a:pt x="23973" y="75632"/>
                    <a:pt x="22434" y="74728"/>
                    <a:pt x="20966" y="73719"/>
                  </a:cubicBezTo>
                  <a:cubicBezTo>
                    <a:pt x="20629" y="73489"/>
                    <a:pt x="20296" y="73252"/>
                    <a:pt x="19968" y="73012"/>
                  </a:cubicBezTo>
                  <a:cubicBezTo>
                    <a:pt x="19817" y="72899"/>
                    <a:pt x="19668" y="72785"/>
                    <a:pt x="19515" y="72673"/>
                  </a:cubicBezTo>
                  <a:cubicBezTo>
                    <a:pt x="19505" y="72666"/>
                    <a:pt x="19499" y="72661"/>
                    <a:pt x="19492" y="72656"/>
                  </a:cubicBezTo>
                  <a:cubicBezTo>
                    <a:pt x="19423" y="72603"/>
                    <a:pt x="19354" y="72549"/>
                    <a:pt x="19287" y="72494"/>
                  </a:cubicBezTo>
                  <a:cubicBezTo>
                    <a:pt x="18623" y="71968"/>
                    <a:pt x="17975" y="71425"/>
                    <a:pt x="17342" y="70859"/>
                  </a:cubicBezTo>
                  <a:cubicBezTo>
                    <a:pt x="16078" y="69732"/>
                    <a:pt x="14885" y="68526"/>
                    <a:pt x="13773" y="67249"/>
                  </a:cubicBezTo>
                  <a:cubicBezTo>
                    <a:pt x="13505" y="66941"/>
                    <a:pt x="13242" y="66629"/>
                    <a:pt x="12983" y="66314"/>
                  </a:cubicBezTo>
                  <a:cubicBezTo>
                    <a:pt x="12864" y="66169"/>
                    <a:pt x="12746" y="66022"/>
                    <a:pt x="12628" y="65876"/>
                  </a:cubicBezTo>
                  <a:cubicBezTo>
                    <a:pt x="12570" y="65801"/>
                    <a:pt x="12513" y="65726"/>
                    <a:pt x="12454" y="65654"/>
                  </a:cubicBezTo>
                  <a:cubicBezTo>
                    <a:pt x="12441" y="65638"/>
                    <a:pt x="12438" y="65634"/>
                    <a:pt x="12429" y="65624"/>
                  </a:cubicBezTo>
                  <a:cubicBezTo>
                    <a:pt x="12413" y="65603"/>
                    <a:pt x="12403" y="65588"/>
                    <a:pt x="12381" y="65559"/>
                  </a:cubicBezTo>
                  <a:cubicBezTo>
                    <a:pt x="11887" y="64907"/>
                    <a:pt x="11414" y="64243"/>
                    <a:pt x="10957" y="63566"/>
                  </a:cubicBezTo>
                  <a:cubicBezTo>
                    <a:pt x="10013" y="62158"/>
                    <a:pt x="9157" y="60693"/>
                    <a:pt x="8394" y="59179"/>
                  </a:cubicBezTo>
                  <a:cubicBezTo>
                    <a:pt x="8027" y="58451"/>
                    <a:pt x="7683" y="57712"/>
                    <a:pt x="7359" y="56963"/>
                  </a:cubicBezTo>
                  <a:cubicBezTo>
                    <a:pt x="7296" y="56818"/>
                    <a:pt x="7276" y="56770"/>
                    <a:pt x="7276" y="56770"/>
                  </a:cubicBezTo>
                  <a:lnTo>
                    <a:pt x="7276" y="56770"/>
                  </a:lnTo>
                  <a:cubicBezTo>
                    <a:pt x="7277" y="56770"/>
                    <a:pt x="7325" y="56881"/>
                    <a:pt x="7345" y="56928"/>
                  </a:cubicBezTo>
                  <a:cubicBezTo>
                    <a:pt x="7309" y="56840"/>
                    <a:pt x="7273" y="56754"/>
                    <a:pt x="7238" y="56666"/>
                  </a:cubicBezTo>
                  <a:cubicBezTo>
                    <a:pt x="7167" y="56492"/>
                    <a:pt x="7097" y="56317"/>
                    <a:pt x="7030" y="56141"/>
                  </a:cubicBezTo>
                  <a:cubicBezTo>
                    <a:pt x="6870" y="55733"/>
                    <a:pt x="6717" y="55319"/>
                    <a:pt x="6571" y="54906"/>
                  </a:cubicBezTo>
                  <a:cubicBezTo>
                    <a:pt x="6008" y="53307"/>
                    <a:pt x="5550" y="51675"/>
                    <a:pt x="5198" y="50018"/>
                  </a:cubicBezTo>
                  <a:cubicBezTo>
                    <a:pt x="5026" y="49219"/>
                    <a:pt x="4883" y="48416"/>
                    <a:pt x="4763" y="47607"/>
                  </a:cubicBezTo>
                  <a:cubicBezTo>
                    <a:pt x="4758" y="47581"/>
                    <a:pt x="4738" y="47432"/>
                    <a:pt x="4728" y="47357"/>
                  </a:cubicBezTo>
                  <a:cubicBezTo>
                    <a:pt x="4722" y="47304"/>
                    <a:pt x="4714" y="47245"/>
                    <a:pt x="4713" y="47243"/>
                  </a:cubicBezTo>
                  <a:cubicBezTo>
                    <a:pt x="4691" y="47046"/>
                    <a:pt x="4666" y="46850"/>
                    <a:pt x="4645" y="46653"/>
                  </a:cubicBezTo>
                  <a:cubicBezTo>
                    <a:pt x="4597" y="46193"/>
                    <a:pt x="4558" y="45733"/>
                    <a:pt x="4525" y="45273"/>
                  </a:cubicBezTo>
                  <a:cubicBezTo>
                    <a:pt x="4402" y="43497"/>
                    <a:pt x="4401" y="41715"/>
                    <a:pt x="4519" y="39938"/>
                  </a:cubicBezTo>
                  <a:cubicBezTo>
                    <a:pt x="4741" y="36626"/>
                    <a:pt x="5412" y="33263"/>
                    <a:pt x="6561" y="29892"/>
                  </a:cubicBezTo>
                  <a:cubicBezTo>
                    <a:pt x="7658" y="26668"/>
                    <a:pt x="9159" y="23595"/>
                    <a:pt x="11107" y="20654"/>
                  </a:cubicBezTo>
                  <a:cubicBezTo>
                    <a:pt x="11560" y="19968"/>
                    <a:pt x="12037" y="19297"/>
                    <a:pt x="12533" y="18641"/>
                  </a:cubicBezTo>
                  <a:cubicBezTo>
                    <a:pt x="13052" y="17957"/>
                    <a:pt x="13514" y="17180"/>
                    <a:pt x="14019" y="16463"/>
                  </a:cubicBezTo>
                  <a:cubicBezTo>
                    <a:pt x="14385" y="15943"/>
                    <a:pt x="14163" y="15152"/>
                    <a:pt x="13685" y="14796"/>
                  </a:cubicBezTo>
                  <a:cubicBezTo>
                    <a:pt x="13444" y="14615"/>
                    <a:pt x="13178" y="14530"/>
                    <a:pt x="12913" y="14530"/>
                  </a:cubicBezTo>
                  <a:cubicBezTo>
                    <a:pt x="12588" y="14530"/>
                    <a:pt x="12264" y="14659"/>
                    <a:pt x="11988" y="14897"/>
                  </a:cubicBezTo>
                  <a:cubicBezTo>
                    <a:pt x="11292" y="15498"/>
                    <a:pt x="10583" y="16100"/>
                    <a:pt x="10000" y="16812"/>
                  </a:cubicBezTo>
                  <a:cubicBezTo>
                    <a:pt x="9371" y="17580"/>
                    <a:pt x="8767" y="18368"/>
                    <a:pt x="8189" y="19176"/>
                  </a:cubicBezTo>
                  <a:cubicBezTo>
                    <a:pt x="7134" y="20651"/>
                    <a:pt x="6185" y="22202"/>
                    <a:pt x="5352" y="23812"/>
                  </a:cubicBezTo>
                  <a:cubicBezTo>
                    <a:pt x="3633" y="27140"/>
                    <a:pt x="2339" y="30695"/>
                    <a:pt x="1555" y="34356"/>
                  </a:cubicBezTo>
                  <a:cubicBezTo>
                    <a:pt x="0" y="41635"/>
                    <a:pt x="370" y="49290"/>
                    <a:pt x="2809" y="56332"/>
                  </a:cubicBezTo>
                  <a:cubicBezTo>
                    <a:pt x="5164" y="63125"/>
                    <a:pt x="9213" y="69354"/>
                    <a:pt x="14563" y="74171"/>
                  </a:cubicBezTo>
                  <a:cubicBezTo>
                    <a:pt x="20229" y="79273"/>
                    <a:pt x="27370" y="82695"/>
                    <a:pt x="34873" y="84016"/>
                  </a:cubicBezTo>
                  <a:cubicBezTo>
                    <a:pt x="37429" y="84466"/>
                    <a:pt x="40022" y="84695"/>
                    <a:pt x="42611" y="84695"/>
                  </a:cubicBezTo>
                  <a:cubicBezTo>
                    <a:pt x="47893" y="84695"/>
                    <a:pt x="53163" y="83740"/>
                    <a:pt x="58081" y="81741"/>
                  </a:cubicBezTo>
                  <a:cubicBezTo>
                    <a:pt x="65112" y="78882"/>
                    <a:pt x="71405" y="74360"/>
                    <a:pt x="76272" y="68522"/>
                  </a:cubicBezTo>
                  <a:cubicBezTo>
                    <a:pt x="80920" y="62946"/>
                    <a:pt x="84365" y="56336"/>
                    <a:pt x="85929" y="49227"/>
                  </a:cubicBezTo>
                  <a:cubicBezTo>
                    <a:pt x="87560" y="41824"/>
                    <a:pt x="87215" y="33990"/>
                    <a:pt x="84952" y="26756"/>
                  </a:cubicBezTo>
                  <a:cubicBezTo>
                    <a:pt x="82685" y="19507"/>
                    <a:pt x="78514" y="12753"/>
                    <a:pt x="72714" y="7800"/>
                  </a:cubicBezTo>
                  <a:cubicBezTo>
                    <a:pt x="67235" y="3122"/>
                    <a:pt x="60281" y="0"/>
                    <a:pt x="53048" y="0"/>
                  </a:cubicBezTo>
                  <a:close/>
                </a:path>
              </a:pathLst>
            </a:custGeom>
            <a:solidFill>
              <a:srgbClr val="000000"/>
            </a:solidFill>
            <a:ln>
              <a:noFill/>
            </a:ln>
          </p:spPr>
          <p:txBody>
            <a:bodyPr spcFirstLastPara="1" wrap="square" lIns="121900" tIns="121900" rIns="121900" bIns="121900" anchor="ctr" anchorCtr="0">
              <a:noAutofit/>
            </a:bodyPr>
            <a:lstStyle/>
            <a:p>
              <a:pPr algn="l" rtl="0"/>
              <a:endParaRPr/>
            </a:p>
          </p:txBody>
        </p:sp>
        <p:sp>
          <p:nvSpPr>
            <p:cNvPr id="1348" name="Google Shape;1348;p33"/>
            <p:cNvSpPr/>
            <p:nvPr/>
          </p:nvSpPr>
          <p:spPr>
            <a:xfrm rot="2700000">
              <a:off x="550380" y="3507583"/>
              <a:ext cx="480691" cy="499783"/>
            </a:xfrm>
            <a:prstGeom prst="diagStripe">
              <a:avLst>
                <a:gd name="adj" fmla="val 100000"/>
              </a:avLst>
            </a:prstGeom>
            <a:solidFill>
              <a:srgbClr val="000000"/>
            </a:solidFill>
            <a:ln w="762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l" rtl="0"/>
              <a:endParaRPr/>
            </a:p>
          </p:txBody>
        </p:sp>
        <p:sp>
          <p:nvSpPr>
            <p:cNvPr id="1350" name="Google Shape;1350;p33"/>
            <p:cNvSpPr/>
            <p:nvPr/>
          </p:nvSpPr>
          <p:spPr>
            <a:xfrm rot="2700000">
              <a:off x="2599334" y="3572469"/>
              <a:ext cx="313107" cy="324562"/>
            </a:xfrm>
            <a:prstGeom prst="diagStripe">
              <a:avLst>
                <a:gd name="adj" fmla="val 100000"/>
              </a:avLst>
            </a:prstGeom>
            <a:solidFill>
              <a:srgbClr val="000000"/>
            </a:solidFill>
            <a:ln w="762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l" rtl="0"/>
              <a:endParaRPr/>
            </a:p>
          </p:txBody>
        </p:sp>
        <p:sp>
          <p:nvSpPr>
            <p:cNvPr id="1351" name="Google Shape;1351;p33"/>
            <p:cNvSpPr/>
            <p:nvPr/>
          </p:nvSpPr>
          <p:spPr>
            <a:xfrm rot="2700000">
              <a:off x="4402769" y="3603347"/>
              <a:ext cx="344927" cy="327956"/>
            </a:xfrm>
            <a:prstGeom prst="diagStripe">
              <a:avLst>
                <a:gd name="adj" fmla="val 100000"/>
              </a:avLst>
            </a:prstGeom>
            <a:solidFill>
              <a:srgbClr val="000000"/>
            </a:solidFill>
            <a:ln w="762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l" rtl="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1118</Words>
  <Application>Microsoft Office PowerPoint</Application>
  <PresentationFormat>Widescreen</PresentationFormat>
  <Paragraphs>159</Paragraphs>
  <Slides>20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Anaheim</vt:lpstr>
      <vt:lpstr>Arial</vt:lpstr>
      <vt:lpstr>Arial MT</vt:lpstr>
      <vt:lpstr>Barlow</vt:lpstr>
      <vt:lpstr>Bebas Neue</vt:lpstr>
      <vt:lpstr>Black Han Sans</vt:lpstr>
      <vt:lpstr>Calibri</vt:lpstr>
      <vt:lpstr>Calibri Light</vt:lpstr>
      <vt:lpstr>Josefin Sans</vt:lpstr>
      <vt:lpstr>Times New Roman</vt:lpstr>
      <vt:lpstr>Office Theme</vt:lpstr>
      <vt:lpstr>PowerPoint Presentation</vt:lpstr>
      <vt:lpstr>Table of contents</vt:lpstr>
      <vt:lpstr>PowerPoint Presentation</vt:lpstr>
      <vt:lpstr>Abstract</vt:lpstr>
      <vt:lpstr>Car pooling</vt:lpstr>
      <vt:lpstr>Car Rental</vt:lpstr>
      <vt:lpstr>Proposed workflow</vt:lpstr>
      <vt:lpstr>PowerPoint Presentation</vt:lpstr>
      <vt:lpstr>Proposed Design Methodology</vt:lpstr>
      <vt:lpstr>PowerPoint Presentation</vt:lpstr>
      <vt:lpstr>PowerPoint Presentation</vt:lpstr>
      <vt:lpstr>PowerPoint Presentation</vt:lpstr>
      <vt:lpstr>Results and Discussions</vt:lpstr>
      <vt:lpstr>PowerPoint Presentation</vt:lpstr>
      <vt:lpstr>PowerPoint Presentation</vt:lpstr>
      <vt:lpstr>Glimpses Proposed Algorithm </vt:lpstr>
      <vt:lpstr>Future vision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Waywego connecting journeys</dc:title>
  <dc:creator>Suriya</dc:creator>
  <cp:lastModifiedBy>Suriyamoorthy R</cp:lastModifiedBy>
  <cp:revision>7</cp:revision>
  <dcterms:created xsi:type="dcterms:W3CDTF">2024-04-15T15:09:28Z</dcterms:created>
  <dcterms:modified xsi:type="dcterms:W3CDTF">2024-04-15T16:45:39Z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2023-11-26T00:00:00Z</vt:filetime>
  </property>
  <property fmtid="{D5CDD505-2E9C-101B-9397-08002B2CF9AE}" pid="3" name="LastSaved">
    <vt:filetime>2024-04-15T00:00:00Z</vt:filetime>
  </property>
</Properties>
</file>