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nefCx53HVbJAjoQQuhonIEzh1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689315"/>
            <a:ext cx="6368400" cy="3022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ISRO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Change detection due to human activities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PS Code  :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SIH1518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Priceless Brains 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Mr.R . Suriyamoorthy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sym typeface="Franklin Gothic"/>
              </a:rPr>
              <a:t>C-49143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AAA College of Engineering &amp;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Space Technology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81000" y="7302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54709" y="2109600"/>
            <a:ext cx="7182173" cy="4470271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Visualization with ISRO Satellite Data: Integrate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and Kivy for the Android app development, ensuring compatibility with smartphones and smartwatches. Utilize open-source API keys to seamlessly access and display real-time satellite data from ISRO, providing users with an aerial view of local freshwater tanks.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Community-Centric Data Insights: Leverage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Python's data visualization libraries for enhanced data insights.Enable communities to monitor changes in local freshwater resources, track trends, and make informed decisions related to water usage and conservation.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    Digital Clock Integration: Implement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digital clock feature within the app for users to conveniently track time while engaging with water monitoring data. Enhance the app's usability by providing both real-time water information and the current time.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0"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Educator Collaboration Platform with ISRO API Integration: Develop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web-based platform for educators using open-source API keys, offering additional resources and lesson plans. Integrate ISRO's educational resources through APIs for an enriched learning experience.</a:t>
            </a:r>
          </a:p>
          <a:p>
            <a:pPr marL="285750" lvl="0" indent="-18415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7869354" y="4448013"/>
            <a:ext cx="3941646" cy="20080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App Development with Python and Kivy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Open-Source API Keys for Satellite Data Access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 Visualization with Python Libraries:</a:t>
            </a:r>
            <a:endParaRPr lang="en-US" b="1" dirty="0">
              <a:latin typeface="Söhne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Space-Inspired Graphic Design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Integration of ISRO API for Educational Content:</a:t>
            </a:r>
            <a:endParaRPr lang="en-US" sz="1400" b="1" i="0" dirty="0">
              <a:effectLst/>
              <a:latin typeface="Söh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811000" y="7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Flowchart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3317282" y="159333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14349-0FF5-FB6B-4F7D-A930623406F6}"/>
              </a:ext>
            </a:extLst>
          </p:cNvPr>
          <p:cNvSpPr txBox="1"/>
          <p:nvPr/>
        </p:nvSpPr>
        <p:spPr>
          <a:xfrm>
            <a:off x="154983" y="654630"/>
            <a:ext cx="79816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Title: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Collaborative Water Monitoring Android App with Space-Tech Integration and Digital Clock</a:t>
            </a:r>
          </a:p>
          <a:p>
            <a:pPr algn="just"/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Android app named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collaboration with the Indian Space Research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(ISRO), leveraging Python, Kivy, and open-source API keys for a unique technological approach to space-related water monitoring. The app aims to provide real-time data visualization of freshwater resources, fostering community engagement, sustainable practices, and an innovative digital clock feature.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39401-4D68-1B3C-FE36-EAEBCF338045}"/>
              </a:ext>
            </a:extLst>
          </p:cNvPr>
          <p:cNvSpPr txBox="1"/>
          <p:nvPr/>
        </p:nvSpPr>
        <p:spPr>
          <a:xfrm>
            <a:off x="7869354" y="4002596"/>
            <a:ext cx="39416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Components: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EADB14-66F2-E69C-3449-A85DE97E09DA}"/>
              </a:ext>
            </a:extLst>
          </p:cNvPr>
          <p:cNvSpPr/>
          <p:nvPr/>
        </p:nvSpPr>
        <p:spPr>
          <a:xfrm>
            <a:off x="9562452" y="1681578"/>
            <a:ext cx="1177871" cy="3231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Architecture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01F764-50A5-C561-F8E3-92D2AE37BF64}"/>
              </a:ext>
            </a:extLst>
          </p:cNvPr>
          <p:cNvSpPr/>
          <p:nvPr/>
        </p:nvSpPr>
        <p:spPr>
          <a:xfrm>
            <a:off x="9562453" y="2185946"/>
            <a:ext cx="1177871" cy="323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 ,QA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3B2BA3-A323-108F-0AA0-AD2DC59E6D7C}"/>
              </a:ext>
            </a:extLst>
          </p:cNvPr>
          <p:cNvSpPr/>
          <p:nvPr/>
        </p:nvSpPr>
        <p:spPr>
          <a:xfrm>
            <a:off x="9531457" y="2670694"/>
            <a:ext cx="1177871" cy="3231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Analysis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3CABE-2659-8853-27CC-8F5A4A64611D}"/>
              </a:ext>
            </a:extLst>
          </p:cNvPr>
          <p:cNvSpPr/>
          <p:nvPr/>
        </p:nvSpPr>
        <p:spPr>
          <a:xfrm>
            <a:off x="9562451" y="3267417"/>
            <a:ext cx="1177871" cy="3231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19F621-B4E4-569E-6467-5FEBCFCA21B3}"/>
              </a:ext>
            </a:extLst>
          </p:cNvPr>
          <p:cNvSpPr/>
          <p:nvPr/>
        </p:nvSpPr>
        <p:spPr>
          <a:xfrm>
            <a:off x="9562452" y="1187020"/>
            <a:ext cx="1177871" cy="323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52D412-E75B-927C-7929-550EC66C5ED5}"/>
              </a:ext>
            </a:extLst>
          </p:cNvPr>
          <p:cNvSpPr/>
          <p:nvPr/>
        </p:nvSpPr>
        <p:spPr>
          <a:xfrm>
            <a:off x="9562451" y="707395"/>
            <a:ext cx="1177871" cy="323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6F2A1A-1D28-068B-0EF0-F14A7B9F6C77}"/>
              </a:ext>
            </a:extLst>
          </p:cNvPr>
          <p:cNvSpPr/>
          <p:nvPr/>
        </p:nvSpPr>
        <p:spPr>
          <a:xfrm>
            <a:off x="8446576" y="1030021"/>
            <a:ext cx="790414" cy="637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C509FA-4CCD-3FB5-4805-7543EBAD4315}"/>
              </a:ext>
            </a:extLst>
          </p:cNvPr>
          <p:cNvSpPr/>
          <p:nvPr/>
        </p:nvSpPr>
        <p:spPr>
          <a:xfrm>
            <a:off x="11020586" y="1027027"/>
            <a:ext cx="790414" cy="637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26D93E-6263-E65F-A6FC-780B40C58ADA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10151387" y="1030560"/>
            <a:ext cx="1" cy="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D1DBA-B344-2836-24BE-F3A7B7A1706F}"/>
              </a:ext>
            </a:extLst>
          </p:cNvPr>
          <p:cNvCxnSpPr/>
          <p:nvPr/>
        </p:nvCxnSpPr>
        <p:spPr>
          <a:xfrm>
            <a:off x="10179801" y="1508424"/>
            <a:ext cx="1" cy="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D0CB8-F156-8837-0019-5AB2FA076324}"/>
              </a:ext>
            </a:extLst>
          </p:cNvPr>
          <p:cNvCxnSpPr/>
          <p:nvPr/>
        </p:nvCxnSpPr>
        <p:spPr>
          <a:xfrm>
            <a:off x="10179801" y="1988869"/>
            <a:ext cx="1" cy="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2A377-F267-A8D6-EBF8-D587A52DCF8D}"/>
              </a:ext>
            </a:extLst>
          </p:cNvPr>
          <p:cNvCxnSpPr/>
          <p:nvPr/>
        </p:nvCxnSpPr>
        <p:spPr>
          <a:xfrm>
            <a:off x="10179801" y="2531314"/>
            <a:ext cx="1" cy="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EF3031-2DC4-4763-5949-389D42130020}"/>
              </a:ext>
            </a:extLst>
          </p:cNvPr>
          <p:cNvCxnSpPr/>
          <p:nvPr/>
        </p:nvCxnSpPr>
        <p:spPr>
          <a:xfrm>
            <a:off x="10179801" y="3042760"/>
            <a:ext cx="1" cy="1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4276C9-530E-E7DE-930B-DEE20E2024E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197915" y="1348603"/>
            <a:ext cx="364537" cy="1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7A502E-9B87-4017-8439-B2B7456811F0}"/>
              </a:ext>
            </a:extLst>
          </p:cNvPr>
          <p:cNvCxnSpPr>
            <a:cxnSpLocks/>
            <a:stCxn id="14" idx="3"/>
            <a:endCxn id="18" idx="2"/>
          </p:cNvCxnSpPr>
          <p:nvPr/>
        </p:nvCxnSpPr>
        <p:spPr>
          <a:xfrm flipV="1">
            <a:off x="10740323" y="1345608"/>
            <a:ext cx="280263" cy="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sldNum" idx="12"/>
          </p:nvPr>
        </p:nvSpPr>
        <p:spPr>
          <a:xfrm>
            <a:off x="208750" y="6476995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5791200" y="1654193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6BF6-07F4-4EFC-43B4-64DD819E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07" y="2569118"/>
            <a:ext cx="4838700" cy="4067891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Impact: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Python, Kivy, open-source API keys, and ISRO's satellite data and educational resources,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becomes a uniquely powerful tool. This collaboration aims to empower communities with space-tech-enhanced insights for effective water monitoring and conservation.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space-themed graphical elements and real-time data visualization.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community engagement through space-tech-inspired educational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Empowerment of communities through space-tech-integrated water monitoring.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4D25-490A-D1B9-258A-790EBBEE29D6}"/>
              </a:ext>
            </a:extLst>
          </p:cNvPr>
          <p:cNvSpPr txBox="1"/>
          <p:nvPr/>
        </p:nvSpPr>
        <p:spPr>
          <a:xfrm>
            <a:off x="5549986" y="1949696"/>
            <a:ext cx="60985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project's significance lies in its innovative use of Python, Kivy, and open-source API keys, combined with ISRO's data and educational resources.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AquaEdify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becomes a pioneering tool for societal water monitoring, blending technology and space-related insights for a sustainable future.</a:t>
            </a:r>
          </a:p>
        </p:txBody>
      </p:sp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BFE62E29-13B0-2A8D-A1CC-72FD4D7A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07" y="3119247"/>
            <a:ext cx="6858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523440" y="2015604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SURIYAMOORTHY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SIVABALAN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JANANI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  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POONKODI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ECE		Year : III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Rithik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CSE		Year  II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HEMAND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BE		Stream (ECE, CSE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	EEE		Year I 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 Name 1 :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Sevugarajan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M.Sc., M. Sc.[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(IISc.), Ph. D (IISc)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 Name 1 :  </a:t>
            </a:r>
            <a:r>
              <a:rPr lang="en-IN" sz="1400" b="1" i="0" dirty="0" err="1">
                <a:solidFill>
                  <a:srgbClr val="040C28"/>
                </a:solidFill>
                <a:effectLst/>
                <a:latin typeface="Google Sans"/>
              </a:rPr>
              <a:t>Dr.</a:t>
            </a:r>
            <a:r>
              <a:rPr lang="en-IN" sz="1400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1400" b="1" i="0" dirty="0">
                <a:solidFill>
                  <a:srgbClr val="040C28"/>
                </a:solidFill>
                <a:effectLst/>
                <a:latin typeface="Google Sans"/>
              </a:rPr>
              <a:t>M.</a:t>
            </a:r>
            <a:r>
              <a:rPr lang="en-IN" sz="1400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1400" b="1" i="0" dirty="0" err="1">
                <a:solidFill>
                  <a:srgbClr val="040C28"/>
                </a:solidFill>
                <a:effectLst/>
                <a:latin typeface="Google Sans"/>
              </a:rPr>
              <a:t>Sekar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756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Söhne</vt:lpstr>
      <vt:lpstr>Franklin Gothic</vt:lpstr>
      <vt:lpstr>Noto Sans Symbols</vt:lpstr>
      <vt:lpstr>Libre Franklin</vt:lpstr>
      <vt:lpstr>Times New Roman</vt:lpstr>
      <vt:lpstr>Arial</vt:lpstr>
      <vt:lpstr>Calibri</vt:lpstr>
      <vt:lpstr>Google Sans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Suriyamoorthy R</cp:lastModifiedBy>
  <cp:revision>4</cp:revision>
  <dcterms:created xsi:type="dcterms:W3CDTF">2022-02-11T07:14:46Z</dcterms:created>
  <dcterms:modified xsi:type="dcterms:W3CDTF">2023-10-25T06:22:41Z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