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nefCx53HVbJAjoQQuhonIEzh1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689315"/>
            <a:ext cx="6368400" cy="3022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AICTE, MIC-Student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 Innovation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  :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SIH1491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Priceless Brains 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Mr.R . Suriyamoorthy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C-49143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AAA College of Engineering &amp;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Software</a:t>
            </a: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81000" y="7302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54709" y="2109600"/>
            <a:ext cx="7182173" cy="4470271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18415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7869354" y="4448013"/>
            <a:ext cx="3941646" cy="20080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App Development with Python and Kivy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Open-Source API Keys for Satellite Data Access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 Visualization with Python Libraries:</a:t>
            </a:r>
            <a:endParaRPr lang="en-US" b="1" dirty="0">
              <a:latin typeface="Söhne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Space-Inspired Graphic Design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Integration of ISRO API for Educational Content:</a:t>
            </a:r>
            <a:endParaRPr lang="en-US" sz="1400" b="1" i="0" dirty="0">
              <a:effectLst/>
              <a:latin typeface="Söh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811000" y="7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Flowchart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3317282" y="159333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14349-0FF5-FB6B-4F7D-A930623406F6}"/>
              </a:ext>
            </a:extLst>
          </p:cNvPr>
          <p:cNvSpPr txBox="1"/>
          <p:nvPr/>
        </p:nvSpPr>
        <p:spPr>
          <a:xfrm>
            <a:off x="154983" y="654630"/>
            <a:ext cx="79816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Title: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Collaborative Water Monitoring Android App with Space-Tech Integration and Digital Clock</a:t>
            </a:r>
          </a:p>
          <a:p>
            <a:pPr algn="just"/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Android app named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collaboration with the Indian Space Research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(ISRO), leveraging Python, Kivy, and open-source API keys for a unique technological approach to space-related water monitoring. The app aims to provide real-time data visualization of freshwater resources, fostering community engagement, sustainable practices, and an innovative digital clock feature.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39401-4D68-1B3C-FE36-EAEBCF338045}"/>
              </a:ext>
            </a:extLst>
          </p:cNvPr>
          <p:cNvSpPr txBox="1"/>
          <p:nvPr/>
        </p:nvSpPr>
        <p:spPr>
          <a:xfrm>
            <a:off x="7869354" y="4002596"/>
            <a:ext cx="39416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Components: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AB9080-09FC-93E9-F1AD-5A6CCB6DF7E2}"/>
              </a:ext>
            </a:extLst>
          </p:cNvPr>
          <p:cNvSpPr/>
          <p:nvPr/>
        </p:nvSpPr>
        <p:spPr>
          <a:xfrm>
            <a:off x="8157691" y="683887"/>
            <a:ext cx="3653309" cy="4106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0A5F1-2451-DB6F-4A8C-1B6B2F39D296}"/>
              </a:ext>
            </a:extLst>
          </p:cNvPr>
          <p:cNvSpPr/>
          <p:nvPr/>
        </p:nvSpPr>
        <p:spPr>
          <a:xfrm>
            <a:off x="8187188" y="1418583"/>
            <a:ext cx="3653309" cy="383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2B7D6F-C345-2B88-48B9-E9E8F259E962}"/>
              </a:ext>
            </a:extLst>
          </p:cNvPr>
          <p:cNvSpPr/>
          <p:nvPr/>
        </p:nvSpPr>
        <p:spPr>
          <a:xfrm>
            <a:off x="8187188" y="2126545"/>
            <a:ext cx="3653309" cy="344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5633AD-C831-9AA4-641B-F439047558B8}"/>
              </a:ext>
            </a:extLst>
          </p:cNvPr>
          <p:cNvSpPr/>
          <p:nvPr/>
        </p:nvSpPr>
        <p:spPr>
          <a:xfrm>
            <a:off x="8098697" y="2734807"/>
            <a:ext cx="3832074" cy="3231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1DF166-16BA-6F24-9849-7B2944A2F3BF}"/>
              </a:ext>
            </a:extLst>
          </p:cNvPr>
          <p:cNvSpPr/>
          <p:nvPr/>
        </p:nvSpPr>
        <p:spPr>
          <a:xfrm>
            <a:off x="8157692" y="3402927"/>
            <a:ext cx="3682806" cy="2912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9F7842-AF40-5344-64AA-4AD05944F3A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984346" y="1094552"/>
            <a:ext cx="29497" cy="32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9C1EFC-69A8-81C7-3A1D-B78219D91B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013843" y="1802514"/>
            <a:ext cx="0" cy="32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981FC-08A8-72FF-04CF-4BAC54A2A32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013843" y="2470634"/>
            <a:ext cx="891" cy="26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C3550D-322C-449E-DFCF-617C2803A06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9999095" y="3057972"/>
            <a:ext cx="15639" cy="34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sldNum" idx="12"/>
          </p:nvPr>
        </p:nvSpPr>
        <p:spPr>
          <a:xfrm>
            <a:off x="208750" y="6476995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5791200" y="1654193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6BF6-07F4-4EFC-43B4-64DD819E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07" y="2569118"/>
            <a:ext cx="4838700" cy="4067891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Impact: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Python, Kivy, open-source API keys, and ISRO's satellite data and educational resources,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becomes a uniquely powerful tool. This collaboration aims to empower communities with space-tech-enhanced insights for effective water monitoring and conservation.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space-themed graphical elements and real-time data visualization.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community engagement through space-tech-inspired educational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Empowerment of communities through space-tech-integrated water monitoring.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4D25-490A-D1B9-258A-790EBBEE29D6}"/>
              </a:ext>
            </a:extLst>
          </p:cNvPr>
          <p:cNvSpPr txBox="1"/>
          <p:nvPr/>
        </p:nvSpPr>
        <p:spPr>
          <a:xfrm>
            <a:off x="5549986" y="1949696"/>
            <a:ext cx="60985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project's significance lies in its innovative use of Python, Kivy, and open-source API keys, combined with ISRO's data and educational resources.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becomes a pioneering tool for societal water monitoring, blending technology and space-related insights for a sustainable future.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7ABAE-21B4-21D2-6294-B1F0DAA733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2052" y="3275957"/>
            <a:ext cx="2976516" cy="3032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E4D565-6F00-A7C0-8E77-AEA61783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63" y="3275957"/>
            <a:ext cx="2681969" cy="3032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D7F79-5FB4-EACC-F4BC-4F98D152A61D}"/>
              </a:ext>
            </a:extLst>
          </p:cNvPr>
          <p:cNvSpPr txBox="1"/>
          <p:nvPr/>
        </p:nvSpPr>
        <p:spPr>
          <a:xfrm>
            <a:off x="7948993" y="6417018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 set 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523440" y="2015604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SURIYAMOORTHY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SIVABALAN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JANANI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  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POONKODI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Rithik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CSE		Year  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HEMAND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EEE		Year I 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 Name 1 :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Sevugarajan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M.Sc., M. Sc.[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(IISc.), Ph. D (IISc)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 Name 1 :  </a:t>
            </a:r>
            <a:r>
              <a:rPr lang="en-IN" sz="1400" b="1" i="0" dirty="0" err="1">
                <a:solidFill>
                  <a:srgbClr val="040C28"/>
                </a:solidFill>
                <a:effectLst/>
                <a:latin typeface="Google Sans"/>
              </a:rPr>
              <a:t>Dr.</a:t>
            </a:r>
            <a:r>
              <a:rPr lang="en-IN" sz="1400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1400" b="1" i="0" dirty="0">
                <a:solidFill>
                  <a:srgbClr val="040C28"/>
                </a:solidFill>
                <a:effectLst/>
                <a:latin typeface="Google Sans"/>
              </a:rPr>
              <a:t>M.</a:t>
            </a:r>
            <a:r>
              <a:rPr lang="en-IN" sz="1400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1400" b="1" i="0" dirty="0" err="1">
                <a:solidFill>
                  <a:srgbClr val="040C28"/>
                </a:solidFill>
                <a:effectLst/>
                <a:latin typeface="Google Sans"/>
              </a:rPr>
              <a:t>Sekar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582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Google Sans</vt:lpstr>
      <vt:lpstr>Noto Sans Symbols</vt:lpstr>
      <vt:lpstr>Söhne</vt:lpstr>
      <vt:lpstr>Times New Roman</vt:lpstr>
      <vt:lpstr>Libre Franklin</vt:lpstr>
      <vt:lpstr>Franklin Gothic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Suriyamoorthy R</cp:lastModifiedBy>
  <cp:revision>5</cp:revision>
  <dcterms:created xsi:type="dcterms:W3CDTF">2022-02-11T07:14:46Z</dcterms:created>
  <dcterms:modified xsi:type="dcterms:W3CDTF">2023-10-25T14:36:00Z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