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8"/>
  </p:notesMasterIdLst>
  <p:sldIdLst>
    <p:sldId id="256" r:id="rId3"/>
    <p:sldId id="32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</p:sldIdLst>
  <p:sldSz cx="6858000" cy="5143500"/>
  <p:notesSz cx="6858000" cy="9144000"/>
  <p:embeddedFontLst>
    <p:embeddedFont>
      <p:font typeface="Californian FB" panose="0207040306080B030204" pitchFamily="18" charset="0"/>
      <p:regular r:id="rId69"/>
      <p:bold r:id="rId70"/>
      <p:italic r:id="rId71"/>
    </p:embeddedFont>
    <p:embeddedFont>
      <p:font typeface="Playfair Display" panose="00000500000000000000" pitchFamily="2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font" Target="fonts/font6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1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5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D7793D6-5337-8960-43A9-AA1150AC9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91284EE9-23D4-5C5D-C5E9-8048A2A8C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396D2772-442F-E4D0-9DB4-0BC653713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153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867A8C3-D74C-8EC9-CEEA-585DB977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88C338C4-804C-A192-778A-65895CD935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F7036E89-9370-6617-9D5C-74CD3BA5D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10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8E29403-ADDB-7000-F421-D036EEC5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BD6938ED-B5CA-AA79-DAFF-857ACF5B5C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68D37947-18E7-A180-87D7-788E88DF0F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0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301A975-8F52-6BEC-9BBA-8870EEBB3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9D36C4CA-DB44-41C7-A59F-550D184B5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5BFC00A6-852C-E2D3-CDBA-27D65E5B1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89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1704BC8-EE0A-02B1-2A46-167B7A09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E8F5BA07-F546-E0BB-204C-6E1F2583DA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52194E3D-84D5-8F23-A1EE-C76DA78CF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239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E2515BBC-9806-55C3-9E30-F0816F35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ACCA0BCC-51F1-33D0-6E7C-3DE91D745B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F6F4B9BE-1EFF-4BFE-5957-FB6BA2DE6D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40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75DAC0D-7F0E-C46F-78C9-CE4CD8376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65602C47-7193-F5BF-E07C-EC1CC03CA0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A3281118-18FB-8AAE-BFC1-50A8FB80A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000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46B456B-561C-6AE3-76AC-270053D8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CBCFCE94-013A-35FF-E133-8606269269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1010669D-DACD-2F12-4EF8-4C42327A1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89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9E73408-B57D-AF77-0338-CD962240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31214E66-4621-A932-8F3A-64CA981B94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63BCADF0-B729-AF1A-1B90-1CBB43CFA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215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220F9E1-FBC6-F241-6A46-6145E9892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3039D0AE-BF91-AA62-B1F1-7F64CB7D6A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3E7430C5-B7F5-D107-44DE-CE1DC2885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1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C96A774-39FE-0A78-0955-E6615EE9C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6D159A03-49C5-A782-C157-57B47BFC10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01A2BA28-E663-1F19-D1D3-5E2686D695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077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9C4FCFB-C24C-7B13-BBAE-2E2077553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15171335-EFDE-0E7E-7E42-40C6CC3E4A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FD136379-891A-B7F5-02F9-44B005021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946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A5CE666-1687-153A-8FBC-3C71F3002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AFA60D36-3D81-18F3-FE4C-779A0C4D03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4B97F24F-A33B-51A4-6A67-793CE001B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3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B4EA110-37E5-E8B5-EEF2-385A2075E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CE7A2DAB-D630-859D-5C8B-145D7FDEF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5932A2D5-8A09-3301-CBD9-3A4FAAC12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92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98617F5-AC87-A8E4-645B-849733FA5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BEF50F28-5EF0-E1AB-FE42-330DC836D2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15E09D7C-2428-C284-6595-20E76C55D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830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545B949-A91F-120B-0704-D935B3CAB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A00304AD-8040-B739-24A2-520426661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5273F2B4-BD08-1487-B325-7D94579FFE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913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6B77291-B33A-B235-BC6C-A475FBE5D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1538E826-86EE-39AF-1C1F-14F326F55E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CFFB7CC7-883F-F852-8B2A-9426A9B49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431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50C3F4F-4301-648A-896F-2992DF838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80665E6E-55A4-D4EF-BE67-D81C5BE241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6A8E02A1-3AEC-6FA3-139F-E1AA9337E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422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DD2F702-AEE4-D065-C413-C103F281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03011C51-D398-7B74-3181-78588A780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C98125B6-CF68-85DD-9920-B8FE1D1BC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822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3400688-9E2B-0CA1-FDDF-723C6CDBB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97704ACD-7A04-9D9B-2D46-A4F0D89B4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FE0301F2-022D-1347-0C60-054B90274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175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81A3D25-DD46-81C5-302C-657FEECC6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BCB17AD4-5FE2-6D6E-C6E7-DBE703B89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0A3A420C-6357-DFF2-ABF7-406D3CFF45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08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4784001-EF0C-04C3-B4AD-D04A966CE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65F958C9-5151-3A8D-7B2E-71792EE6A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62315251-5C41-C3FB-73D4-C9B3E4FE3E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901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A349441-98B7-1295-5AA2-F8910CA38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04A5FF95-9C3A-5CC2-C680-0ACDD125A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38B1BBF0-CFD7-BF85-60DF-852F3F251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475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81AB86A-FB80-646C-40F9-880565CB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D8ACF66F-2033-0E5B-57F2-AD53082558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E14E1D31-C9FD-2834-B4CC-D83E9395A1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897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DC87DB1-3BDC-EFD9-C883-44CF78539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5A2B0D20-ED7B-FE86-26A2-E9D9ABAAB4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57CB029F-EB7C-9CF4-5449-4AC99F0BA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09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E70453C-3B42-AA2A-573A-81896047B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39D25FA6-E959-3C44-D951-CCFA2FDF02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65240AE7-066E-45F4-EDE8-0E7878FFFF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69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0511DBB-527E-7201-4088-D96648CF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22FE5A77-B257-F7FB-B5C1-646D34B7E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77B4CEEC-6720-2D81-9D14-006C34FB66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4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E0D34245-5D37-8FD8-193A-CE149F44B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6CCC80F6-F668-ACDA-9046-00C5AE0F3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7A12DE55-7748-F57C-0F04-773EC52E8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952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4827ADE-F4AB-2277-0DD0-C84A43237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74EC39B6-6BDE-14AE-2241-7BC0F4ED0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23346359-A17A-7B23-4B9D-5DF809B32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710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EDD2064-9856-7FB4-2B3D-D5D5FFBAE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29CAE691-8226-6B51-093F-91F91CF19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D5C5B13F-50AF-BB07-9D19-C57CD01BC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96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2190C41-BE2D-7D8E-7040-C633560D8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D1FF16A7-FFB5-A063-8DB0-21920EEF6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46101F66-AC10-EBCF-F809-2DF503B06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621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F0E1829-01C7-5E37-96C0-560AAABC0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B2090378-842B-ED40-B202-91FE445E96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C9049082-0C80-18A0-C88D-4068E50B5E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3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79242F1-C76B-B5EB-8D30-36A8146A3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A5BD54AA-8EAB-FF44-51C5-714FCD9F74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DC22D08C-C599-884F-3E3B-A66EE636B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583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74F4235-C4D5-EB3D-3B8D-2A3970222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696DFB71-6093-FBB4-85F9-6FA106F382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A5D6CD82-6C77-CAAC-08EB-3433DD5F4F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2147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22DCDE2-4BB4-F451-8859-3172678E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90B34B66-324C-8064-096E-48D6F4DE6A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1693FAB7-F7DB-7FEC-CA87-83315FFBB7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0043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ABD8430-3C9A-C5F9-F283-31E58ED8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27F2A565-6FE5-2324-4ADD-0E7A3DA5DB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872E15C4-BE63-5055-A57F-AB80278A0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3976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0B6181D-9313-FCCC-B269-AA4FB9A3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40A4C14C-D397-E615-AD25-1B86999D08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0E855002-90E0-6293-913E-A3A04852F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5337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E409DB8-4BC7-B865-1746-EDBA7BB42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21A4EBA2-6F18-10DC-1083-88040008DC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AB56E7FF-DF18-53EB-703E-050B01F9CE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227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67345DD-05AF-C1EB-BD5B-CC0B3DF2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E23518C4-E111-B631-A4A1-A02CDF144F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99E09FE7-66E3-C527-EC82-AF17CEB32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0985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6BA4E64-8D75-899B-D58F-ACF4A627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B97A6EFF-2995-B044-FB6C-C713CD45D1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77CFE84E-D81A-A53F-FCEE-3FCEBB570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617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FFB496D-1FDF-C788-1EC7-8164C5EB6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E16827A8-02B3-961D-584E-FBEEA1BD81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B4C2C9DA-8BCB-9777-5FD4-9A19A10043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9662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C4155FA-99AB-47D4-8728-4344E239E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DDD860B1-8AFB-1FD3-7660-F8D891D01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E6117078-8733-FC15-B18C-187A9FA688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756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EB82DBF-DB87-CF02-1422-CF33732CB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A7046446-6467-6448-5A5E-9CAEF8B6CB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9CDC48FA-E30A-E939-D69A-205EE4DF54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06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4E5F9B9-544D-09F7-BADE-02E59FDF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DE638785-5998-355A-E68F-E41EF6BDC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9C8EDBA4-4C99-2190-E933-3EEE58F6C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312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19DDFAF-8D82-3112-0647-CE474997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9AE4314F-C86E-5C55-6E00-E81D0FC4E3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B8BF08D1-E618-419D-9ED7-A9BD254AB3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659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8801967-3686-2A25-703A-E4A728D6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73CFFADC-7697-F39B-F7FD-32E70EDE58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451E5999-766E-4ED2-17BF-38149853E6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0539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6BF9897-7502-81DE-1782-022A93C3F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486F49E8-097F-B14B-C316-BC5ECE4B1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4D01A999-4168-8043-B8AF-91361D7D7C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0813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C95028E-D48D-5DA4-5FBF-63A50E49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9EDCC918-D93B-A6EB-BC4C-CB440980D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589B589C-C485-E2F7-7AE8-CD51B32BCB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5350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1F40623-9791-FE28-2B4F-95D4AAA81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EE4A1645-8160-F06C-A942-E58B9071C2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BA57B09C-2AA2-9C5B-1DBA-E1E3A8EE55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7848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BBFE3AC-6BB7-F895-CCE1-D1A3FE509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C7481CA5-5FC7-61F6-AFC5-E1D396B33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ABE6F00A-61B0-801D-FD3B-4955C3D2D1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794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EFEE8E23-AC86-C556-E154-79BD83109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2C15D65B-4ED8-DA36-FE25-D8E7DCA42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0C2310C3-A4C7-72C3-A9C9-68011CB4E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33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464BB47-F2D7-17A2-AB0B-9CAD4C16C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425CDBDA-0DAF-B049-381C-2C202B0A14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0C630564-2FA2-4757-9227-C012C265F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1210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315E9AC-30E8-DDCB-5D45-9EB16870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4C6BDBC0-8461-7FAB-664A-F0E4E8168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C00EFCB1-DDE9-B36C-8F98-CA4ED6B702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3642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0121CA6-156B-155F-A303-9828635B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AC55709A-C1BA-16F9-FC0B-DD1A632AC1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11C6E85D-5FD4-25C2-5E17-F2D7A27CE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55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3BDFF847-F5EA-F8DC-0B01-02055ADE3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27A5FB21-830C-10D7-C7D1-3559646ACA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785D5F53-7EB1-80AF-119C-716EB365A7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0529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21EFC0D-A025-D083-7E14-60194D61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4EA62CE3-EE32-D33E-01D1-9A3A7E103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097C4485-7FE3-AE51-0B04-117246927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855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823E169-2625-1038-8B35-DAF685A1B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E19AA7F2-00DE-9583-0C3C-A8B0AE88CD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589510D5-424A-FA9D-8EC2-491839C63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3716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BA2A09E-C228-5B0A-4AB9-A9DA351D1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A205C35D-5F46-ED71-74CF-4D241F02B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445CCD58-2123-6AEE-C4BA-4F3DC74B97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0123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85F1F2D-8912-1F37-0E17-40A95FD19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0108536F-0380-2068-AF2E-C836ACA68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1546D695-6DDF-AD76-EB75-E23AA28AA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98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93A03FA-749F-53A2-AF57-B89A01562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959105F6-E938-CF9A-0423-E8C5E8E73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5D7FCEE3-1092-23C9-4D76-0EABE3E37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9765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E7F1CE3-16AC-8DE0-654E-EE7176033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1D1F71EE-1AA1-A25D-1407-4B2A951E4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86846F08-109F-FD12-4F9B-73EF43A93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1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90B2E92-A674-FDF9-4B2C-D0D8F794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120C806E-EBEE-04DB-E009-84A4D0EBF0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4033E9F7-248D-CB89-59A9-C30034EB9B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20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245F01C-DF8B-0D23-64CE-3157B1D42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22B794F8-6F1B-5C89-5553-62932363B6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C3EFFD05-38A9-F8EA-74B4-47DE36507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21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488B5A6-3D71-5805-8042-CF26BE385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284686852_0:notes">
            <a:extLst>
              <a:ext uri="{FF2B5EF4-FFF2-40B4-BE49-F238E27FC236}">
                <a16:creationId xmlns:a16="http://schemas.microsoft.com/office/drawing/2014/main" id="{CD3AE9DB-363B-3C32-76E9-C82F101B1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284686852_0:notes">
            <a:extLst>
              <a:ext uri="{FF2B5EF4-FFF2-40B4-BE49-F238E27FC236}">
                <a16:creationId xmlns:a16="http://schemas.microsoft.com/office/drawing/2014/main" id="{D4331EFC-C8DA-12A0-78A9-D29231F860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00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600" cy="20526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600" cy="792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600" cy="8418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30000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30000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6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12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12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1200"/>
              </a:spcBef>
              <a:spcAft>
                <a:spcPts val="12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700" cy="40908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900" cy="36951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600" cy="1963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600" cy="1300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ctr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29845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2pPr>
            <a:lvl3pPr marL="1371600" lvl="2" indent="-29845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marL="1828800" lvl="3" indent="-29845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marL="2286000" lvl="4" indent="-29845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marL="2743200" lvl="5" indent="-29845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marL="3200400" lvl="6" indent="-29845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marL="3657600" lvl="7" indent="-29845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marL="4114800" lvl="8" indent="-29845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354343" y="4663217"/>
            <a:ext cx="41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r">
              <a:buNone/>
              <a:defRPr sz="800">
                <a:solidFill>
                  <a:schemeClr val="dk2"/>
                </a:solidFill>
              </a:defRPr>
            </a:lvl1pPr>
            <a:lvl2pPr lvl="1" algn="r">
              <a:buNone/>
              <a:defRPr sz="800">
                <a:solidFill>
                  <a:schemeClr val="dk2"/>
                </a:solidFill>
              </a:defRPr>
            </a:lvl2pPr>
            <a:lvl3pPr lvl="2" algn="r">
              <a:buNone/>
              <a:defRPr sz="800">
                <a:solidFill>
                  <a:schemeClr val="dk2"/>
                </a:solidFill>
              </a:defRPr>
            </a:lvl3pPr>
            <a:lvl4pPr lvl="3" algn="r">
              <a:buNone/>
              <a:defRPr sz="800">
                <a:solidFill>
                  <a:schemeClr val="dk2"/>
                </a:solidFill>
              </a:defRPr>
            </a:lvl4pPr>
            <a:lvl5pPr lvl="4" algn="r">
              <a:buNone/>
              <a:defRPr sz="800">
                <a:solidFill>
                  <a:schemeClr val="dk2"/>
                </a:solidFill>
              </a:defRPr>
            </a:lvl5pPr>
            <a:lvl6pPr lvl="5" algn="r">
              <a:buNone/>
              <a:defRPr sz="800">
                <a:solidFill>
                  <a:schemeClr val="dk2"/>
                </a:solidFill>
              </a:defRPr>
            </a:lvl6pPr>
            <a:lvl7pPr lvl="6" algn="r">
              <a:buNone/>
              <a:defRPr sz="800">
                <a:solidFill>
                  <a:schemeClr val="dk2"/>
                </a:solidFill>
              </a:defRPr>
            </a:lvl7pPr>
            <a:lvl8pPr lvl="7" algn="r">
              <a:buNone/>
              <a:defRPr sz="800">
                <a:solidFill>
                  <a:schemeClr val="dk2"/>
                </a:solidFill>
              </a:defRPr>
            </a:lvl8pPr>
            <a:lvl9pPr lvl="8" algn="r">
              <a:buNone/>
              <a:defRPr sz="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MUGESH M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11289" y="-158046"/>
            <a:ext cx="6846611" cy="121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8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/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</a:t>
            </a:r>
            <a:r>
              <a:rPr lang="en-IN" alt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/</a:t>
            </a: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3C4B3-A990-B207-B0E2-E65492315AB4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In 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294EFC5-F620-DB07-05F4-46CE1D264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A4B742BE-92CA-EABA-F13A-A664796CD3EE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CD4BA334-819D-A0CE-EEB9-988A6FC67B56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DURGADEVI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ECB9A0A9-B505-6257-649A-3A1D25AD7D0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3DFCB16F-7C5F-3C76-23E9-BFF0878F83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4A1A5364-8738-B295-7B01-DF4A3A46ED75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CC4D3A06-0AEB-F270-9CB3-38B82BB2D73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4D6E6C7A-E70D-8C88-FB1E-7E98E257FE9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6CA16680-EC1B-53C7-A03F-17EB68941E6D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07AA999C-91B3-0887-9CEF-BCDB52ACCA9A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41852D4F-DC74-2CF1-F206-3EAFF5122EF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6076E2C9-2A27-DC86-FEDF-42C125E3C6F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1F9280-F5CC-0928-B80A-5EADD539DCAF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3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4656E84-22CB-DB3E-F940-B6EA15AD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7808A15B-1454-4A54-FA73-CF0201DB3182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3BA007B9-6F73-A304-4B57-5FB1D116B283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EBI JOYAL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108C99A1-18C5-7E9C-004E-61453A5172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8396166F-6EA3-D261-5D86-F4A2550285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3BC3FC65-71EB-E01D-CAAA-0B602E16C009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500E3BAA-DE79-DB6D-C9FD-7379D3AA88A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9F60FEEE-9138-E369-3352-0BEB9C5EE45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D7830B11-BF9E-FD54-C6FB-8332DF0D6AB8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E15D062F-B000-9D59-CEC3-3C0411A8C20E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8FE17E9F-1BC1-4ECD-BAD4-BFF0CFF7ABE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011D6C61-064E-3822-DE94-AC8C3C03681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FD221B-04C1-1A4F-03FA-841931B74895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1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F4CAB20-B66E-8461-4624-6DE7DB4E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C256CD0F-21C8-6C9F-6228-AF760E6ECAA6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1662A900-EF6A-E106-9A03-2A03AE311149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GIRI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F0D51A6F-20A2-FC4A-A641-1463EEBB804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E8C27189-E4DD-A7AD-8EE0-A88B693B12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B4C05A58-34B2-244A-E805-64274B0BA20A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9BFE9687-BFC1-7EFE-7466-6A6EED57F3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72291D7F-D13C-9E0F-8D6C-3446A7AB1C9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3BCED917-5263-B004-1C19-51C2FFD5ACBE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9CE3F45F-DC9E-EAD6-DDB0-D2D9CA15FE37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F513B792-6F73-57B1-DD2D-2437B945D1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1BF9DFDB-7A65-4C6F-522D-D6D15413E98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23C00E-9120-10CD-2704-96F6A788CD05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2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9F6E0C6-FB34-396C-BE63-04C194C0D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075DA694-428D-4E14-6C5F-D2CA1F4C889A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3FFC62A1-8175-A120-3752-B9AF4E2BA46A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GIRIJAANANTHI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A11B15F8-62B6-43B3-3ED2-297E0C6453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BD8D8601-6CCA-552F-3EC9-27D52CFEFDB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A47CBA94-6631-6821-42FB-BCEDE40FE0D1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6B2A92C4-2A92-260D-BE91-BA7D9F1C132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BA46A53B-9407-5143-764A-C60061FD9B2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1212DE08-B0F3-6E07-AB52-53E57BC74CB0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39FB8553-EBE3-5549-FD36-E12B8BEF8B9D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2B43AD9E-817D-E9DC-F2E9-8ADF3EAE80E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90459340-FEE2-09B3-ABF1-649652E032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64C257-2E52-56C8-75A4-DC1760275F52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3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12E41E2-0404-AF67-3486-6CD0BA80F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DEBC4E8D-9CA1-B77D-85BE-99730CBC794A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6E8DDF69-8A69-A4BA-2904-CE5E3C262F65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GOPALAKRISHNAN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6A7448EA-6477-06BB-31B9-4ACA9D77CF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8E77EFA9-C659-640E-97D3-C45AFE56EFE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92EA0552-01C8-7286-044F-62A466F04DBB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53F16393-FC68-E179-BCA2-30EF43C5EB6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A0C89491-25D1-08AB-2A86-2069FEC45F7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77CBEA84-9548-EFD9-AF79-764249471867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6BB2D0D0-9CBD-01A2-392E-82691BCEC404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CEA3C8BE-8464-E50C-8C4F-0C5D151EB1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E4803C33-C4F4-755C-51B8-0378A260D58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25ACDD-E0CA-C27E-2BFD-8D38C8C0E9A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1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E4E2452-BF42-39FA-9C2D-9E21C6FD3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9585F1B7-2E33-0B30-44CF-C422D56943F1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36FB8600-8752-5E21-3D37-FE2CDE958136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HARINI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78D7AE0F-E66F-BE6B-8250-434BF21597E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BC4CDC71-67C9-53C4-97B9-ED7278AB66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D87649D6-7401-10CE-F5D9-F54060D9EE65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BE349F73-7F14-6CCE-CC17-D273571B9B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D4A9F3C0-BCB3-5750-83FF-6698D01359B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953AF2F3-EC80-0F97-5989-E3EC2DA568FC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17260C93-BAAB-4CDC-9A2F-F3D0EF45898E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BA8AA76C-7559-77D5-DF7E-DDDA5F2C174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F689A20C-7A95-677C-FD56-B8AEC39A4B0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469D6-B3E9-73A8-948A-021EC6BADD0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9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B95959-9D93-38D7-B1C8-B3CE138D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9870D747-17A6-CBFC-7E50-C9B91016AF9A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18239AA4-65D8-5A26-CC09-AB389AEAD283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HARINI T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F42C747A-2410-B588-0714-CBCF62CCFF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D1FA8FD6-60DE-A279-65F1-FB121B7EED2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CA2D33AD-6E97-5FB8-B0C5-7B118346CDDF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2E4B2D40-1080-21B9-DD86-F8FC8B83ABB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065B23CD-A21F-D883-CF56-A584DDC2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B919FF51-2CE1-09C3-1499-33F387504460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948576A2-8C7E-4908-98D2-842F11605A6C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8B0F9F77-F527-C825-99B1-78AB4F36125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E2645BAC-3B8A-5BDD-FE79-D8746FBFA84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5BE68E-E8CA-FC87-D0C0-C7531D8E7A51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1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B697EEF-8FDD-F657-E43B-463702AE1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AA891A8A-D8E7-1A8F-B4A0-5482EF6C8AB9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026FA4AE-5AFB-1ED5-D8CA-D1E575DE6D2C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HARISH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E2E162F8-4595-C307-23C6-81BBDCA8513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A199F13B-EE7B-8DFD-400E-9F44F204A3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5A831918-B260-6C55-4396-33D0668F9CB4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44E2A184-7753-F01F-DDDA-BACEDA1569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088B123A-BF7D-9D4A-9AF1-73A0C35779C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A387D167-6FEB-8F7A-78D7-228E8FE270DE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30E99289-C849-AC08-DB25-7CC9C1F954FD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D350F99B-35BF-1F4E-8CFE-079F93F180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9A0E177F-C1B3-7FC1-B9E8-2BF832BA763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A89B7-4FEE-68D3-B96F-12EC57E350C3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6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039845D-CA88-9D0E-2420-681A74C8F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987F7A8D-BE84-F70B-0FB2-68861DAA5284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995C5AF6-68D4-F2DC-BDE2-BF1593D2FF2B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JANANI S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2B44067-96F1-7984-9A0B-F3EEEDCE14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4AEC151E-EF8A-B93B-79DE-30FAF26A66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3D3DC810-B34D-52F9-2A4A-37B2E2790AB5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7322D7C9-258E-1322-A6F5-40994F2D6F2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9F3A1CCD-3C2E-015A-6655-EAE0C51D56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72C80D0F-B45B-8E27-FCE1-6C0341213D39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2A389E22-9616-EDBE-889C-C9A45E6F10E2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D2FF4944-4519-1FE4-8754-8EE8F4AA100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9BC62306-E7EB-A6DF-E3F1-D4BD755C108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14E1D-8BD4-ECF9-AFA2-473FD182253F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F35C145-E170-757C-6AD3-62D76BFF0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D1FC44A0-7302-3D62-9881-7DF6D45391DD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BF17A933-68FF-8AD0-7708-EFAC3EB3C508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KALAIYARASAN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ECF30547-2EA3-3216-B712-C6563F04BBE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E5C206C5-3243-B365-EE37-76E7BB0B758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6705FF2A-DF4A-0E84-6B7A-499F9DDEDD11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01943EA8-085C-2DF4-36D0-85E86166B1D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08D971C3-504B-B2FE-B22B-7FB1B24C456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93514BCF-D992-D906-BFD8-4DC9AC4D26F2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70447F10-12C8-313F-7436-8C628EABD6F1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425F73C5-36DE-ECDF-D220-702C325637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34D5C1C0-7CB6-E49B-EE3F-8DBF45C4AE6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5776F6-C4DF-FADF-E994-3F589FE1D7E7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59097E2-90EA-B4D8-3835-3EDF91ED3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C1D3DE6D-56EB-1056-0142-E1831FEE832B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4A473B62-C561-4BEE-DE05-3E69FF286849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MUKESHGOBI M</a:t>
            </a:r>
            <a:endParaRPr lang="en-US" sz="1800" spc="-5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E1FBE15A-CDB1-BB2D-95FC-4C59ACD4C0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70C3EE8D-29FE-4316-2764-91D1E17B7D7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CA654148-EC6A-BDFC-269D-CEE2867BBF9D}"/>
              </a:ext>
            </a:extLst>
          </p:cNvPr>
          <p:cNvSpPr txBox="1"/>
          <p:nvPr/>
        </p:nvSpPr>
        <p:spPr>
          <a:xfrm>
            <a:off x="11289" y="-158046"/>
            <a:ext cx="6846611" cy="121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2A523EAF-AC82-ADD0-6DB9-89849BF105C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FA72CD3F-8D1E-1EC6-A436-3A8274D754F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84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1C7B690A-2A38-BB4A-AC67-00CD35753CFE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3700E78D-349A-EFB4-315A-35793708B050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</a:t>
            </a:r>
            <a:r>
              <a:rPr lang="en-IN" alt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/</a:t>
            </a: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00CD3557-086B-E909-9ED2-ABCECB72D4E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63A90F2E-6B26-DFB7-02B1-AE13484F846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146C5E-3306-F48B-4BE6-F24E8587196E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In 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7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12A790C-AD07-B760-8A52-C25E63982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D8335D16-8388-9001-B056-85D5A1A30CBE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91468B15-1283-B6C7-847C-EA61530305BB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KALEESHWARI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FBFF1422-8F03-ED3B-C7A3-187BA8B83F3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DB5D81A9-756F-8D8A-E763-FD9ABDD5761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350E01DC-8B68-F551-3ED3-2C460AB95715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30145EEF-D96D-4FA5-A064-0C3B6C46CA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84B5C5E2-77D7-AF21-1B78-07A0C88EF0D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47C3C5DE-87DA-4A9D-B82D-B180683566B7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544B272B-BA18-F7FB-5AC4-AD456BEC6288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91A00A36-07BD-7D14-DC3E-5014615ACED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3DDCA4B2-724E-A06F-DC14-766B445CD12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0637E2-ABC8-EB9A-3567-3152FD75D340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9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D50816-CB4C-7E21-4392-7E5732B6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4AD77E13-F157-9C97-5D7D-D3B412D7C716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39AB4BC3-E7AD-DE4B-FD5F-5ADA134AED1D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KANNAYIRAM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5FBD87BB-E04A-3F07-34F7-7CD9418ECC0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769DB4F0-AAB0-01AF-BA3C-F6E4F20F0E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2240E5C4-EA79-BFDF-A983-2331D8880147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D5F46ECF-7951-0BBA-0886-0092F7A654D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7528E8F9-8505-F92F-70A8-770C94A6334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C7A8F9A0-4096-990E-64EE-D73B11971C0C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4C22CDFB-B087-F4CB-D3DD-F9F67BF294D8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260E47B3-AB63-D527-6410-1C72BB09D5E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E72F125F-F8E4-0951-F3B9-E6793B66A9B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B4CE84-DB57-5BA8-471C-B8D81FBAFACE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2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52F84AC-3BE2-C242-B0DC-D6D11411E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275F64B1-A3D4-FBE9-AD62-B7E351A15B3B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275AF0DA-7B23-A0A1-79C5-41EB82D44EB6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KEERTHIVASAN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67053022-C60F-5CAC-3EB9-7CBBB1CD6F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86A6602A-53D1-39F2-7951-E81925392FF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A3FFAC4D-F577-E069-0E2E-02268E2B4246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1835AD0B-7628-2CAE-5BB5-B4D6C8280EB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C4BC911B-A28E-DD8B-469F-4499F3DE70E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B8981081-6515-9A4F-A3E8-B9C6C0A544C9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CA4D5518-2E59-F095-0C90-3A10F858087D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6BE0F132-43D1-B695-A9F7-2FC6340B7AE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F581543E-872E-1475-1D97-A2B9AF0A01A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0DF274-38CA-FFDB-A3BF-625F5E773D2B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29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13AFB40-5D36-332A-105F-1D8AA2ED9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6EF47AD7-351D-B49D-24A9-96CB050D9772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81432D4A-D6C9-C8A5-98D2-6ED7AF8CAE7D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LAVANYA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40AF8A0F-63A8-0255-9B5B-441251BF252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ABF6A76A-D746-35E9-F6E2-C2684214F7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81092B99-3AEB-B543-9A83-73A14414AAED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C7609080-DAFC-446B-28AC-EDB4E9C7FEE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9C8B1E67-B8E8-2D3E-2C75-41ECCF61D3E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ED2D3396-D622-487C-C59D-39CC53208AD6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EC10EEE6-1F1F-2745-C4C0-906EE3152D61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9E32A82C-3F12-1293-4BA3-125C8D67C3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FC364CCD-9A85-326B-048C-8EE4F013B14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D64FF1-89F8-A211-F8C7-895018FBB399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1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0FA5D1C-FA92-C6B1-D209-1FB8CA5E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0A6CE676-A4DC-7DEB-A3FA-D4F125ED551E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907EC815-7135-7C59-85F8-5C6B12C501B6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MAATHANGHI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4D1689B1-AB9F-56D6-8D6A-3BDB8076FCD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E66A0ADA-6124-9A02-0ED8-B565BCAE9B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E2776AFC-6D9E-AAC2-573B-342E7C0EC803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D7984009-878C-66AB-6BE4-E957FEDF09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8A9FFEE7-EF4E-4C43-1E40-59E82753048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176960F4-2E87-8034-AA32-8C79C372A827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F6A09B73-C262-567D-EB2E-E42B98C353E3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1BCD865B-EAE7-F4C0-4DC6-C0A1B9B0C60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1487795F-F078-A55A-C6E5-1A45AA076FB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2FD6D-9C92-2EFD-EBC9-3507A3A28B71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07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02E12B9-C1EA-F5D1-97FB-7FD836FDC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2B3AA92F-D891-9DBE-68DE-0499E36471BB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4D06BE42-6B15-CA31-67E0-D599A9581669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MADHANRAJ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C7EC97C-2594-77BC-FF3E-36CA109D437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B2C186A7-D0B4-873F-5163-5BFF984CF52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AA6B0E10-05EA-4FA1-6B9B-217C9C1A217D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096E8FE5-2F63-300B-12F6-1EC9742E53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CDAA8B18-DFC2-6B76-78E0-31EFDEC328C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AEF902AE-22E9-A50A-EFFE-B6DA831F95EC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8E57E2DF-74D9-EF93-8142-05E7528F1891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B8C8F4E9-186F-94ED-AE33-BE486D95024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E4E9C750-D0C4-9B95-AFAE-2651323F60F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36D5D2-D767-6BA4-6D4D-B7781E8181B2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9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2A922A0-4471-7118-A6D6-AE3114DAD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891B6962-E41F-FDFC-7D7A-7B0594372A5A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48598FA8-EFF6-6E9D-F39A-895195D76605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MADHUMITHA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B3F2BE7B-F2D2-DC78-F6A9-74F3F74D64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888C0304-0E7D-96C0-6EE3-16DF9953197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4A5DE83B-5129-387F-3E18-69BC9A74F6FD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8EF4566B-97FE-F4D7-333D-BF436A76176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64AA2C73-BA57-C3AD-59C5-38006873182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7AF52260-2B8E-117D-5CA5-C99E076F28F8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CE8E75BF-A9BA-97BD-8ADF-815776901962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D2DA9853-AAE9-52E1-A6AA-FBAF07C97A9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5EE74E83-1F71-5F64-262E-729CD2FFACF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F3703-281A-9553-DBF8-1DD3E1A51BE1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9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711765E-4435-382D-598F-993CCC3E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D2CFFA32-7D9B-8B4E-3CD8-B8254ED05F75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F9CEE649-B66A-C928-96AE-06B758A079F9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MADHUNARESH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82908E8F-6BED-052C-083F-292B1B4DA7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48D074A9-3E81-9914-70BF-DCD470012A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A4D98846-DEA0-FA89-4C00-9349E83D163C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C9EA340F-0C60-0D69-A79E-887B052472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F27DBFE8-0FEC-438E-C3AC-B5BA850A73E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76D8F621-4F03-6E3F-2202-0AFF227DEB94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4BA2A8F4-509E-0E2C-3DA6-F36683DCC62F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5B8362D7-806F-1D2C-BC43-C4931C331FE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A0C969B6-77A1-3C06-0926-6E269CFD41D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D05A1B-D44E-487F-2938-DB6BE41D9D04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66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09CD561-9320-F4BA-AC26-741F06C45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950F9353-0240-4FD4-CC08-1B41B40B0C48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5F8450D4-374C-0F0D-9DAE-9B27C81BEA86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MAHALAKSHMI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3F6CE32C-1DAA-0920-4693-141ACBBA41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F0728D62-BDAA-4759-4913-367341F4D4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A8F5AEDB-0CE8-330B-1A84-FDD7C24271DC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5A4479C1-1D00-4D5B-9B3A-A8761B85D73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5760BF72-6D7F-3602-848D-2AD30C5BF72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8D1CB362-89D7-54D6-3CC9-542152900A89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62D26CFC-B09E-512F-4279-2648C734CA38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ED90D1BB-9D54-58FB-BC8B-9AD735EB72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75CEE6B1-BAD8-AA8C-925C-C14FDDE72AE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AD6A62-AF8D-6AF5-EC8B-15C41351C6F7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09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3C6481B-50C5-D79E-5AE9-E4F216FFF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7B9982C6-932F-7C5A-6E38-E81109388E1A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81DF8884-B4F0-AF57-C404-0ED788BFD6B3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MAHALINGAM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D8A033AA-F6F9-B7BF-FCA3-EA08EC6E0CA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BBD21442-457C-00D1-2DE9-5B739F11DD5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89CFB091-E4BB-22F7-3411-D79070BAB00B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CCB7B1A3-C805-0EEB-4C3A-B9DCD2D89F3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10A6CCA7-99B2-0047-D888-6431E6CA969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51806F29-B104-8061-6F53-2787BB02DC06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E905AF95-8B49-68E3-9D88-F37E31BADC48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2DB5E11B-DE24-E675-F1E9-261C4ED7942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55927754-E5DE-332A-4E45-C20E8242E6F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6D1C9-C9BA-F3C4-726A-3E92101DA5FE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8CFAFF0-9A9F-4B31-9200-23B49C6A0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5899EA1D-20A6-B6FC-D342-7A109F0208AF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56B8C3DE-8D49-F565-9BCD-A2F97835746D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ALAGURAMBALAJI 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lang="en-US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E9CB1C1D-9B48-AC50-6F10-AF99D8E761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8FD9EFF9-693F-4F7F-62D4-44568F1F72D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0481DF7F-B44A-72FA-B560-111196BC03B4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80C1E38F-FA0A-BB3C-B25A-76494890194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A97B0EBF-17B9-E390-3D6A-4A8181A3F5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04BE6C9E-22B9-E0D1-9589-B0E2830FA936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1D7719C4-54BC-6F03-217A-2FBD55C38709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DBB9A4C7-8F7A-96B8-B2E7-AFDB5757C96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7C13283C-A3C3-79FB-C94F-D3409E0F702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23BE77-AB93-1F99-E9A6-015DA1A5692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01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F28A795-95B1-4E8E-F1B8-79E6767DC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1418DE17-7679-01CE-55E3-651658030661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5586C5CC-08AB-6057-5D0C-0408BEB56270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MAHESHBOOPATHI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BFA94120-153F-476B-33B5-084F5BA9B1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CB8D8CF6-F7B6-33B1-1094-4C31BA7151E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355E5A34-F03D-5364-A7AF-1469B769B96C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042C94AB-911B-2585-79AD-D2ADAF9049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8CCB0EFB-A619-CC7F-9144-5B75DAE000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23B540DD-72D5-0E50-041F-79CC0FE31F55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3A3BEB0D-3B62-BD47-9501-B9367BF8D5B8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BD59809C-E9CD-1119-C553-8A2FAFC4ED5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41829A78-72FB-4E10-C4FA-4A078A4E001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F8951-6E8E-6A95-AC8D-422FDA826E83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91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8C3E3FE-D30E-88F2-2998-3C52D9E3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49098524-6BD5-A00C-8D36-905B70351E9C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F61CC7EC-0D21-5FE3-2572-840CFC2AC8CE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MAICHELRAJ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49EBB1FC-4D0A-1B77-2311-18960AA606F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6C49F171-1A26-1499-740F-E026DB3F25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5446BBB2-D9F4-E89F-E2FC-C7546A8E699C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50053914-3691-2610-4CBC-D1002DBEED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0EC4FF63-8595-985C-1582-5D856CD2229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4A5FAD7B-7D2E-7384-CA55-6E679D9854DE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5E21E175-7ADF-89DA-550E-A2AD67B0EC8A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B3C956CB-F603-9901-F3A0-5F3377488EE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95E773A3-EA17-E011-4A2C-289EB871E94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CD2E59-73DB-23C3-EFBB-C8D759D956CC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12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53FD8C4-1BD2-F1C2-8824-A5914CF4B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F84CA8C2-A4A6-6FE9-EB1D-615A97914D0C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2D99FB1A-A30D-E501-F9B4-15ED888D594B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MARISELVI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5E96FF8-D1B4-68C8-7451-E8FFEA86385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3E52324E-62EF-C29B-2429-4577E779BE0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DAFD21F7-D66B-BEBA-07E0-84F7F87B8FFF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B0260CCE-62D1-F8F5-CAB3-528EE594949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E1F83138-0443-98E4-B3E1-26279EA2831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8A363E14-BB50-CB37-8D02-C11D764A79A9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972D8CB0-9F1B-C561-9609-9DAB75E57032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35A5BC49-15E3-4FC1-4C4D-9538333B807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8BAEED21-3A46-2CE6-545B-10EC15EA2C3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1CC8CE-44F5-DF57-72E6-59BFEC567251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2C99D4A-54A4-F6A5-7F10-94A1CC00E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7C76ED56-95F8-F2E7-6756-B24EC8CC9EA8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45BE1974-CB74-9BC3-BD1D-BF3018A1508A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MOHAMMEDSUHAIL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B6459EAC-3033-159A-0A62-2C3C05883D2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E57FDB3C-1F5F-AD61-94F1-A5D96B1F13B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4C9983DC-6017-4A4C-DC33-A15F75B5AB08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8857123A-55E7-A3EE-9EAE-086959E0275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FF45AC27-98BD-AB89-87C6-17E2D7D6EFF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5C75D4C0-8037-0664-585F-E17A7E444CD1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115C51F2-D629-4D78-845A-BD8B8829554A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99851969-2A41-CE32-76C9-DA68BBE597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911A08DB-840C-35F2-89ED-6155166BD56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7E04C-AFCF-9DED-82A3-760FA45C407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847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AF136DC-C77C-6018-958B-139C37755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083B4B95-AA31-AE05-FDF7-2926454F9326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91FF0DD2-A2D1-8701-035D-969454782BFF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MONIKA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92F57EB5-26DD-0580-805F-ED0A0E042E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DAB88F67-157D-017B-ECE2-33F54DCDB2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0072E621-464F-0D9A-0859-59D217D341CF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6B67D71F-C3CD-CCFF-401C-583BA5A2BD3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0003E15F-C85D-F6BD-3EA7-B50DD2E808E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3A9F3A8F-EE5D-8F4D-355B-6E0911719269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FF1BD53F-264A-44E2-036D-E00983BBA1DA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F11F4EF7-2360-2B23-E652-260CDB94D5E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09DCD52E-A1B1-2A21-D37D-68948956AF7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D6A5E1-8093-F388-0A26-C80AEA5AF107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03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F81B901-6D45-5898-4DEC-5F5922D75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56BE45B7-A4E3-F222-AA60-D101670CBBC4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66EA15E3-6BDC-8DD2-C7AF-F17E744CAE29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MUHAITHEENABDUL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MALIK 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lang="en-US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7922B2F5-B058-B267-72B7-C384461734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3E372A3A-F2D0-9A08-DB66-CC531C9EC1A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E7D856D2-1B50-D6DE-7167-87C045927FD2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77BF7911-307A-ACB4-0304-1F6A44DDAF4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30CB3A6D-A69B-14F8-D6EC-DA7C05F4AF5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04AFB681-452A-51C1-3949-B191C9BE0092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F0178B44-DB3B-224F-962E-2E8A98366718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2D1E0E7C-3122-5877-8B75-DB7C72E320E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4D41264E-1999-D5A3-A404-02A3D84A20B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F7666E-3EF2-1590-ED59-EEA1645DF354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76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C6A99AF-6899-BCA2-D9ED-B1B02C98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FC7C68C2-59A3-7BD7-9D7B-1C8E57E9DB55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CCCAB2CE-9D8C-F938-94E1-683BA104422C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MURALIKRISHNAN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2176BB37-DD77-1769-A20F-63A768F457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A9A396FA-2ACF-32EB-1B0C-41A9922A37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D9DAE400-1F8A-06FB-E37A-C3740E07919E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4442A44A-0871-C508-A0F2-560ACB3A78A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C09905C7-286D-211C-A8B8-47852DEE4B9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C544B7BC-78C4-9DEA-7103-9D5D9668B277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0013EAE4-799D-962A-4E74-DCC4A2CE42B3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DE26FA60-CDD2-C07C-BD5F-42D8B103608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9B89EEB4-CC94-5307-C917-47DD7E79CB1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9E5469-C1BD-CF13-2A61-92A2281D8070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2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4679A17-BC67-1017-7508-711EFC31D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8758AE85-D70E-EC66-5DE1-B0D20BF850FD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0319714A-7698-5053-8A13-5A48DF20BDE5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MUTHUSELVI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J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57DCDCC-C473-03A1-74D8-11836EC178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47DB400B-504C-27DA-D033-618195FEF84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AAA2DDDF-0317-A6AB-4F23-6988A3B18EE0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AA2C7C2A-E428-A6AE-F66A-6F0DBE29450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364A7EF9-AE6D-AA07-074C-30623B8965D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7CF8EEF5-BBDF-DC26-E64E-DF41E338A9E7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3B2BCAF4-13B2-187D-B728-97D6EED3C8C7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E1BE5A21-D031-36E5-30AA-3FD0FE89C59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6599D7BD-BA84-9E1E-26A6-67459BA16B5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8D633-D19F-F366-0BB4-233B09CBC96B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81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D25C753-7C93-53E7-42C6-3C15BC626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31169AC3-AE36-C763-0B4D-9147262EE3E1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258BA020-FB88-D1EB-ABFF-7C98D36196C4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MUTHUSELVI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146FF017-E552-B975-E566-64FF5444961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0F0CDB56-B5A3-7D93-3A35-4211A7CFA31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69CF9ADB-6281-BC52-C61B-47B36A94A6AA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E0DA7A74-4F5A-495B-DDAF-495F79E34FE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7ABD62B7-D76D-EA19-4C26-86E5D7E0342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36E25B67-A292-EBAD-1652-AA92FF75F827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6C7CD1FD-6E9F-7810-0E42-7594DC86D74C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F77B8720-FDA0-E9E9-7A14-5775A786D0A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1F7ABAA6-26DD-C691-9ADA-38A48D50430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7D57B-BC3A-E23D-AF30-4005CC4972D4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34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4A7A620-7499-20E1-51CC-94A656FD7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66D59F20-333F-0EE0-D6F1-EF09333A6997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07093633-F1A2-E350-A31D-000D9D1C8EF7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NIRANJANA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A90AB62-B762-B215-7516-D40E45D5A1C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E96ADC97-87C5-8F84-DCF8-7C6852457B3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C3B73602-0DE6-DE12-98DC-316455282D6E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7D2B30ED-DC6B-620B-68ED-2D276689362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7386092D-80E2-10D4-DC64-3645341874A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EA6153AD-7EC6-C344-4B27-1C45EDF57429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A7946745-84ED-E7A8-E587-03903BD9C4A2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9674DDA3-9695-6496-A87E-3D6E77105A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1ED928E8-5FCA-88E7-61A1-2CB4F4F2F18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95406F-1FBD-FE94-6B75-DCFF24D57191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882E52E-D266-0416-E5FA-414F62138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89617906-5012-7970-B6B8-3C01EEAFC601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A6C8688E-2AE2-4AC9-7644-513208D27CEF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AMIRTHA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A1ED6F0B-5EC5-D69E-2D52-5E960332349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2F679EF5-1C01-8770-E6D3-C0E539D166C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56499B5B-9263-6B86-D47D-A8413CC8C169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869F271F-6A7B-EEB1-2CA8-655AA26124C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1DF91743-EFF9-00C7-194A-C9AABFB23A4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1E2D2E64-F8E5-4B04-3328-E1FCDF3B4C90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83139700-257E-5F68-05F8-287B76D38FDE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4DD65963-AA71-E9D1-A417-4C89125DA58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ED5B6794-20F3-A190-319E-332A365BCB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4425CF-FE8D-06FC-AAEA-45A6A0490749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30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2FF4830-077E-5EB3-6544-C38EEA6EE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10799032-C56B-07C4-21CF-62F231C2DB23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E3B71A57-E82E-BF30-BE63-CABC7584ACEF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NITHYA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9556FBF0-F503-3CDF-2B79-08B0F2AFBAC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46F2755B-5607-1575-9FAD-21F4DD6E41F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E867684B-94E0-F6D0-D067-0AAE28D736C1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12F1D2BE-1990-75BB-2936-B96D5836A19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80CFACDA-1E72-3E23-B2B0-7F3145B1E8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3CCBA867-3331-BB8C-30EE-91BE78864467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C9425667-318B-5D93-CFBF-A04B7C358AAF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11685554-0C22-4927-65F9-5C40593A84D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CEB02D0E-D341-5DC6-1CC6-B422DE8AB6F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2077BE-0C74-34B3-C39D-4DBB2F07180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15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E5DA46A-7C8D-E1A3-9268-86E4F595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01BB8B97-D8FC-D8A4-DE4F-09C3CDD628D4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A22A9773-688A-FCCB-48FF-31C808207171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NIVETHA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A3DE3A3A-7407-25E7-C643-D2F1EAF310A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FEDADB8A-B36E-B793-682D-1779E3A0A0D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D3281929-1C38-2120-B8E3-45882C0304DA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870DBBE5-A6E7-1C54-A375-4E4669ECBB5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94D4056B-3AA0-B58B-95AC-59444358659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FE48B8D9-A43A-016A-F1EF-EC584220C32E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253EF9C6-1741-F726-3F4D-351C3B6094B6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5A81F626-BA5D-95AF-1315-363901EC244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3EF42186-DE05-F91A-2BE1-E14A3EAE0D6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35D324-00BD-3825-98AD-B8314E157B0C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79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4C79C81-950D-6867-1C3C-78A10B8AE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1DFE9C27-AA30-8415-F567-11FF3AA190AE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1549F5E1-506C-DDB9-8377-312DAFDA91BD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PADMAVATHI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F9563C98-1CBB-8ED3-6117-813A4A872F6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50415571-DA43-F353-7D48-FCE9126AF3C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E481A626-9D74-5C9B-0695-9E4A8806613C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DBAF7C9E-24EC-560A-858F-F5C78F9BCD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F9F5B3C4-8ADD-392F-ED3A-C6A246DDFF9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76BBCD49-B425-D6E3-22A0-ABE0A4A87896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C2066ABE-44FC-DDAF-3D31-D8F09C50D1BB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61BA43B3-E0AB-C4F4-5916-062CD9D3AFA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7D7077EE-7F9E-AD34-C2D3-267A71DFEF0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4552A3-D448-46B2-3245-DC5BF67DD2C1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43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0316A3E-DD14-4585-DD96-7B7764481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C35E9226-1C10-2B94-EB6D-2ABE3CEBAC2D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4DC16DBC-24EA-515D-8291-8FF143B81D56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PON JAYASRI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AAE8435E-D091-95F9-E8BF-3F34B98DC23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230519E0-3018-D6D4-E836-66BB59FC51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67E64AC7-094E-4D11-1642-CB7B9B2E372E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B75E7167-6720-3DE3-848C-72FE23150B9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9B740D81-0AAB-719C-14DA-436D6E5BAE5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E28AD4B6-D9EE-A590-EDCE-0062250C0539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FA996339-FC23-2DB5-DEF5-22F9E69E3640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E57308D6-6993-ED6F-2AB7-80A16BC1C41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19F9DF5B-4FF9-564E-EFD7-FECAE0E125A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530879-DB3A-13CF-5843-B82D5563F783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04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D509B17-91A0-AA3A-AF9C-CF256B70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35B26A46-EF6A-6461-FD6F-F17EE88BB07F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051199A7-D285-A94B-C1D9-507E0C2FBB36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PRIYADHARSHINIK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6AAC0A81-B055-A655-D296-0028A9DCA1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B25AE7D0-329D-C11E-CCFA-EE3CDDE2AA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5498B103-F68C-5648-5965-0B92F21A8AED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23825756-A44F-556F-F1A3-06A9318E590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4F14BD23-E64A-BF13-04C3-02855395D4E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D312D5B5-CDDB-C26A-28E8-E7F670D6CD5F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4A5741BF-0D85-1B6F-AC87-A4B59AEDB4EC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452CB3D7-53D2-685D-7105-C60DDA815D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5934C6C9-1639-3E06-84DD-8BE9A75DE5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9C1B9-27D1-A9EF-EE1A-C9133F939DD0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62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218BB9B-7C58-53AC-BFBB-87581444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AA1FECB3-CDB9-8A81-B448-BA3AB7A5AB0A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EE79EE43-17E7-B340-011D-319B78809F8C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SAMPRABHU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E5317B8F-77D1-AE5B-9C1E-39670F4D7D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ECE69BB8-9B51-9A0B-8753-1EB363F1AB0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5AD50CDF-990A-7F23-E36A-EFD72EA09F12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346B962C-FE56-0868-35AF-CCA32B1D1C1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6F4A083C-1633-2086-D2D2-EC82900D4ED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746222AC-46C4-CD2B-03CA-F674CC07A591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228796B6-4D17-758A-5FA5-8B4BC013FC89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8A6409B0-C14D-124D-95C6-8E5625E8E4D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17C9EA04-C6A0-7079-97EE-A51BA2D25CA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BD7C18-CDC0-05B6-4960-419943871A0E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41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1A4F6E0-9E5A-6BD2-45C7-A94765F73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C03A0DA0-64A5-04A0-C5C9-2EA8BBCF71C4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97F52596-C97B-7185-ED16-D8FBD58B06C3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SANKARESWARI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2A894F44-322E-0A1D-9C45-85DD8C3FB7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9D02F44D-7F36-8247-EC30-49A5D81E66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1872216A-9227-D7C2-5829-41A103F6F82B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F1F8328F-3B6C-2694-2E2A-49B03694D9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6D7CA432-2E7B-3D87-F487-D9263A1B232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4940434F-2D38-B678-4241-07723374D6FD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591CA817-3C96-21F6-74CD-494D2550561F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07F9C55E-71DB-E1B5-6F55-6F0C3862978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83AC5495-4B78-7AEC-826B-96DBEEC2D13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73BA25-871D-20F7-71D3-389AA3173C60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49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43A7A8B-747D-4148-FAB0-D9E374266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3C0B6657-5E01-A5DF-9116-5AFB83C96D14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1198C884-B9CC-2151-C98B-BAE8B81F4EDE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SANTHOSH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2AAE6C17-69CB-884D-F4B8-3814C91091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D408E2D4-90CA-62F4-E009-2A0CC9E228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FFA7DB50-48AF-0BDD-D5D9-BA1E50258AC1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4435AD9D-F442-1D11-9B8A-786D0B934E7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9FB21D5F-F8EB-8DB8-ADB7-D6C7A96D497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480D4D94-33EF-E2ED-A640-4AE2BE79D80E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75AF45A7-608D-4B86-603F-AFDC6AC546D7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D6F4E9A9-E651-6C81-4936-0E6550F4B9B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99584A94-D41B-22D1-7E86-A2EAD2D1EB5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1EBC95-6C3D-7A73-4A2A-A9762658DB37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61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04E99DE-0BAF-3DBB-F9D8-79199FB3C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89D29585-8662-1A61-B25F-A9A5A74BC466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FD2CED9D-A222-C847-ECF3-FD93609B9D6A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SILAMPARASAN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E34AD686-18B0-ED72-321B-BB31505C626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1D7E6A20-A1DC-65BA-0226-9E33CFD797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F4EFF346-2486-94FA-D1F8-425031B530BA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A690D201-F3A6-FA57-29FE-E823E75579D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B99AB045-E5AA-85C7-86FD-D2A4FB594DF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258B5F71-EFB9-BCBD-2A5D-ED439BD5B1E9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F3089E81-2122-2100-8724-8754485BD24C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7CD84461-63C8-39D2-A123-6B63719ACAB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8256D022-2FF2-4F0F-8F36-3F76787500B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2E6817-D153-E21B-613E-4D7BA990493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23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BA5B441-86AB-4FBB-68CD-0BA24A976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46C14EEE-FC54-B0AB-7566-6DA9134CD4FA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0A55B7AA-DEC7-7F88-4619-1A6AB6C75BB7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SIVATHANU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64603D4E-A640-3046-52AD-609C36AF2E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2ADCFDCA-54A9-6327-CA8E-4E8A5B1C51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2539DF65-F875-E9C5-5F37-D57177331184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7419E2D3-A845-1454-709E-AC20D326817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0C78850F-7948-F3BB-3BE1-AA792B02D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9265739F-2C43-B83F-6900-3B609DC172F2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F7A9A675-84FA-89AD-8CA8-ED0B84F9E9D3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058DB4C5-9232-4BA7-73A0-D7179932FFD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AFC52D0C-15D9-E1D6-0623-E780C934F5F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E1527-8523-2106-0ED6-3A1442FFAF6F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6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B16BCB1-D327-4C34-1E1F-E97492A4D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F6FBF7C5-12C5-45E6-416F-F5B0809DBDB1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A68E0523-EC5A-B200-667D-F6E058282D8F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ARSATHABEGAM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B315D96-73C5-1B9F-24E9-738E4B9BBD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C2FD4729-D1E7-F200-FB75-D8723D46B5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6C9C68B0-9473-758A-6F31-8FAB39E8BBD6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1E41AE63-3173-A3A2-9F4F-0CE970F6D93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4AA41974-1B96-8DA0-8DD4-749538ADD7B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41C7F81D-A52B-705B-F7C2-67E575B85753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CEEE5D7E-24B2-1674-60C8-744A1802A509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5FF2C1AD-23BC-309D-C8A2-8C7D9B065C6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40A39314-830D-AC6C-385A-4D4B9E32E8F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4883BB-E3A5-6D5E-7BA0-E63A186BC37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1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00DAF64-B673-3923-47CE-60C983301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D0687E6E-14F7-1D1A-5438-1175DA92D583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813CC15D-D5FB-1EE8-0CBA-F608869643C8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SRINANDHINI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E5F6E54B-D600-4244-BB75-443D1F798E7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72861B45-3292-B6DF-60AC-909E8A15712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65EDD4FC-F14B-E25C-FB4A-72B7AB758088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865BF4F3-B5A0-E7B5-AC1D-6DB1A215689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EEBF4AB0-6CA5-3F26-1DCB-26081343D8A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AF759419-3A43-7196-4A94-9648E67D6E1E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F639E154-DA24-F919-C710-034855A8683C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FD8E6AC5-D83A-A3AF-17AE-F7F28CAF24A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C8FA6235-69BE-98A7-CCFF-3FE116F668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8792-0C96-80D2-D3B1-1B57EA435637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17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3AB1175-7607-B322-7C4D-5A6C1B4E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EC060D46-3B7E-F663-9684-72FBAF4A1019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DD696CD4-C1CC-9DAA-87FD-0D10081D04D8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SUBA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33483FD0-3BEA-A0C4-8594-179C0B487C3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F4CFBA1B-A60A-B4D2-2F91-3B3BEA551F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7D03693F-2323-4BE3-B57C-7058333050A4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9A811F09-F76D-20F6-2540-C94EAB3DCD4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93FDEDCB-A74F-6FC1-98AD-B16E8D62B57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694FE331-C708-7684-30B5-90172DECF952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83947EC0-BCAC-FE67-2E5A-AFBD912C7A09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582863F5-67E4-0057-FBEE-12B3C9CA994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949A3B25-5FA5-A682-A203-35556C184F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9C5309-634D-4ADA-6929-E8E1B9FE3367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01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59F79E8-FD43-BE26-1A5D-27C3E3318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AAB36002-725B-48DC-8856-F8657EDB19A8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C6FCE529-534A-B6D8-FF8C-93B31312CF13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SURIYADEVI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C472641-BFBF-FDA9-4C60-75AFDDC1923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B2C73D4B-6771-5C31-88C2-C07DF27A788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9A77B093-E19F-485D-A0C2-481D91DDAF5B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38DA264B-E74A-C859-721C-A61DD084F9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A0FD1879-6681-EA96-F6D2-BB7B2972BFD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95FF3964-DEE4-7E4D-E5FF-733180059250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335FFE6C-11E1-921B-218D-A45BAB47011A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4CF7346C-1ADB-0461-00DD-8E84DE6D852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60D890B5-4E30-984A-848F-B2BD3B57460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E32124-1A6D-F9E1-90AE-CF6B3CF98404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51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18D1CBD-C451-EF0D-394F-3D8604C7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098084D0-33B5-CF56-4F23-F6255916D93C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D80ADF00-DF18-766B-E4F5-C394858E50DD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SYEDABUTHAHIR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CB6FE10-C611-604D-03F8-57113BC2111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BE9C658F-ED45-2F8D-DE64-8C42C1407F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97A1DC19-C4F0-4160-9111-2170CC570CC7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F1829510-8ED8-3007-68FB-91D0061B7AF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4167CF22-FA99-AAEF-1AB2-49A2C85BDFB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FBA9F7B7-F5CE-A4BF-B70F-956F32104573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58684A1C-8CE7-CC17-1D87-6CEA37C9B3E6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0701A766-993F-DD7D-8CD9-A0D5C320222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A984C840-5DD5-D858-5927-79F69E6F02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5AAD41-617E-EBFB-91C9-926B8B57B9D2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441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5069D4A-78F5-4F4B-43CD-BEFC5811C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CD10985A-A3A2-C52C-F15C-948400695835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99C3AC81-C71D-DD19-514D-4329113A3873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THULASIRAM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87E0266-FB41-FB4C-49D6-1FB544286CC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203E5190-629A-34AF-E006-D25E2F730C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5936A679-4C77-90ED-2ADE-65358DFB8BCD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19866903-0F40-754B-F6A7-3B59F82E786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2E9EAF3E-A3FC-3384-6714-C893FC09AA7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7422B9EC-2F02-B0F6-9E30-E74BA6472D9D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CA27CA72-5383-4069-6186-E9C3D6052176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75E60000-77D6-1083-AFA4-C2DFAC73FBB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DEE4C042-74DA-097D-BEF3-797BF19FF00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E3B33-E422-EE04-395D-D463493E1AB1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17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7953267-4C3A-60C9-C2CF-63544DEAC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DC72159E-9910-0EE7-E0F4-442D291EA4BA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565E34A5-D04F-DDB1-7073-0F55ED081D63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VASUKI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54381B41-1C28-56D7-D9C4-670CE36043F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6E9ACD61-436A-0AA7-3E9A-C2F43078AD2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317AE3A0-A26B-6667-0691-D0AAB06D23B4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8140A767-15BC-32EB-2AD0-E58F24E68D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B068F736-13DA-F165-903D-543566D5BC0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11A9C329-4817-C9F9-FEBE-F6685CEBF25F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CBC3E185-D982-3EAF-CC0F-5B2F437F1F30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51B0340F-3B58-BF32-4453-D88A16E1778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F54D8627-0EE9-327D-D096-B56640B2C9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962212-8D75-BDBB-9105-A523CE8BCCF6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03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2143259-0D0E-3E1F-14A1-A6A050081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DF66E883-918C-0BD0-2D26-0F445F0AB3CA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34BEC522-00DF-521F-138E-443D927F47AB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VASUNDARAA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E819A01-1D5C-DD64-3CA6-6258133BEBA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C9F6EE53-331B-23EC-CB29-7A86558466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C667F96F-9212-22A0-7FDA-5D3CD1789DEE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65388AD0-1000-7C00-27A1-EE7EC163786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5AB5673B-292B-8CA5-2700-2B76774A822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4E9C304E-DC2A-0D06-A6E6-C25D90AEDB00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72424A2F-EBAE-7D26-64DF-B231B45AA0F5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D5FC5B6A-4858-107F-F054-4798876B800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5ADDE6B9-2E8C-E851-1885-5378419A974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9D068-1474-33DF-03F1-63FC14B53212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632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1AA2E9A-3730-EE67-C164-B91396C2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9BA1D056-E7D7-3672-7B18-F736610E915C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827DABF7-D231-7575-43F2-A1C13BDBD382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VIJAYALAKSHMI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045D77B8-9D30-0C1F-683F-67AF673822E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CBE6B2B0-23C5-356B-247F-D8814AEF980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5973808C-D22E-7471-3A5A-A817A392C50A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8BCBE146-613A-CD1D-7C9C-94CD1DEE300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AFE4C84B-5B98-500F-E92E-F204C3C82D5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F967E811-2E1E-5FCE-B320-7DC074EE17C0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7FE1CE7B-8FD3-5E5B-F44E-A112ABF81236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47245971-76C9-0D18-58C5-11A1827E4AB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66304373-E49A-25CA-1339-FABD8E8204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F6463-4949-A299-6E55-9AC2531661E1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21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C239F17-2FBF-B807-350F-85CFBB6A7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F2A640AE-44D7-5187-F339-58D6AE4E322B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9FE0BE00-1D78-810B-6B2F-1F9C1B399A37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VINAYAKSHA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8B1D793B-7658-9A89-F613-93D45F8CF11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B9D11115-1A68-3222-CA33-F9C67D3FE4D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12D8F627-1FDC-248C-AD3F-2AE9C2A33CD5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4EC2965B-F2F1-08A0-0B18-86566FF5457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48CE48EF-8522-E10D-874F-77A693B98BE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B9C4BA90-DAF4-F996-74E2-1659D3B70F77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981D5BE2-1ABD-1FB4-0844-664DABFD7E09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1A82964A-3492-48EE-E234-3FCD7EEEE83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FFE2AA93-5880-E5A2-F373-EA2C8637786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514033-9DE5-DD39-BECA-AA3409A2DB6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335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292A370-CD83-4715-B26F-68C91430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289ECC2F-A81D-AFDB-6533-E9BBDDB37604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8D5F2145-E94A-3B69-0E6F-2302582E1FA7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YASWANTKUMAR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7B006A8E-B33E-9971-F28C-F79EE5DDC2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A5174BCE-5C22-C855-2A30-45D9F8A23C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41F0BC8B-4F6A-BADA-F205-766664F0F163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9ED972C3-923C-63E8-D576-BFD1AB5BDAC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CDBE2597-44E3-5CDD-7D29-43F61D7FCED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3738C824-6B49-C7E5-42E0-F74B3459FEA6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AFFAB8BD-4A21-F264-A1ED-C0B255258D9F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7C018DB6-4022-6C78-32C7-14BF1CE110C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40BADD19-C96F-2790-2DB7-4FA1DB759C5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3AE4E-4DAE-62D3-EF56-0B5C7EE5E906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2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02BBF2C-3DCD-82DE-84A9-2AEFBCAFC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F6957443-4433-CD3D-1252-B704443A1292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67AAD622-AA21-B04F-A5ED-71E1BEA2C451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BALAJI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4421A92D-93F6-334F-C3A9-73FFBDA2CF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6C7F7C42-3C34-AD23-FC3E-9C7462E73D6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29DD9378-1FFC-D003-FC99-75FEF8195F90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5A95BAB1-475B-1100-F478-D7D43296B1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BD86CB97-C893-7944-50B8-8C2376E0A9E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645498A6-8DAB-C10F-5F47-1922297C1B7A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687F3F56-2555-364C-DA84-8C9365FB0192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B1B11E8B-4F07-6238-1297-3B2E6D9ADB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AAB9A98F-C547-CD84-7315-528E1C2082C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A6D349-78C9-84F6-8072-4B4A8FACDE1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04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861C799-CE6B-A711-C849-91422D40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E32670C7-84AC-AD30-5778-7157FB46D972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B233221B-61C8-0BB9-2579-C667FB6C0D53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ABINADEVI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endParaRPr lang="en-US" sz="3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7D4D12C1-1288-82B3-BB74-7657E15A734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297C0C4C-CFF7-7270-0958-765207744A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13771A21-6DBF-3D2C-9901-7D4327522C94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10064FD2-43E8-8DBA-8FF2-FF71D614377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57295E3A-AB11-F100-539F-542B4C9A42A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AF2FA41B-A5CF-C478-BD76-75D51883A587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73802190-66D1-A31F-CDB1-5BC9ED43DBAE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BC2C740D-0153-78C5-699F-18B73D4D218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10BA60B9-D782-A725-EE06-6B2427354B0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14173-933F-C906-E452-56B745F1806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910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960285D-8C37-3A5B-70FD-C33E56ECB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C44A1007-0630-FCF2-C481-9FACAF20A217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E8152398-19E1-8D02-DE36-0D2475BFE125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ABINADEVI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endParaRPr lang="en-US" sz="3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C0C869B3-576C-B8C3-5F1D-12A8F9B24E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26C35995-C798-3F7A-CC6A-F4CBF799A2C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A7AE0801-A4FF-BEDD-8BFB-34FF1A1F0843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B43652D3-4220-DDCF-9E46-175C37AB8EF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5BF9D011-252F-6998-3204-B511C47EE8E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0DDE00E9-0DB9-8BA0-9BBC-C6014A0F3E44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45AC1FC1-EC24-E0CE-1481-F8B571C1A536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06D48790-A603-5FCA-1BE9-5ACA7D37A4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EC130E00-2D0E-2CA6-ED1D-CF92D538161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809F6C-E7A5-D35D-9237-4FADF189C7A9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54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EADAE08-C430-CA81-01EB-A198095F7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B6FF7DF0-EC07-E7C9-91FB-774C26AF2257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18492BA6-8CAC-BE37-51CC-DF19A431E435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YUWANESH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BFC19869-FE77-5CEF-B731-665A3768102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7E58919F-F7F2-2512-4695-0167CE7DCF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458C736D-5BBF-57D4-F08B-4D1A0C82D974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98248CE0-738A-74D2-F048-55DD5E7F8F3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4E2C1458-260A-D3D4-86E0-AE28BF78097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855D9324-B43A-DFE7-E16A-0377DDA56069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2AA85CE7-6E4C-13F9-1B0B-CEA0334A1E60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B02A7670-773E-C739-4017-493058B6510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D715932A-2D39-D6E6-44F2-1487AE841AB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2D49CF-BC3E-DFEB-F25A-59BE909341F7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36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022ED6C-C3D3-3478-B903-901C2F361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910DDE3F-F95E-794B-1139-3FF08E54B96D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D60B7EB4-5D07-110C-795C-1FB4B175D2AE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BHARANI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FB32E66B-DBB3-ED20-96FD-C1ACE08CE70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652D9D5D-D7D2-DBA0-4878-61785E9AA7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D63520F3-BE1E-B31D-BDA8-E3F3BB4FF33B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4F5A3127-B863-AB44-1505-0DADBB4B223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AED5631B-F251-1132-F597-50D6CF2260A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3F3CADA1-D8F4-37B0-12FC-DB0074A10CCB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C1BEF4A8-663B-F11E-BE9A-63CD3C4B7601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9A9BC303-2224-C722-B089-D6231B3842C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30598629-6C4E-CD50-3D39-1F1311CBBDC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81F02A-3767-44E0-3ACA-B7BCFC811FDB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939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B3E4D93-2957-B449-71BF-D4A25E82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47383DCB-C6E2-6F7C-8EC0-0E96D87FD328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5F8631FB-58D3-05F8-EBDA-91CB43C10F11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GANESH KUMAR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3E586B2A-A674-3D68-7A01-10F00703EBF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B712C35C-2F14-E758-22DA-F01D5814E66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5E23681D-3795-9B08-DFDC-8836669193AF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D8ED7BCF-348A-0876-F22C-2AFED81E57F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5B746603-4080-BD2B-9375-590FFD6B8D7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5C830E11-25D4-75F9-16C7-F283F22B60A1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26B6CC99-851A-7EDC-72FB-F90B755CEF24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3ECBBB76-91A1-828C-E431-395AB9E3660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85FD984E-ECA2-6E55-AE5D-F97B2EDE304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88A3CE-8496-9BA4-51ED-DCFBFE930304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378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5EF76A5-22DC-764F-2966-5A13FA340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F4E36C99-F8A8-1FEC-A075-10CF26000CCD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D5DF204C-15AE-FF74-1F2B-8E479DCA57BF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SIVA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061E78E6-33B9-DB41-4E7F-46C73B083C9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6A1C4C8B-75E9-6EFF-E468-33CF325F28F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36935D22-2AE1-13DA-3D2D-7340D1E86217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B33D6490-22C2-86DA-D3F8-BE0BB3431E0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3A3CAC1C-FB2D-B542-C1FF-B96CDE3CEDB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F9773738-634C-25D4-831C-1907E60E0063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B1673224-FD71-A8E4-86BE-89B11C626DD3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4E6F2B10-558E-8B8A-CA0A-6FFE03727FF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74DEBDF2-8186-9622-FE45-E2967F3691B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40FB39-044A-EB24-F58D-683B093123C3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275A07E-C71B-9FCA-2990-C6BCEF5A3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57235A86-D851-B2B8-673C-27A3E2B1542B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BD02494C-7690-3517-1C06-E084260279FC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BHAVANI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0B287E84-5839-04F9-31F0-FDE76B994D5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8E96482F-8367-5FE0-E94D-6A189A404C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F35280CE-94E7-DCF2-605B-743AE2CA988A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99F7D197-41B1-F7E9-2887-526F674447C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E69D8231-CB5E-7D14-8491-5C04AA31967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79E697B7-A3AF-BD70-4FA6-36CE6520B28E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02A8A67D-F3A8-4C89-9BC0-F0B226D1FC72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C6BEBFB1-1042-4262-70B6-F7BBD01DB1F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02C7337E-8C22-F39F-0DDF-923FFC258CA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28EF46-B9EC-D0E0-A78B-14E76E4B07D6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575DA2F-9A78-E1EF-714A-1BBEAD2F6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DB6EA08C-EB3E-2F0C-B869-4E85790E88FB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2FB4193C-CE46-852D-884A-B57AA5572043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DHARSHINI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A2AAE8A7-86DD-BF42-CD38-8FBA0F0BE41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C0B67457-75CF-A67A-5892-D112F9545C4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C8E2DBCB-91CE-20BC-DC80-CA8BF471036E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4C9D806F-C953-1954-F28A-FA06B2A447C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91344157-28FF-6140-2213-014C5B94127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403FEBD6-C9B5-9E5A-256E-B2326E5E7983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F1A352EC-480A-E25D-E190-052B0F69D38A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9F7E6885-753B-0B09-0176-3747C35903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81C36A33-E74B-08E2-3159-1352ECBC736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685271-EE00-AA18-7EF6-EE266402DDB8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0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D0482F6-3742-D5D8-3052-83319114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5">
            <a:extLst>
              <a:ext uri="{FF2B5EF4-FFF2-40B4-BE49-F238E27FC236}">
                <a16:creationId xmlns:a16="http://schemas.microsoft.com/office/drawing/2014/main" id="{2B26070F-08DD-2EC6-16CD-BBA90172085B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74369" y="1508341"/>
            <a:ext cx="2959470" cy="28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67B1A232-467F-05ED-84DB-AEA0ED623A3C}"/>
              </a:ext>
            </a:extLst>
          </p:cNvPr>
          <p:cNvSpPr txBox="1"/>
          <p:nvPr/>
        </p:nvSpPr>
        <p:spPr>
          <a:xfrm>
            <a:off x="11289" y="1742290"/>
            <a:ext cx="6858000" cy="1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</a:t>
            </a:r>
            <a:r>
              <a:rPr lang="ja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Certificate of Appreciation</a:t>
            </a:r>
            <a: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declares that</a:t>
            </a:r>
            <a:br>
              <a:rPr lang="ja" sz="1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endParaRPr sz="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ABINADEVI 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endParaRPr lang="en-US" sz="3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Actively participated in a workshop on </a:t>
            </a:r>
            <a:r>
              <a:rPr lang="ja" sz="1100" b="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"LTSPICE &amp; Hackathons Tips and Tricks," </a:t>
            </a:r>
            <a:r>
              <a:rPr lang="ja" sz="11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organized by the Department of Electronics and Communication Engineering in association with the IETE Student Chapter, </a:t>
            </a:r>
            <a:endParaRPr lang="en-IN" altLang="ja" sz="11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AAA College of Engineering &amp; Technology, on </a:t>
            </a:r>
            <a:r>
              <a:rPr lang="en-IN" alt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29</a:t>
            </a:r>
            <a:r>
              <a:rPr lang="ja" sz="1100" b="1" dirty="0">
                <a:solidFill>
                  <a:srgbClr val="00206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.11.2024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0" name="Google Shape;100;p25">
            <a:extLst>
              <a:ext uri="{FF2B5EF4-FFF2-40B4-BE49-F238E27FC236}">
                <a16:creationId xmlns:a16="http://schemas.microsoft.com/office/drawing/2014/main" id="{B969AD8B-4B41-BADC-89DC-E3C8E4E86F6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858000" cy="7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>
            <a:extLst>
              <a:ext uri="{FF2B5EF4-FFF2-40B4-BE49-F238E27FC236}">
                <a16:creationId xmlns:a16="http://schemas.microsoft.com/office/drawing/2014/main" id="{699E2BAA-BA6D-4CCA-57E1-101F139D5B8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" y="4343508"/>
            <a:ext cx="6858000" cy="799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B36A3B53-A264-F352-E486-CE5D3D7EA3DC}"/>
              </a:ext>
            </a:extLst>
          </p:cNvPr>
          <p:cNvSpPr txBox="1"/>
          <p:nvPr/>
        </p:nvSpPr>
        <p:spPr>
          <a:xfrm>
            <a:off x="11289" y="-158046"/>
            <a:ext cx="6846611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b="1" dirty="0">
                <a:solidFill>
                  <a:srgbClr val="C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AAA  </a:t>
            </a:r>
            <a:r>
              <a:rPr lang="ja" sz="2000" b="1" dirty="0">
                <a:solidFill>
                  <a:srgbClr val="0020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COLLEGE OF ENGINEERING TECHNOLOGY</a:t>
            </a:r>
            <a:endParaRPr sz="2000" b="1" dirty="0">
              <a:solidFill>
                <a:srgbClr val="0020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(Accredited  by NBA(CSE, ECE, EEE, MECH) &amp; NAAC with ‘A’ Grade, An ISO  21001: 2018 Certified Institution)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(Approved  by AICTE, New Delhi &amp;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Anna University, Chennai) </a:t>
            </a: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Amathur, Sivakasi.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104" name="Google Shape;104;p25">
            <a:extLst>
              <a:ext uri="{FF2B5EF4-FFF2-40B4-BE49-F238E27FC236}">
                <a16:creationId xmlns:a16="http://schemas.microsoft.com/office/drawing/2014/main" id="{6114FC07-1C97-BA3E-3A6F-C23672AB5F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92" y="1852301"/>
            <a:ext cx="820700" cy="84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>
            <a:extLst>
              <a:ext uri="{FF2B5EF4-FFF2-40B4-BE49-F238E27FC236}">
                <a16:creationId xmlns:a16="http://schemas.microsoft.com/office/drawing/2014/main" id="{1205801C-B686-BDB5-DF2F-A158FDA2F1F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25" y="4160198"/>
            <a:ext cx="1480164" cy="6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F0DBEC18-4599-F945-6B03-269236FDB482}"/>
              </a:ext>
            </a:extLst>
          </p:cNvPr>
          <p:cNvSpPr txBox="1"/>
          <p:nvPr/>
        </p:nvSpPr>
        <p:spPr>
          <a:xfrm>
            <a:off x="4810125" y="4629150"/>
            <a:ext cx="204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PRINCIPAL</a:t>
            </a:r>
            <a:endParaRPr sz="13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Dr.M. SEKAR</a:t>
            </a:r>
            <a:endParaRPr/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DBB2BA03-D9E0-0F0F-4338-2635F11F8764}"/>
              </a:ext>
            </a:extLst>
          </p:cNvPr>
          <p:cNvSpPr txBox="1"/>
          <p:nvPr/>
        </p:nvSpPr>
        <p:spPr>
          <a:xfrm>
            <a:off x="0" y="4588625"/>
            <a:ext cx="21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HOD - ECE</a:t>
            </a:r>
            <a:endParaRPr sz="13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</a:t>
            </a:r>
            <a:r>
              <a:rPr lang="ja" sz="9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Dr. T.SENTHIL             </a:t>
            </a:r>
            <a:r>
              <a:rPr lang="ja" sz="1300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                </a:t>
            </a:r>
            <a:endParaRPr sz="1300" b="1" dirty="0">
              <a:solidFill>
                <a:schemeClr val="dk1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9" name="Google Shape;109;p25">
            <a:extLst>
              <a:ext uri="{FF2B5EF4-FFF2-40B4-BE49-F238E27FC236}">
                <a16:creationId xmlns:a16="http://schemas.microsoft.com/office/drawing/2014/main" id="{DF31226E-91F9-BD14-04F7-C3DA84BCF61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675" y="4044155"/>
            <a:ext cx="8207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>
            <a:extLst>
              <a:ext uri="{FF2B5EF4-FFF2-40B4-BE49-F238E27FC236}">
                <a16:creationId xmlns:a16="http://schemas.microsoft.com/office/drawing/2014/main" id="{B5971132-D3C8-71DF-02CE-435313FEF33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14" y="1897821"/>
            <a:ext cx="822786" cy="7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8E255-7B4B-9B56-0910-F98D317EC06D}"/>
              </a:ext>
            </a:extLst>
          </p:cNvPr>
          <p:cNvSpPr txBox="1"/>
          <p:nvPr/>
        </p:nvSpPr>
        <p:spPr>
          <a:xfrm>
            <a:off x="11289" y="1065896"/>
            <a:ext cx="6858000" cy="49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IN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DEPARTMENT OF ELECTRONICS AND COMMUNICATION ENGINEERING</a:t>
            </a:r>
          </a:p>
          <a:p>
            <a:pPr algn="ctr" eaLnBrk="1" hangingPunct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</a:pPr>
            <a:r>
              <a:rPr lang="en-US" altLang="en-US" b="1" dirty="0">
                <a:solidFill>
                  <a:srgbClr val="002060"/>
                </a:solidFill>
                <a:latin typeface="Californian FB" panose="0207040306080B030204" pitchFamily="18" charset="0"/>
              </a:rPr>
              <a:t>Association with the IETE Student Chapter</a:t>
            </a:r>
            <a:endParaRPr lang="en-IN" altLang="en-US" b="1" dirty="0">
              <a:solidFill>
                <a:srgbClr val="00206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96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33285</Words>
  <Application>Microsoft Office PowerPoint</Application>
  <PresentationFormat>Custom</PresentationFormat>
  <Paragraphs>1039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Californian FB</vt:lpstr>
      <vt:lpstr>Arial</vt:lpstr>
      <vt:lpstr>Playfair Display</vt:lpstr>
      <vt:lpstr>Times New Roman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Suriya</dc:creator>
  <cp:lastModifiedBy>Suriyamoorthy R</cp:lastModifiedBy>
  <cp:revision>19</cp:revision>
  <dcterms:modified xsi:type="dcterms:W3CDTF">2024-11-30T09:02:01Z</dcterms:modified>
</cp:coreProperties>
</file>