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5" r:id="rId5"/>
    <p:sldId id="260" r:id="rId6"/>
    <p:sldId id="258" r:id="rId7"/>
    <p:sldId id="259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tin Kishore.M" initials="JK" lastIdx="3" clrIdx="0">
    <p:extLst>
      <p:ext uri="{19B8F6BF-5375-455C-9EA6-DF929625EA0E}">
        <p15:presenceInfo xmlns:p15="http://schemas.microsoft.com/office/powerpoint/2012/main" userId="e3578422f31bb6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8F6F"/>
    <a:srgbClr val="F6C3FF"/>
    <a:srgbClr val="76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14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7:22:22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25823 1623 0,'-35'-36'63,"0"36"-63,-18 0 15,-318 0 16,266 0-31,-37 0 16,-440 0 15,477 0-31,16 0 16,36 18-16,18-18 16,0 0-1,35 18 79,-18-1-16,1 1-62,-54 17 15,53-17-31,1 0 16,-54 35 15,36-36-31,17 1 15,-17 17 1,-177 265 15,107-194-15,-54 282 15,124-265-15,-54 424 15,72-388-31,-1 17 16,-17-17-16,17 17 15,-17 1-15,17-18 16,-88 423 15,89-459-31,-19-17 16,-34 458 15,-1-52 0,89 105 1,-18-88-1,0-387 0,-123 545 0,123-545-31,0 34 16,-36 582 15,36-546-31,0 0 0,0 35 16,0 494 15,0-530-31,0-34 16,36 599 15,-1-618-31,-18 19 16,-17-1-16,0-35 15,0 18-15,0 17 16,0-34-16,0 34 15,0 194 17,0-334-32,18-19 31,-18 1-15,0 35 15,0-36-16,441 107 17,159-124-17,-283 0 1,1324 35 15,-1271-35-31,18 0 16,0 0-16,388 0 31,-635 0-31,-52 0 16,-72 0 15</inkml:trace>
  <inkml:trace contextRef="#ctx0" brushRef="#br0" timeOffset="2737.46">8925 1817 0,'18'0'16,"52"17"15,1 89 0,-36-70 1,265-36-1,-88-71-15,493-158 15,-669 211-16,-1 18 95,18-35-110</inkml:trace>
  <inkml:trace contextRef="#ctx0" brushRef="#br0" timeOffset="5242.5">14693 1993 0,'53'35'16,"0"1"-1,-35-19 1,17 36-1,-17-35-15,52 17 32,71-35-17,36 0 1,1022-70 15,-687-36-15,-477 106-1</inkml:trace>
  <inkml:trace contextRef="#ctx0" brushRef="#br0" timeOffset="12298.79">1235 6685 0,'0'18'46,"229"-1"-14,-158-17-32,17 0 15,370 0 17,-299 0-32,-53 0 15,494 0 16,-336 0-15,124 0 15,-247 18-15,159 17 15,-88-35-15,53 36-1,140-19 17,-352-17-17,71 0 17,-89 0-17,18 0 1,0 0 15,-36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7:54:56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10160 7355 0,'35'0'16,"36"0"-1,17 0-15,18 0 16,352 0 15,-316 0-31,52 0 16,987 0 15,-757 0-31,740 0 31,-776 0-15,1252 0 15,-1252 0-15,-35 0-16,71 0 15,-36 0-15,-53 0 16,547 0 0,-635 0-1,458 0 1,-423 0-1,600 0 1,-106 0 15,-546 18 1,299 106-1,-194-72 0</inkml:trace>
  <inkml:trace contextRef="#ctx0" brushRef="#br0" timeOffset="4317.66">5239 10848 0,'17'0'0,"1"0"15,35 0 16,-18 0 1,0 0-17,195 35 1,-124-35 0,423 0 15,-353 0-31,406 53 31,-441-35-31,106-18 16,-211 0-1,-19 0 1,1 0-16,17 0 31,-17 0-15,158 0-1,-141 0 1,18 0-16,-17 0 16,-19 0-16,1 0 15,0-18 1,34 18 0,-34 0-1,35-18-15,-35 18 16,-1-17-1,124-1 48,-52 1-32</inkml:trace>
  <inkml:trace contextRef="#ctx0" brushRef="#br0" timeOffset="6328.2">10777 10813 0,'36'0'78,"352"35"-47,-177-35-15,72 18-16,34 17 0,36 0 16,-36-17-16,1-18 15,-1 35-15,-34-35 16,299 0 0,-441 0-1,-71 0 1,107 0-1,-89 0 17,-70 0-17,17 0 110,0 18-125,0-18 94,-17 0-78,53 0 15,-54 0-31,1 0 16,88-18 15,-53 0-31,-36 18 15,71 0 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7:55:32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9207 4445 0,'0'18'15,"-17"229"17,17-195-17,0 19-15,0 17 16,0 89-1,0-1 1,0-88 0,0-53-1,0-17-15,0 17 32,0 1-32,0-19 15,70 72 16,-34-54-15,34-18-16,54 1 16,281 35-1,-193-53 1,0 0-16,-1 0 16,213 0-1,317 0 1,-494 0-1,35 0-15,-35 0 16,35 0-16,0 0 16,212 0-1,-35 0 1,140 35 0,-422-35-1,-1 0 1,1 0-16,17 0 15,370 18 1,-370 0 0,335 17-1,-352-35 1,369 17 0,-52-17 15,-353 0-31,265 0 31,-300 0-15,335 36-1,-335-19 1,299 36 0,-299-53-1,-18 0-15,-35 0 16,18 0-1,-36-17 17,-17-142-1,-18 53-15,0-35-16,0 0 15,0 70-15,0-52 16,-35-18 15,17 105-31,18 1 16,-35-18 15,35 36 0,-36-19 0,-122-34 1,69 34-32,-69-16 15,17 34-15,-71 0 16,-17-52 0,-794 52 15,811 18-31,0 0 0,36 0 15,17 35 1,-388 36 15,371-53-31,-18 17 0,53-18 16,-71 19-16,-35-19 16,-229 19-1,229-36 1,-635 0 15,670 0-31,1 0 0,34 0 16,36 0-1,0 17-15,-53 19 16,-441-36 15,459 0-31,-1 0 16,18 0-16,-17 0 15,35 0-15,0 0 16,-141 0 0,-177-53 15,353 35-31,18-17 16,-194-1 15,246 36-31,1-17 15,0 17-15,17 0 16,-35 0 0,-158 0 15,158-18-15,35 18-16</inkml:trace>
  <inkml:trace contextRef="#ctx0" brushRef="#br0" timeOffset="14415.87">9807 9137 0,'0'-18'0,"-159"-17"47,71 35-32,-229 53 17,281-53 30,1 0-46,-18 0-1,18 0-15,0 0 16,17 0-16,0 18 94,1-1-94,-18 54 31,35-18-31,0-18 16,-18 18-16,18 17 15,0-17-15,0 0 16,-18 0-1,18 212 17,0-177-17,0-17-15,0 34 16,0 107 0,0-89-16,0-70 15,18 230 16,-18-178-31,18-69 16,-18 52-16,17-18 16,18 142 15,-35-177-31,18 1 16,-18-19-16,0 1 15,18 0-15,-18 17 16,17 35-1,36 230 17,-53-247-32,18-17 15,-18-1-15,18 35 16,-18-34 0,0-1-16,17 0 0,1 18 15,-18-35 1,35 88-1,-17-71 1,-18 0-16,0-17 16,17-1-16,-17 1 15,0 0-15,18-1 16,-18 1 0,0 0-1,0-1 16,0 1-15,18-18 15,140 0 1,-69 0-32,34 18 15,18 17-15,18-18 16,-18 1-1,-35-18-15,-18 35 0,-35-35 16,-18 0 0,1 18 15,-19-89 78,-17 19-93,35-72-16,18-52 16</inkml:trace>
  <inkml:trace contextRef="#ctx0" brushRef="#br0" timeOffset="20298.59">9578 13282 0,'123'0'47,"-17"0"-32,35 0-15,0 0 16,247 0 0,-211 0-16,-36 0 15,406 0 1,-336 0-1,36 0-15,0 35 16,441 71 0,-476-106-1,-36 0 1,530 0 0,-530 0-1,36 0 1,423 0-1,-388 0 1,0 0-16,-36 0 16,495 0-1,-494 0 1,-36 0-16,53 0 16,-52 0-16,-1 0 15,248 0 1,-301 18-1,18 17-15,-88-35 16,18 18-16,-54-18 16,1 0-1,-1 35 220,-17 0-235,0 36 0,0 35 15,0 0-15,0 35 16,0 0-16,0 35 16,0 53-16,0 406 46,0-564-46,0-36 0,0-17 16,-35 0 78,-247 17-63,141 0-31,-36-35 16,-34 0-16,-71 0 15,-36 0-15,-35 0 16,-246 0 0,316 0-16,36 0 15,36 0-15,34 0 16,1 0-16,35 0 15,-177 18 1,124 17-16,18-17 16,0-18-16,-36 0 15,36 0-15,-71 0 16,35 0 0,-617 0 15,617 0-16,-52 0 17,175 0-32,-16 0 0,34 0 15,-35 0 1,18 0-16,17 0 0,19 0 16,-19 0-1,-105 0 16,140 0-31,1 0 16,-335 0 15,229 0-31,-18 0 16,-35 0 15,176 0 63,-35-53-63,36 17-15,-19-52-1,-17 0-15,36 35 16,-1-70-16,-35 34 16,-17-157 15,70 210-31,0 1 16,0-18-16,-18-17 15,0 17-15,18-18 16,0 0-16,0 1 15,0-1-15,0-123 32,0 159-32,0 0 15,0 17 1,0-17 15,0 0 0,0-18-15,0 17 0,0 1-16,0 17 15,0-52 17,18 35 61,0 35-93,17-36 16,18 1-16,0 17 16,-36 1-16,19 17 15,-1-35 16,-35 17 313,0 0-313,35-70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9:31:5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19226 7620 0,'36'-18'46,"-1"18"-46,-17 0 16,17 0-16,18-17 16,-18 17-16,18 0 15,35-18 1,-35 0-16,-18 18 16,54-17-1,-54 17-15,53-18 16,0 18-16,-35 0 15,53 0-15,0 0 16,88 0 0,-88 0-1,105 0 1,-122 0-16,-19 0 16,124 0-1,-123 0-15,87 0 16,-52 0-1,-18 0-15,-17 0 16,35 0-16,-36 0 16,1 0-16,-18 0 15,17 0-15,-17 0 16,-17 0 0,17 0-16,105 0 15,-122 0 1,105 0-1,-124 0 48,1 0-47,17 0-16,-17 0 15,-1 0-15,1 0 16,0 0 62,-1 0-78,19 0 16,-19 0-16,1 0 31</inkml:trace>
  <inkml:trace contextRef="#ctx0" brushRef="#br0" timeOffset="97627.6">22684 7532 0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9:40:33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13141 0,'18'0'16,"17"0"15,18 0 0,-35-18-15,-18-88 0,18 1-16,-18 34 15,35-282 17,-17 212-32,-18-70 15,17 34-15,-17 18 16,35-52-1,-17 34-15,17 1 16,18-300 0,-53 335-16,18-53 15,-18 52 1,53-16-16,-36-89 16,19 88-1,-1-317 1,0 299-1,71-440 17,-88 494-32,35-36 15,-36 53-15,-17 0 16,177-476 15,-160 511-31,1-52 16,35 0-16,-35 17 15,52-35 1,1-18 0,123-212 15,-141 283-31,0 0 16,123-141-1,-70 88 1,-36 52-16,-17 19 15,53-18 1,-18-18-16,265-265 31,-282 301-15,87-89 0,-69 71-16,-19 35 15,230-247 16,-194 212-31,-71 53 16,53-36-16,-35 18 16,106-88-1,-106 106-15,70-36 16,230-140 15,-229 122-31,-1 54 16,336-282 15,-371 246-31,71-17 16,370-230 15,-406 230-31,-17 35 16,53-53-1,88-52 1,-159 87-16,35 18 15,71-17 1,-141 52 0,18 0-16,-18 1 15,17-19-15,160-16 32,-124 34-32,17-17 15,0-1-15,389-122 31,-318 105-31,18 0 16,-54 0-16,-16 18 16,228-1 15,-317 36-31,0 0 16,141 0 15,-124 36-31,266 69 31,-195-52-15,17 0 15,-140-53 110,-18-53-110,-35 18-31,-18-18 31,35 53-31,1-18 16,-1 1-1,0-1 17,36 18 77,0 0-93,52 0-1,-52 0-15,17 0 16,18 35-1,35 1 1,0-1 0,-70-35-1,-18 18 1,0-1 125,-106 124-110,71-105-16,0-1-15,-1 0 16,19-17-16,-1 0 16,0-1-1,18 1-15</inkml:trace>
  <inkml:trace contextRef="#ctx0" brushRef="#br0" timeOffset="4869.99">1570 14711 0,'0'-35'16,"17"35"-1,1-36 1,0 1-1,-1 0 1,1 17-16,0-35 16,17 18-1,36-89 1,-54 71 0,18-52-1,-17 69 1,0 1-1,35-124 1,-18 106 0,-17 18-16,-18 18 15,52-89 1,-34 70 0,-18 1-16,53 0 15,-53 0 1,18-18-16,-1 17 0,19-34 15,34-54 1,-35 54 0,36-18-1,-18-18 1,-18 35 0,36 1-1,-36 17-15,-17 17 16,17-16-16,18-1 15,0-18 1,0 1-16,-18 17 16,0 17-1,106-122 1,-105 122 0,34-34-16,-35 17 15,301-318 16,-266 318-15,124-193 0,-88 140-1,106-88 1,-177 141 0,53-35-16,-53 52 15,336-264 16,-301 230-31,-17 17 16,35-18-16,1 1 16,-19 35-1,160-142 1,-125 107-16,-52 34 16,53-34-1,141-107 1,-159 107-1,71-36 1,35 0 0,53-35-1,-194 106 1,0 0-16,35-1 16,-53 19-16,18-19 15,18 19-15,-36-19 16,71 19-16,-53-1 15,282-123 1,-18 0 15,-87 53 1,-177 52-32,35 19 15,-35-36 1,282-35 15,-247 35-31,-35 53 16,18 0-1,-36-18-15,35 18 16,72-18 0,-107 1-1,18 17-15,211-53 31,-193 53-15,-1-18-16,1 18 16,105-35-1,-35 0 17,-88 35-32,36-36 15,-72 36-15,36 0 16,53-17-1,-53-1-15,70-35 16,71 36 0,-123 17-16,-18-18 15,17 18-15,1-18 16,141-17 15,-159 35-31,35-18 16,-53 18-16,0-17 15,36-1 1,105 1 0,-123 17-16,-18 0 15,230 0 17,-177 0-17,406 52 16,-265 1-15,-140-53 0,140 36-1,-211-36 1,17 0-16,-18 17 141,1-17-141,0 18 31,-1-18 63,-17-18-48,0-17-30,-17 0 15,-36-18 1,35 35-32,1 18 31,-19-53 0,72 89 157,-1-1-173,124 53 16,-142-70-31,1-1 16,-36-17 297,-246 230-282,158-160-31,106-52 0,-35 17 15,17-35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9:42:22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18292 13741 0,'52'0'109,"-34"0"-109,0 0 16,70 0 15,-70 0-31,17 0 16,71 0 15,-89 0-31,54 0 31,-36 0-31,0 0 32,-17 0-17,0 0-15,-1 0 16,1 0 0,35 17-1,0-17 16,0 0-15,70 0 15,-88 0-15,54 0 0,-54 0-1,106 0 16,-106 0-31,54 0 32,52-17-1,-71 17-15,-17 0-1,-35 0 1,17 0 15,-17 0 0,-1 0 1</inkml:trace>
  <inkml:trace contextRef="#ctx0" brushRef="#br0" timeOffset="1697.34">18150 14958 0,'0'0'0,"71"0"46,-36 0-14,-17 0-32,35 0 31,-36 0-31,36 0 31,106 0 0,-53 0 1,-36 0-1,36 0 0,-53 0 0,18 0 1,-36 0-32,0 0 0,1 0 15,17 0 17,-36 0-32,36 0 31,0 0 0,88 17 0,-35 1 1,-53-18-1,17 18 0,19-1 0,-72-17 1,1 0 30,17 0-62,-17 0 31</inkml:trace>
  <inkml:trace contextRef="#ctx0" brushRef="#br0" timeOffset="4278.81">18327 13741 0,'-35'-18'47,"-124"18"-15,123 0-32,1 0 62,18 0-62,-1 0 78,-17 0-47,17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7:02:34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19085 7214 0,'53'18'32,"-35"0"-17,-1 52-15,1-35 16,0 18-16,-18-35 16,0 0-16,70 35 31,-17-53-16,194 0 1,406-89 0,-459 36-1,-35 0 1</inkml:trace>
  <inkml:trace contextRef="#ctx0" brushRef="#br0" timeOffset="932.42">21361 11395 0,'0'0'0,"17"0"0,107 247 47,-107-212-47,19 18 31,-19-53-31,495 0 47,705-177-16,-794 125-15,-299 34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7:23:12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24271 2734 0,'0'18'46,"106"387"-14,-88-369-17,34 52 17,-34-88 46,17-18-63,1 18-15,-19-70 16,54-71 15,-53 105-31,-1 1 16,36 17 15,-35 18-31,-1 0 47,19 18-47,-1 17 16,-17 18-1,17 18 16,-18-71 32,1 0-47,35 35 15</inkml:trace>
  <inkml:trace contextRef="#ctx0" brushRef="#br0" timeOffset="1936.69">23636 3704 0,'0'0'0,"35"0"16,18 0 0,177 0 15,-125-17-31,37 17 15,34-18 1,53-17-16,265 17 16,529-35 15,-811 53-15,776 0 15,-759 0-16,900 0 17,-882 0-17,670 0 17,-811 0-17,-18 0-15,-35 0 16,-18 0-16,18 0 15,18 0 1,70 18 15,18-1 1,299 54-1,-35-36 0,-370-35-15,18 18-1,-36-18-15,-17 17 16,0-17 31,-1 0-32,89 0 1,-53 0 0,141 0-1,18 0 17,-142 0-17,-35 0 1,-17 0 15,35 0 0,-18 0-31,1 0 16,-1 0 0,-18 0-16,54 0 15,-36 0-15,89 0 31,-89 0-31,0 0 16,-17 0 0,17-17-1</inkml:trace>
  <inkml:trace contextRef="#ctx0" brushRef="#br0" timeOffset="3930.8">26088 4251 0,'53'53'16,"-53"0"-1,35 35-15,-35-53 16,18 53 15,17-17 0,0 35 1,-35-53-1,0-18 0</inkml:trace>
  <inkml:trace contextRef="#ctx0" brushRef="#br0" timeOffset="4641.68">26247 4322 0,'0'0'0,"-124"123"62,-246 212-31,352-317-15,0-54 47,18-52-48,53-53-15,141-18 31,-141 107-31,-35 34 16,17 18 0,18 0 31,35 35-47,89 177 31,-124-142-31,-36-52 15,19 0 48,-19-18-63,19 17 31,-19-17 0</inkml:trace>
  <inkml:trace contextRef="#ctx0" brushRef="#br0" timeOffset="5303.79">25277 6491 0,'0'0'0,"0"-18"0,-18 1 15,0 17 1,-88 53 15,124 123 16,35-123-31,35 35-1,-88-70 1,0 35-1,18 0 1,-18-36 0,0-105 109,35 53-125</inkml:trace>
  <inkml:trace contextRef="#ctx0" brushRef="#br0" timeOffset="5993.84">25647 6191 0,'0'-17'16,"-71"193"15,71 177 1,-17 70-1,17-370-16,0-18 1,0-123 78,17 0-79,1 70-15,17-17 16,-17 35 0,35 0-1,-18 18 1,0-1-16,-17 71 16,0-52-1,17 17 16,-17-36 1,-1-17 15,36-158-32</inkml:trace>
  <inkml:trace contextRef="#ctx0" brushRef="#br0" timeOffset="6467.15">26000 6897 0,'17'0'16,"1"123"15,0-105 0,-1-18 0,19-18 1,-36-17-1,0 0-31,0-18 31,-18 18-31,0 17 31,1 18-31,-19 0 16,-105 53 15,106 0-31,17-53 16,18 88 15,0 0 0,36-88-15,-19 0 0</inkml:trace>
  <inkml:trace contextRef="#ctx0" brushRef="#br0" timeOffset="6936.8">25947 6879 0,'0'0'0,"17"0"16,19 0 15,-1 0 0,0 35-31,1 142 31,-19-107-31,-17-52 16,18-106 62,-1 35-62,1 18-16,70-159 31,-88 176-15,71-35-1</inkml:trace>
  <inkml:trace contextRef="#ctx0" brushRef="#br0" timeOffset="7352.74">26776 6068 0,'-35'106'32,"-36"123"-17,0 71 17,71-141-1,0-142 0,-17-17 32</inkml:trace>
  <inkml:trace contextRef="#ctx0" brushRef="#br0" timeOffset="7617.31">26405 6738 0,'142'-53'31,"-284"106"-31,319-106 16,-142 53-16,-17 0 15,35 0 17</inkml:trace>
  <inkml:trace contextRef="#ctx0" brushRef="#br0" timeOffset="11139.77">494 2452 0,'106'17'62,"-53"1"-62,246 0 32,-122-1-32,299 19 15,-194-19 1,847 54 15,-917-71-31,317 17 31,230-17 1,264 36-1,-141-36 0,-142 0 0,178 0 1,-89 17-1,-36 72 0,1 34 0,-617-70-15,405 0 0,-371-18-1,636 36 16,-706-71-15,353 0 0,-318 0-1,442 0 17,-512 0-32,-36 0 15,195 0 16,-248 0 16,142 0-15,-106 0-32,18 0 15,-19 0 1,-16 0-1</inkml:trace>
  <inkml:trace contextRef="#ctx0" brushRef="#br0" timeOffset="24352.79">16598 1570 0,'-141'264'47,"-35"-70"-47,52-70 16,18 52-16,36-87 15,-54 52 16,124-159 63</inkml:trace>
  <inkml:trace contextRef="#ctx0" brushRef="#br0" timeOffset="24736.76">15663 1905 0,'-17'0'0,"34"0"0,36 0 16,-17 18-16,105 70 16,-36 18-1,160 88 1,-194-141-16,-18-18 16,-18 0-1,106 53 1,-123-70-16,52 17 31,-70-52 47</inkml:trace>
  <inkml:trace contextRef="#ctx0" brushRef="#br0" timeOffset="25046.1">15981 1517 0,'0'0'0,"0"-18"32</inkml:trace>
  <inkml:trace contextRef="#ctx0" brushRef="#br0" timeOffset="25287.43">16210 3669 0,'0'0'0,"18"0"15,17 0 1,-35-35 62</inkml:trace>
  <inkml:trace contextRef="#ctx0" brushRef="#br0" timeOffset="25544.02">15222 2646 0,'18'-18'31,"17"1"16,-35-1-47</inkml:trace>
  <inkml:trace contextRef="#ctx0" brushRef="#br0" timeOffset="25819.34">17251 2117 0,'17'-18'31,"-34"36"-31</inkml:trace>
  <inkml:trace contextRef="#ctx0" brushRef="#br0" timeOffset="26363.48">16545 1270 0,'-106'0'0,"212"0"0,-423 0 16,70 53-16,-688 458 31,706-299-31,35-53 16,-106 564 15,317 124 0,89-689-15,-35 1-16,70-18 15,1341-123 17,-160-1217-1,-1145 740-15,-177-511 15,-265 705 0,107 212-31,-54 36 16,0 17-16,-582 176 31,565-88-31,17 18 0,-176 194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7:29:55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9948 2963 0,'36'106'62,"17"-18"-46,52-17 0,-69-71-1,193-35 1,-35-106-16,0-1 0,53-34 15,-53 35 1,0 0-16,71 0 16,-230 123-1,-53 18 79</inkml:trace>
  <inkml:trace contextRef="#ctx0" brushRef="#br0" timeOffset="863.05">9472 7655 0,'35'36'31,"-17"-1"-15,35 71 0,-18-53-1,-17-36 1,-1-17-16,19 0 16,17 0-16,158-53 15,-52-70 1,300-195-1,-195 142-15,-105 70 16,-71 36-16,-17 34 16,-54 19 15,1 17 0</inkml:trace>
  <inkml:trace contextRef="#ctx0" brushRef="#br0" timeOffset="1555.92">9948 9207 0,'89'124'47,"-72"-89"-47,1-17 16,-1 0-1,1-1-15,0-17 16,-1 0-16,54 0 15,-1 0-15,301-247 16,-177 124 0,-35-1-16,-1 36 15,-69 18-15,-54 52 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7:32:28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8802 9701 0,'17'0'47,"1"0"-32,282 0 16,-194 0-31,53 0 16,52 0-16,1 0 16,599 0 15,-564 0-31,-70 0 16,387 0 15,-441 0-31,-52 0 15,-18 0 1,335 0 15,-282 0-15,317 0 0,-141 0-1,-105 0 1,-89 0-16,335 0 31,-317 0-15,229 0-1,-158 0 17,-36 0-17,176-35 1,-211 53-1,247-1 17,-230 1-32,-17 0 15,18-18-15,-54 35 16,336-35 15,-300 0-15,405 0 15,-405 0-15,-18 0-16,-17 0 15,387 0 17,-352 0-17,247 0 16,-318 0-15,71 0 0,-71 0-1,248 0 17,-230 0-17,0 0-15,-1 0 16,125 0 15,-160 0-31,1 0 16,53 0 15,-54 0 0,1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7:34:23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11007 6262 0,'17'-18'31,"-34"-17"0,-142 35-15,53 0 0,-194 0 15,283 0-16,-19 35 17,19-35-32,-1 0 31,18 18 0,0 17-31,0 18 16,-18 353 15,18-265-31,-53 53 16,-88 529 15,141-617-15,0 70 15,0-158-31,0 0 15,0 70 17,0-71-17,18 124 17,0-105-17,581 140 16,-405-158-15,18 17-16,-36-35 16,142 0-1,-283 0-15,-17 0 16</inkml:trace>
  <inkml:trace contextRef="#ctx0" brushRef="#br0" timeOffset="5473.4">11007 14817 0,'0'0'0,"35"0"47,53 0-16,-35 0-31,35 17 16,-35-17-16,53 18 16,370-18 15,-264 0-16,-106 0 1,194 0 0,-124 0-1,-88 0 1,141 0 0,-158 0-1,247 0 16,-230 0-15,-18 0-16,18 0 16,547 0 15,-529 0-15,371 0 15,-372 0-31,-34 0 15,105 0 1,-123 0-16,53 0 16,-18 0-1,389 0 17,-407 0-32,18 18 15,300-18 16,230 0 1,-477 0-17,635 0 17,-617 0-17,335 0 16,-389 0-31,54 0 16,88 0 0,-71 0-16,-70 0 15,35 0-15,53 0 16,-35 0 0,-18-18-1,-70 0 1,387 1 15,-316 17-31,-37 0 16,1 0-1,212 0 17,-230 0-1,-53 0-31,71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7:34:56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8925 6032 0,'53'0'32,"53"0"-1,-53 0-15,35 0-16,124 0 15,-36 0 1,424 0-1,-388 0 1,-1 0-16,-34 0 16,317 0-1,-336 0 1,107 0 0,-212 0-1,176 0 1,-123 0-1,300 0 1,-230 0 0,353 0 15,-388 0-31,18 0 0,-53 0 16,176 0 15,-211 0-31,158 0 15,-176 0 1,0 0 0,229 0 15,-211 0-31,34 0 16,36 0-1,124 0 16,-194 0-31,70 0 0,-35 0 16,370 0 15,-335 0-31,282 0 32,-317 0-32,159 0 31,-195 0-31,124 0 31,-141 18-31,212-18 31,-159 0-31,282 0 32,-247 0-32,-53 0 15,265 88 16,158-88 1,-17 0-1,124 0 0,-178 0 0,-51 0 1,-19 18-1,-317-18-31,123 0 31,-88 0-31,-35 0 16,194 0 15,-194 0-31,35 0 16,-35 0-16,0 0 15,53 0 17,-35 0 14,229-18-14,-195 1-32,107-36 31,-194 53 63,-1 0-47,36-36-16,-18-16 0,1-37 0,-19 54-15,-17-35 0,0 34-16,18-70 31,-18 54-31,0-1 15,0-177 17,0 177-32,0-35 15,0 35-15,0 18 16,0-88 15,0 87 0,0 19-31,18-19 32,-18 19 61,0-19-61,0 19 15,0-19-32,0 1 1,-36 35-1,1-17-15,-194-36 47,141 35-47,35 0 16,-53 18 0,-71 0-1,125 0-15,16 0 16,-264 0 15,195 0-31,-1 0 16,-159 0-1,159 0 1,-211 0 0,229 0-1,-142 0 1,107-17-1,-159 17 1,141 0 0,-36 0-1,-370 0 1,442 0 0,-248 0 15,-88 0 0,335 0-15,-212 0-1,142 0-15,0 0 16,35 0 0,-230 0-1,265 0-15,0 0 16,-17 0-16,17 0 15,-70 0 1,-1 0-16,-175 0 16,140 0-1,0 0-15,1 0 16,-301 0 0,371 0-1,-318 0 1,318 0-1,-229 0 1,264 0 0,-212 0-1,230 0 1,-247-18 15,194 18-31,-370-53 16,369 53-1,-316-35 1,317 35 0,17 0-1,18 0-15,1 0 16,-89 0 0,123 0-16,-35 0 15,-300-18 16,18 1 1,18 17-1,105 0 0,195 0 0,52 0-31,-35 0 94,18 0-78,-18 0-1,0 0-15,-17 0 0,17 0 16,17 17 0,1-17-16,-18 18 15,-158 0 17,-230 34-1,388-34 0,35-18 0,-17 35 16,-1 1-31,1 34-1,-106 265 17,106-88-1,0-194-31,35 71 16,-18-54-1,18-34 16,0-19 1,0 36 61,35-35-77,89 70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7:36:50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9454 9754 0,'36'0'32,"-19"0"-32,1 0 15,35 0 1,0 0-16,-36 0 16,72 0-1,69 0 1,54 18-1,-53-18-15,-18 0 16,35 0-16,1 0 16,-1 0-16,0 0 15,1 0-15,-1 0 16,-35 0-16,195 53 16,-160-36-1,-53 19-15,18-19 16,124 36-1,-159-53-15,17 0 16,354 36 15,-354-1-31,-17-17 16,17-1 0,-17-17-16,0 0 15,35 35-15,-17-35 16,-19 18-16,1-18 15,18 18-15,-18-18 16,-18 17-16,18-17 16,-1 0-16,-16 36 15,17-36-15,105 0 16,-123 0 0,18 0-16,35 0 15,388 0 1,-317 0-1,282 0 1,-318 0 0,-52 0-16,17 0 15,247 0 1,-300 0 0,18 0-1,-35-18-15,-1 0 16,-35 18-16,18-17 15,-17-1-15,17 0 16,-18 1 0,53-18 15,71-1-15,0 36-1,70-53 1,-159 36-1,-52-1-15,0 18 47,-1 0-47,19 0 16,52-35 0,-35 17-1,-18 0 1,-17-17 15,-18 0-31,17 0 16,1-89-1,0 36 1,-1 35-16,-17-17 16,18-89-1,-18 88-15,0-17 16,0 17-1,0-17-15,0-123 16,0 140-16,0-35 16,0-35-1,0 88-15,0-35 16,0 35 0,-18-35-1,1 17 1,-1 18-1,0 0 1,1 36 15,-142-36 1,106 53-32,-53-53 15,-17 35-15,52 18 16,-476-105 15,424 87-31,-336 18 31,283 0-31,-389 0 32,389 0-17,17 0-15,53 0 16,-105 0-1,123 0-15,-18 0 16,0 0-16,0 0 16,-211 0-1,87 0-15,1 0 16,-459 0 0,476 0-1,-282-18 1,300-17-1,-229 35 1,247 0 0,-459 0 15,441 0-31,53 0 16,-36 0-16,1-18 15,-1-17 1,-17-18-16,-88 53 15,123-53 1,-246 18 0,264 35-16,0-35 15,17 35 1,53-18-16,-17 0 0,35 18 16,-70 0 15,105 0-16,-123 0 1,71 0 0,-107 0-1,160 0 1,-1 0 93,18 53-77,0 36-1,0 52 0,0-53 0,0-53-31,0 36 16,0-54 0,53 89-1,-36-18 1,19 1-1,-19 52 17,1-88-32,0 70 31,-18-88-31,17 18 0,-17 0 16,18 18-16,-18-18 15,53 176 16,-18-159-31,36 195 32,-54-212-32,-17 0 31,18-35 0,-18-1-31,0 18 31,0 1-15,0-19-16,0 1 16,0 35-16,0-18 15,0 0-15,0-17 16,0 53 0,0-54-1,18 1 173</inkml:trace>
  <inkml:trace contextRef="#ctx0" brushRef="#br0" timeOffset="141013.76">10195 3087 0,'88'106'46,"-70"70"-14,0-70-1,-18 0 0,0-89-15,0 1-16,0 0 109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8T17:38:00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2716 3457 0,'36'18'0,"34"-18"47,18 0-16,-70 0-31,17 17 16,1-17 0,140 0-1,-88 0 1,18 0-16,141 0 15,88 36 1,-88-19 0,212 19 15,-354-36-15,107 35-1,-124-35-15,-35 0 16,53 18-16,-53-18 15,0 17-15,53-17 16,53 18 0,-36 17-16,-17-35 15,0 0 1,17 0-16,159 0 16,-176 0-1,-18 0 1,89 0-1,17 0 1,-88 0-16,-36 0 16,18 0-16,18 0 15,18 0 1,17 0 0,0 0-1,-35 0-15,70 0 16,-70 0-1,53 0-15,88 0 16,-36 0 0,19 0-1,17 0 1,0 0 15,88 0-15,-53 0-1,-176 0-15,35 0 16,106 0 0,-124 0-16,-52 0 0,17 0 15,71 0 1,-36 18 0,18-1-1,18-17 1,-35 0-1,-19 0 1,-52 0 0,-35 0-1</inkml:trace>
  <inkml:trace contextRef="#ctx0" brushRef="#br0" timeOffset="4589.72">9596 5027 0,'0'0'0,"17"18"0,1 17 16,-1-17-16,1-1 16,0-17-16,-18 18 15,35-18 16,71 0-15,88 0 0,106-53-1,-36-18 1,-193 36 15</inkml:trace>
  <inkml:trace contextRef="#ctx0" brushRef="#br0" timeOffset="5838.34">11130 5980 0,'18'0'47,"35"70"-16,-36-52 0,1-1 16,123-17-16,212 0-15,-212-35-1,35 35-15,124-35 16,-194 35 0,-53 0-16,0-18 15</inkml:trace>
  <inkml:trace contextRef="#ctx0" brushRef="#br0" timeOffset="8853.91">5609 6456 0,'-17'0'31,"-54"-18"-15,-141 18 0,54 0-1,69 0 1,36 0 0,36 0-1,-1 18-15,1-1 16,-19 19-16,19-19 15,-1 1 1,18 17-16,-18 36 16,18-36-1,0 0 17,0 1-1,0-1-16,0 36 1,71 17 0,-18-53-16,-53-17 15,88 52 1,-88-52 0,35-18-1,-17 0 1,17 17-16,-17-17 15,17 18-15,0 0 16,1 35 0,34-53-1,-17 35 1,-18-35 0</inkml:trace>
  <inkml:trace contextRef="#ctx0" brushRef="#br0" timeOffset="53186.45">6227 7214 0,'-36'0'31,"-34"0"0,52 0-15,-70 0-1,35 0-15,-123 0 32,123 0-17,-88 0 1,-1 0-1,-34 0 1,-36 18 0,18 17-1,36 0 1,34-35-16,54 18 16,-19 0-16,-52 17 15,53-35-15,-18 18 16,-17 35-16,-142 17 15,-35 18 1,-141 36 0,71-18 15,246-71-31,-140 106 16,87-35 15,36 17-16,-53 54 1,-53 17 0,53 0-1,71-71 1,88-70-16,-71 106 16,0 70-1,18 71 1,35 35-1,53 18 1,-35-53 0,52-53-1,71 53 1,-17-53 0,70 70 15,-106-246-16,36 105 1,35 0 0,-36-34-1,18-19 1,-35 1 0,-17-89-1,17 71 1,17 17-1,36 1 1,-18-36 0,53-18-1,0-52 1,-105 0 0,-19-18-1,89 17-15,0 1 0,-18-18 16,-35 0-16,88 35 31,-123-35-15,-1-17 124,-69-195-108,-1 106-17,17 18 16,107 194 48,70 52-48,-123-122 31,-18-19 1,0 54-32,-18-1-31,0-34 16,1-1-1,-19 0-15,1 1 16,18-1-16,-1-18 31,0 1 16,-35 17-31,36-17-1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D2DE-AC93-B300-E35F-57640367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E69BE-ACAD-6AFB-67A5-BCA6D03C9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7BDB-33F5-088B-F5E2-ECD98541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FC4-CBB8-462A-A35A-16306D06F48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4F7F-9F8F-F716-D9D9-ABD2E4EF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9863A-BF8B-EE1D-5830-2E5C901C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6C2D-83EE-4E41-A749-A3C4A633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1988-056E-18F0-5C4A-DA91947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53557-F42F-0E5D-5172-8071102A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5619-E3BE-3E68-9D44-4015892B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FC4-CBB8-462A-A35A-16306D06F48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61EA-209D-A47B-2A8F-1AF64CED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5DAE-FBFD-6B62-8247-C8907EA9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6C2D-83EE-4E41-A749-A3C4A633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4C478-7FEC-B16C-2577-5B0A0C785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E8BCE-E7D7-DDB0-6CBE-629145416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C41ED-EC08-E5B8-F278-9196E455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FC4-CBB8-462A-A35A-16306D06F48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5AB4-22B6-93F3-5D91-B12AA006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0E05-645D-6F35-F43C-614BD14E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6C2D-83EE-4E41-A749-A3C4A633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0B54-90A7-F0B9-6635-335AA640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20E7-46D5-2660-3E1D-3E38229A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8A69-B75C-C30B-17F1-F638A09C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FC4-CBB8-462A-A35A-16306D06F48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6355-CB34-A5A3-4397-1EAFC8B1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20C7-335B-725A-1599-CE7B79EF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6C2D-83EE-4E41-A749-A3C4A633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3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989B-DFFC-D49C-640F-1AA1F948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C281-0570-F556-A73D-DC62FDC80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924B-B2BA-4347-B03D-85DA2623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FC4-CBB8-462A-A35A-16306D06F48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5B79-8A7A-61B8-EE8F-85F54E0D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BF83E-01B8-2701-C115-F4B02B8B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6C2D-83EE-4E41-A749-A3C4A633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4CCD-15C0-00A5-CA88-411056C1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06F2-AC71-E8C8-A921-54EB70C7D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98AAA-07AA-A22F-0913-BDB2A593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22C95-CAA8-2314-FF5C-427A8C60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FC4-CBB8-462A-A35A-16306D06F48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03F8-7956-1115-AE06-29489718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E964A-BF7D-D658-C09D-0DD7B571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6C2D-83EE-4E41-A749-A3C4A633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5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7FB5-AAD2-7A2A-A50C-3496E246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76EE9-05A5-35EE-E964-96C20B50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D7FDD-DAF2-9BF1-89DD-79137261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87AC1-4CBB-EA8B-978C-D22AE7DB9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44E58-100B-8F35-5F52-BBC04974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92992-0687-5A78-337D-D172B285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FC4-CBB8-462A-A35A-16306D06F48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BB4E4-F406-E301-1FFB-AEEF9265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768FE-CFAC-EBA2-4956-43472981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6C2D-83EE-4E41-A749-A3C4A633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110F-C352-17EE-AF36-2770BBC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6B47C-56B1-83F4-F459-5BC9F72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FC4-CBB8-462A-A35A-16306D06F48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A032F-C37B-D5C2-6797-3E8C582A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6C8FB-4611-81B9-2056-FFDAD0FD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6C2D-83EE-4E41-A749-A3C4A633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2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37268-96E2-C6EC-5E6C-11512843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FC4-CBB8-462A-A35A-16306D06F48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2FED1-3834-5AFB-0CB3-0AA0D257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351BF-3954-3131-5009-B1E81D46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6C2D-83EE-4E41-A749-A3C4A633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ADCB-55F9-F815-D072-887BF6BB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AC04-FC4A-FD97-1138-2287D061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163E3-EB86-B737-6D3B-55B3BE27A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D3EDA-69C9-C9D3-332C-E6E66C09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FC4-CBB8-462A-A35A-16306D06F48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083EF-03DC-7DC6-AD44-FFFEA8E7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E17B-84E0-C760-443D-69DAEAAD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6C2D-83EE-4E41-A749-A3C4A633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8BAC-634E-54E9-4995-794D7877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73059-5050-783A-A86B-9FE5F6431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7FD36-86FD-09C7-AC43-B0B380AC7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4F2B0-EA98-ECDD-9BED-7CD271F3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FC4-CBB8-462A-A35A-16306D06F48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2505B-A0BD-9F4C-583E-A59EE35C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E0558-4464-36F1-D450-6199FEF6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6C2D-83EE-4E41-A749-A3C4A633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7509A-15CD-233B-7B24-8A647F17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7182D-BD68-94C4-A032-06AAE794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0A71-140C-05E9-959F-23E3D373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FC4-CBB8-462A-A35A-16306D06F48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7BC86-A15E-AD12-E2D1-A03323174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8E058-91F3-82BC-959A-5DF8E614A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6C2D-83EE-4E41-A749-A3C4A633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7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4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97458DB-63AE-C97A-8112-5192240AB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690" b="73053" l="31241" r="59841">
                        <a14:foregroundMark x1="54479" y1="34352" x2="53958" y2="54074"/>
                        <a14:foregroundMark x1="55104" y1="41389" x2="55625" y2="46389"/>
                        <a14:foregroundMark x1="55625" y1="41759" x2="55937" y2="46481"/>
                        <a14:backgroundMark x1="32917" y1="39074" x2="34063" y2="52037"/>
                        <a14:backgroundMark x1="34063" y1="52037" x2="33073" y2="58796"/>
                        <a14:backgroundMark x1="40938" y1="54630" x2="42083" y2="61667"/>
                        <a14:backgroundMark x1="32917" y1="60000" x2="31823" y2="65648"/>
                        <a14:backgroundMark x1="43438" y1="57778" x2="44479" y2="58981"/>
                        <a14:backgroundMark x1="45260" y1="41296" x2="47083" y2="63148"/>
                        <a14:backgroundMark x1="48906" y1="44259" x2="48073" y2="64907"/>
                        <a14:backgroundMark x1="55075" y1="53753" x2="56302" y2="55741"/>
                        <a14:backgroundMark x1="56615" y1="38889" x2="55910" y2="41700"/>
                        <a14:backgroundMark x1="45625" y1="54444" x2="42188" y2="57870"/>
                        <a14:backgroundMark x1="42188" y1="57870" x2="42083" y2="54167"/>
                      </a14:backgroundRemoval>
                    </a14:imgEffect>
                  </a14:imgLayer>
                </a14:imgProps>
              </a:ext>
            </a:extLst>
          </a:blip>
          <a:srcRect l="27666" t="26519" r="55948" b="21777"/>
          <a:stretch/>
        </p:blipFill>
        <p:spPr>
          <a:xfrm rot="20554282">
            <a:off x="-94460" y="2359991"/>
            <a:ext cx="3315394" cy="5884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9D58CE-B489-6EF7-2A80-751D41F6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4526" y="519446"/>
            <a:ext cx="9144000" cy="2387600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Roadmap for Aptitude 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1A74A-672D-4278-7BBF-F7CC9F16C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690" b="73053" l="31241" r="59841">
                        <a14:foregroundMark x1="54479" y1="34352" x2="53958" y2="54074"/>
                        <a14:foregroundMark x1="55104" y1="41389" x2="55625" y2="46389"/>
                        <a14:foregroundMark x1="55625" y1="41759" x2="55937" y2="46481"/>
                        <a14:backgroundMark x1="32917" y1="39074" x2="34063" y2="52037"/>
                        <a14:backgroundMark x1="34063" y1="52037" x2="33073" y2="58796"/>
                        <a14:backgroundMark x1="40938" y1="54630" x2="42083" y2="61667"/>
                        <a14:backgroundMark x1="32917" y1="60000" x2="31823" y2="65648"/>
                        <a14:backgroundMark x1="43438" y1="57778" x2="44479" y2="58981"/>
                        <a14:backgroundMark x1="45260" y1="41296" x2="47083" y2="63148"/>
                        <a14:backgroundMark x1="48906" y1="44259" x2="48073" y2="64907"/>
                        <a14:backgroundMark x1="55075" y1="53753" x2="56302" y2="55741"/>
                        <a14:backgroundMark x1="56615" y1="38889" x2="55910" y2="41700"/>
                        <a14:backgroundMark x1="45625" y1="54444" x2="42188" y2="57870"/>
                        <a14:backgroundMark x1="42188" y1="57870" x2="42083" y2="54167"/>
                      </a14:backgroundRemoval>
                    </a14:imgEffect>
                  </a14:imgLayer>
                </a14:imgProps>
              </a:ext>
            </a:extLst>
          </a:blip>
          <a:srcRect l="47421" t="26519" r="36584" b="21777"/>
          <a:stretch/>
        </p:blipFill>
        <p:spPr>
          <a:xfrm rot="20554282">
            <a:off x="2591188" y="1737911"/>
            <a:ext cx="3236329" cy="5884479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9572FCD-75F5-74C6-CC69-1DBA5E36CFB9}"/>
              </a:ext>
            </a:extLst>
          </p:cNvPr>
          <p:cNvSpPr/>
          <p:nvPr/>
        </p:nvSpPr>
        <p:spPr>
          <a:xfrm>
            <a:off x="1076960" y="1168400"/>
            <a:ext cx="11115040" cy="5689600"/>
          </a:xfrm>
          <a:prstGeom prst="triangle">
            <a:avLst>
              <a:gd name="adj" fmla="val 10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82917 -0.6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58" y="-324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96459 -0.747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29" y="-3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7F609-5375-3A2A-2ACC-5853ADF32938}"/>
              </a:ext>
            </a:extLst>
          </p:cNvPr>
          <p:cNvSpPr txBox="1"/>
          <p:nvPr/>
        </p:nvSpPr>
        <p:spPr>
          <a:xfrm>
            <a:off x="2966720" y="1463040"/>
            <a:ext cx="563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Logical Reasoning</a:t>
            </a:r>
          </a:p>
        </p:txBody>
      </p:sp>
    </p:spTree>
    <p:extLst>
      <p:ext uri="{BB962C8B-B14F-4D97-AF65-F5344CB8AC3E}">
        <p14:creationId xmlns:p14="http://schemas.microsoft.com/office/powerpoint/2010/main" val="10817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1284-A783-F9D9-6E9B-D800CA5D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880"/>
            <a:ext cx="10515600" cy="1325563"/>
          </a:xfrm>
        </p:spPr>
        <p:txBody>
          <a:bodyPr/>
          <a:lstStyle/>
          <a:p>
            <a:r>
              <a:rPr lang="en-US" u="sng" dirty="0">
                <a:latin typeface="Arial Black" panose="020B0A04020102020204" pitchFamily="34" charset="0"/>
              </a:rPr>
              <a:t>Analytical Reasoning:</a:t>
            </a:r>
            <a:endParaRPr lang="en-US" sz="44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0B244-4F8F-3C6E-5962-1615A5D1207A}"/>
              </a:ext>
            </a:extLst>
          </p:cNvPr>
          <p:cNvSpPr txBox="1"/>
          <p:nvPr/>
        </p:nvSpPr>
        <p:spPr>
          <a:xfrm>
            <a:off x="4010660" y="617696"/>
            <a:ext cx="7005320" cy="4863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Series and Sequences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Analogies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 Recognition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81F317-E4B8-0537-55FB-08963B53FBEE}"/>
                  </a:ext>
                </a:extLst>
              </p14:cNvPr>
              <p14:cNvContentPartPr/>
              <p14:nvPr/>
            </p14:nvContentPartPr>
            <p14:xfrm>
              <a:off x="3651120" y="2235240"/>
              <a:ext cx="4102560" cy="311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81F317-E4B8-0537-55FB-08963B53F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1760" y="2225880"/>
                <a:ext cx="4121280" cy="31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04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62FB-829A-B87C-E69B-E4C65517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u="sng" dirty="0">
                <a:latin typeface="Arial Black" panose="020B0A04020102020204" pitchFamily="34" charset="0"/>
              </a:rPr>
              <a:t>Critical Reasoning: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903155-14C2-45CA-EFF8-7C1FA1081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280" y="-161794"/>
            <a:ext cx="5400837" cy="603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Statements an Assumptions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Statements and Conclusions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Statements and Arguments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Cause and Effect </a:t>
            </a:r>
          </a:p>
        </p:txBody>
      </p:sp>
      <p:pic>
        <p:nvPicPr>
          <p:cNvPr id="1028" name="Picture 4" descr="15 Stunning Black Dog Breeds That Deserve a Place in Your Heart">
            <a:extLst>
              <a:ext uri="{FF2B5EF4-FFF2-40B4-BE49-F238E27FC236}">
                <a16:creationId xmlns:a16="http://schemas.microsoft.com/office/drawing/2014/main" id="{09F726D9-4941-7944-5822-510CE4C50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454" y="23537"/>
            <a:ext cx="2892287" cy="19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847,500+ Cats Stock Photos, Pictures &amp; Royalty-Free Images ...">
            <a:extLst>
              <a:ext uri="{FF2B5EF4-FFF2-40B4-BE49-F238E27FC236}">
                <a16:creationId xmlns:a16="http://schemas.microsoft.com/office/drawing/2014/main" id="{A243FA55-9080-4391-5F17-7926A9AA1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643" y="1253470"/>
            <a:ext cx="1663799" cy="144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AEFF04-36BD-812F-547B-E1A2E11EF121}"/>
                  </a:ext>
                </a:extLst>
              </p14:cNvPr>
              <p14:cNvContentPartPr/>
              <p14:nvPr/>
            </p14:nvContentPartPr>
            <p14:xfrm>
              <a:off x="2921040" y="1606680"/>
              <a:ext cx="5455080" cy="60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AEFF04-36BD-812F-547B-E1A2E11EF1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1680" y="1597320"/>
                <a:ext cx="547380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36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6AE1-A862-B37F-D78A-D8DA260A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u="sng" dirty="0">
                <a:latin typeface="Arial Black" panose="020B0A04020102020204" pitchFamily="34" charset="0"/>
              </a:rPr>
              <a:t>Non-Verbal Reasoning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FDE18E-D484-D448-D5C6-B0A16ECA9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640" y="363519"/>
            <a:ext cx="3185487" cy="546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Image Series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Mirror Images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Images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Folding </a:t>
            </a:r>
          </a:p>
        </p:txBody>
      </p:sp>
    </p:spTree>
    <p:extLst>
      <p:ext uri="{BB962C8B-B14F-4D97-AF65-F5344CB8AC3E}">
        <p14:creationId xmlns:p14="http://schemas.microsoft.com/office/powerpoint/2010/main" val="380784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4EE8-776C-2629-B0D4-FAE832D6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3675"/>
            <a:ext cx="10515600" cy="1325563"/>
          </a:xfrm>
        </p:spPr>
        <p:txBody>
          <a:bodyPr/>
          <a:lstStyle/>
          <a:p>
            <a:r>
              <a:rPr lang="en-US" u="sng" dirty="0">
                <a:latin typeface="Arial Black" panose="020B0A04020102020204" pitchFamily="34" charset="0"/>
              </a:rPr>
              <a:t>Puzzle Solving: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440A11-9E25-E115-28F1-334D9565F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640" y="206039"/>
            <a:ext cx="4750211" cy="546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Seating Arrangements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Blood Relations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Syllogisms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Venn Diagrams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719C9E-BE37-376D-CA7B-6CAD8860E5F3}"/>
                  </a:ext>
                </a:extLst>
              </p14:cNvPr>
              <p14:cNvContentPartPr/>
              <p14:nvPr/>
            </p14:nvContentPartPr>
            <p14:xfrm>
              <a:off x="3289320" y="1111320"/>
              <a:ext cx="3677040" cy="255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719C9E-BE37-376D-CA7B-6CAD8860E5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9960" y="1101960"/>
                <a:ext cx="3695760" cy="25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26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13D00C-1CC6-1A65-D71D-8E93086A0081}"/>
              </a:ext>
            </a:extLst>
          </p:cNvPr>
          <p:cNvSpPr txBox="1"/>
          <p:nvPr/>
        </p:nvSpPr>
        <p:spPr>
          <a:xfrm>
            <a:off x="2834640" y="2105561"/>
            <a:ext cx="7071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Verbal Ability</a:t>
            </a:r>
          </a:p>
        </p:txBody>
      </p:sp>
    </p:spTree>
    <p:extLst>
      <p:ext uri="{BB962C8B-B14F-4D97-AF65-F5344CB8AC3E}">
        <p14:creationId xmlns:p14="http://schemas.microsoft.com/office/powerpoint/2010/main" val="29486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97B7307-3775-B915-86FB-78893DBF3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40" y="871317"/>
            <a:ext cx="1128776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Reading Comprehension: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Grammar: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Spotting errors,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sentence improvement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sentence correction questions are frequently asked.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Vocabulary: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Synonyms,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antonyms,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idioms/phrases questions are part of many verbal ability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 Correction: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where you need to identify grammatical errors and correct sentences are prevalent.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3F5DA1-57F1-039C-8C8D-B35EFE87A239}"/>
                  </a:ext>
                </a:extLst>
              </p14:cNvPr>
              <p14:cNvContentPartPr/>
              <p14:nvPr/>
            </p14:nvContentPartPr>
            <p14:xfrm>
              <a:off x="254160" y="1244520"/>
              <a:ext cx="4267440" cy="362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3F5DA1-57F1-039C-8C8D-B35EFE87A2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0" y="1235160"/>
                <a:ext cx="4286160" cy="36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8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7E6E-7731-442E-B71C-2BAC56DD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9400" y="-1336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rial Black" panose="020B0A04020102020204" pitchFamily="34" charset="0"/>
              </a:rPr>
              <a:t>HOW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B3E5-ACC4-689E-8B99-7193FE4E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305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Search for Videos in mother tongue</a:t>
            </a:r>
          </a:p>
          <a:p>
            <a:endParaRPr lang="en-US" sz="3600" dirty="0"/>
          </a:p>
          <a:p>
            <a:r>
              <a:rPr lang="en-US" sz="3600" dirty="0"/>
              <a:t>Working &gt; Watching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F01E21-B176-C9B1-2D49-860F7A94000C}"/>
                  </a:ext>
                </a:extLst>
              </p14:cNvPr>
              <p14:cNvContentPartPr/>
              <p14:nvPr/>
            </p14:nvContentPartPr>
            <p14:xfrm>
              <a:off x="1886040" y="2647800"/>
              <a:ext cx="6324840" cy="131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F01E21-B176-C9B1-2D49-860F7A9400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6680" y="2638440"/>
                <a:ext cx="6343560" cy="13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86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130F-FB97-861A-A47A-A4C266F6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2565" y="-15171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rial Black" panose="020B0A04020102020204" pitchFamily="34" charset="0"/>
              </a:rPr>
              <a:t>WHERE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C17A-A408-51CA-C9F8-1A0188E71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861" y="1690688"/>
            <a:ext cx="10515600" cy="4351338"/>
          </a:xfrm>
        </p:spPr>
        <p:txBody>
          <a:bodyPr/>
          <a:lstStyle/>
          <a:p>
            <a:r>
              <a:rPr lang="en-US" dirty="0"/>
              <a:t>FEEL FREE TO LEARN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IndiaBix</a:t>
            </a:r>
            <a:endParaRPr lang="en-US" dirty="0"/>
          </a:p>
          <a:p>
            <a:r>
              <a:rPr lang="en-US" dirty="0"/>
              <a:t>Geeks for Geeks</a:t>
            </a:r>
          </a:p>
          <a:p>
            <a:r>
              <a:rPr lang="en-US" dirty="0" err="1"/>
              <a:t>PrepInsta</a:t>
            </a:r>
            <a:endParaRPr lang="en-US" dirty="0"/>
          </a:p>
          <a:p>
            <a:r>
              <a:rPr lang="en-US" dirty="0" err="1"/>
              <a:t>ApsClub</a:t>
            </a:r>
            <a:r>
              <a:rPr lang="en-US" dirty="0"/>
              <a:t> Channel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7FE002-98FD-94F1-E8F8-8A08DE2DCBEF}"/>
                  </a:ext>
                </a:extLst>
              </p14:cNvPr>
              <p14:cNvContentPartPr/>
              <p14:nvPr/>
            </p14:nvContentPartPr>
            <p14:xfrm>
              <a:off x="3213000" y="1600200"/>
              <a:ext cx="3912120" cy="396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7FE002-98FD-94F1-E8F8-8A08DE2DCB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3640" y="1590840"/>
                <a:ext cx="393084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55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5DBE-4B75-FBEE-5A11-C663A6AC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990" y="1253331"/>
            <a:ext cx="3843130" cy="4351338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HCF and LCM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Divisibility Rules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Factors and Multiples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Percentages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Profit and Loss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Simple and Compound Interest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Ratio and Proportion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highlight>
                  <a:srgbClr val="00FF00"/>
                </a:highlight>
                <a:latin typeface="Arial" panose="020B0604020202020204" pitchFamily="34" charset="0"/>
              </a:rPr>
              <a:t>Averages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Time, Speed, and Distance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Time and Work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Mixtures and Allegations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highlight>
                  <a:srgbClr val="00FF00"/>
                </a:highlight>
                <a:latin typeface="Arial" panose="020B0604020202020204" pitchFamily="34" charset="0"/>
              </a:rPr>
              <a:t>Boats and Stream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Probability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highlight>
                  <a:srgbClr val="00FF00"/>
                </a:highlight>
                <a:latin typeface="Arial" panose="020B0604020202020204" pitchFamily="34" charset="0"/>
              </a:rPr>
              <a:t>Permutations and Combination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9984E-6531-1E17-56D1-86DCB148750F}"/>
              </a:ext>
            </a:extLst>
          </p:cNvPr>
          <p:cNvSpPr txBox="1"/>
          <p:nvPr/>
        </p:nvSpPr>
        <p:spPr>
          <a:xfrm>
            <a:off x="6788426" y="1253331"/>
            <a:ext cx="450441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Pie Chart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Simplification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Area and Perimeter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Bar Graph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Series and Sequences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Analogies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Statements an Assumptions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Statements and Conclusions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Statements and Arguments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Cause and Effect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Image Series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Seating Arrangements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Blood Relations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lang="en-US" altLang="en-US" dirty="0">
                <a:highlight>
                  <a:srgbClr val="00FF00"/>
                </a:highlight>
                <a:latin typeface="Arial" panose="020B0604020202020204" pitchFamily="34" charset="0"/>
              </a:rPr>
              <a:t>Syllogisms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dirty="0">
                <a:highlight>
                  <a:srgbClr val="00FF00"/>
                </a:highlight>
                <a:latin typeface="Arial" panose="020B0604020202020204" pitchFamily="34" charset="0"/>
              </a:rPr>
              <a:t>Directions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20B31-6EB5-CC80-5085-EEF47B8B8C25}"/>
              </a:ext>
            </a:extLst>
          </p:cNvPr>
          <p:cNvSpPr txBox="1"/>
          <p:nvPr/>
        </p:nvSpPr>
        <p:spPr>
          <a:xfrm>
            <a:off x="3927947" y="0"/>
            <a:ext cx="370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IMPORTANT TOPICS  TO STRESS</a:t>
            </a:r>
          </a:p>
        </p:txBody>
      </p:sp>
    </p:spTree>
    <p:extLst>
      <p:ext uri="{BB962C8B-B14F-4D97-AF65-F5344CB8AC3E}">
        <p14:creationId xmlns:p14="http://schemas.microsoft.com/office/powerpoint/2010/main" val="92665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998A12-7BC5-F3F0-DE80-9DD9BB90D909}"/>
              </a:ext>
            </a:extLst>
          </p:cNvPr>
          <p:cNvSpPr txBox="1"/>
          <p:nvPr/>
        </p:nvSpPr>
        <p:spPr>
          <a:xfrm>
            <a:off x="3281680" y="0"/>
            <a:ext cx="4754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</a:rPr>
              <a:t>Alert!!!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E3E3B-D376-2446-5803-F726F8E2F395}"/>
              </a:ext>
            </a:extLst>
          </p:cNvPr>
          <p:cNvSpPr txBox="1"/>
          <p:nvPr/>
        </p:nvSpPr>
        <p:spPr>
          <a:xfrm>
            <a:off x="2672080" y="1584960"/>
            <a:ext cx="83210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you are preparing for a </a:t>
            </a:r>
            <a:r>
              <a:rPr lang="en-US" sz="3200" dirty="0">
                <a:solidFill>
                  <a:srgbClr val="C00000"/>
                </a:solidFill>
              </a:rPr>
              <a:t>Specific company .</a:t>
            </a:r>
          </a:p>
          <a:p>
            <a:endParaRPr lang="en-US" sz="3200" dirty="0"/>
          </a:p>
          <a:p>
            <a:r>
              <a:rPr lang="en-US" sz="3200" dirty="0"/>
              <a:t>Search for the Particular Aptitude topics asked for those companies  using </a:t>
            </a:r>
            <a:r>
              <a:rPr lang="en-US" sz="5400" b="1" dirty="0" err="1">
                <a:solidFill>
                  <a:schemeClr val="bg1"/>
                </a:solidFill>
                <a:highlight>
                  <a:srgbClr val="00FF00"/>
                </a:highlight>
              </a:rPr>
              <a:t>PrepInsta</a:t>
            </a:r>
            <a:r>
              <a:rPr lang="en-US" sz="3200" dirty="0"/>
              <a:t> or </a:t>
            </a:r>
            <a:r>
              <a:rPr lang="en-US" sz="5400" b="1" dirty="0">
                <a:solidFill>
                  <a:schemeClr val="bg1"/>
                </a:solidFill>
                <a:highlight>
                  <a:srgbClr val="FF0000"/>
                </a:highlight>
              </a:rPr>
              <a:t>How to Crack Series</a:t>
            </a:r>
            <a:endParaRPr lang="en-US" sz="32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2" name="Picture 10" descr="KGF 2 Flashes The Danger Board">
            <a:extLst>
              <a:ext uri="{FF2B5EF4-FFF2-40B4-BE49-F238E27FC236}">
                <a16:creationId xmlns:a16="http://schemas.microsoft.com/office/drawing/2014/main" id="{0FDEB864-7E78-0338-F1E1-844CE88DA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97938" l="9653" r="89961">
                        <a14:foregroundMark x1="47876" y1="19588" x2="43243" y2="67526"/>
                        <a14:foregroundMark x1="43243" y1="67526" x2="51737" y2="79897"/>
                        <a14:foregroundMark x1="51737" y1="79897" x2="52124" y2="73711"/>
                        <a14:foregroundMark x1="67181" y1="62371" x2="56371" y2="97938"/>
                        <a14:foregroundMark x1="56371" y1="97938" x2="56371" y2="97938"/>
                        <a14:foregroundMark x1="44788" y1="76289" x2="44015" y2="94845"/>
                        <a14:backgroundMark x1="55212" y1="10309" x2="65637" y2="19588"/>
                        <a14:backgroundMark x1="65637" y1="19588" x2="76448" y2="22680"/>
                        <a14:backgroundMark x1="76448" y1="22680" x2="76834" y2="23711"/>
                        <a14:backgroundMark x1="81081" y1="39691" x2="95753" y2="80412"/>
                        <a14:backgroundMark x1="59459" y1="8247" x2="62162" y2="23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44" y="-427505"/>
            <a:ext cx="2202858" cy="165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GF 2 Flashes The Danger Board">
            <a:extLst>
              <a:ext uri="{FF2B5EF4-FFF2-40B4-BE49-F238E27FC236}">
                <a16:creationId xmlns:a16="http://schemas.microsoft.com/office/drawing/2014/main" id="{CAA14F60-4AD5-8097-171E-66D47C1F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9195" r="13247" b="16958"/>
          <a:stretch>
            <a:fillRect/>
          </a:stretch>
        </p:blipFill>
        <p:spPr bwMode="auto">
          <a:xfrm>
            <a:off x="3281680" y="0"/>
            <a:ext cx="1136576" cy="1015663"/>
          </a:xfrm>
          <a:custGeom>
            <a:avLst/>
            <a:gdLst>
              <a:gd name="connsiteX0" fmla="*/ 453342 w 906684"/>
              <a:gd name="connsiteY0" fmla="*/ 0 h 810228"/>
              <a:gd name="connsiteX1" fmla="*/ 906684 w 906684"/>
              <a:gd name="connsiteY1" fmla="*/ 810228 h 810228"/>
              <a:gd name="connsiteX2" fmla="*/ 0 w 906684"/>
              <a:gd name="connsiteY2" fmla="*/ 810228 h 81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6684" h="810228">
                <a:moveTo>
                  <a:pt x="453342" y="0"/>
                </a:moveTo>
                <a:lnTo>
                  <a:pt x="906684" y="810228"/>
                </a:lnTo>
                <a:lnTo>
                  <a:pt x="0" y="8102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20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9288-F7BB-FF4D-A20A-3EB98947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ED35-768E-74D5-E347-5C875258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make the videos content available for general audience</a:t>
            </a:r>
          </a:p>
          <a:p>
            <a:endParaRPr lang="en-US" dirty="0"/>
          </a:p>
          <a:p>
            <a:r>
              <a:rPr lang="en-US" dirty="0"/>
              <a:t>To improve my communication skill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34F60F-F753-2537-5719-F8C6A0B13765}"/>
                  </a:ext>
                </a:extLst>
              </p14:cNvPr>
              <p14:cNvContentPartPr/>
              <p14:nvPr/>
            </p14:nvContentPartPr>
            <p14:xfrm>
              <a:off x="6921360" y="2705040"/>
              <a:ext cx="1245240" cy="3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34F60F-F753-2537-5719-F8C6A0B137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2000" y="2695680"/>
                <a:ext cx="1263960" cy="57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EC20E1E-70EC-29BE-4C1C-25916867A1E9}"/>
              </a:ext>
            </a:extLst>
          </p:cNvPr>
          <p:cNvSpPr txBox="1"/>
          <p:nvPr/>
        </p:nvSpPr>
        <p:spPr>
          <a:xfrm>
            <a:off x="838200" y="4676993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***This PPT file is available in Placement preparation GitHub Repo , the repo link is available in the description</a:t>
            </a:r>
          </a:p>
          <a:p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**Aptitude Formula pdf is also Added to that repository.</a:t>
            </a:r>
          </a:p>
        </p:txBody>
      </p:sp>
    </p:spTree>
    <p:extLst>
      <p:ext uri="{BB962C8B-B14F-4D97-AF65-F5344CB8AC3E}">
        <p14:creationId xmlns:p14="http://schemas.microsoft.com/office/powerpoint/2010/main" val="2904396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1CB61-334F-5590-AA64-449BDD1F7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00" t="50000" r="1251" b="31111"/>
          <a:stretch/>
        </p:blipFill>
        <p:spPr>
          <a:xfrm>
            <a:off x="0" y="3855720"/>
            <a:ext cx="12222480" cy="18897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125182-2104-5151-6E28-00B98A10C1E1}"/>
                  </a:ext>
                </a:extLst>
              </p14:cNvPr>
              <p14:cNvContentPartPr/>
              <p14:nvPr/>
            </p14:nvContentPartPr>
            <p14:xfrm>
              <a:off x="565200" y="539640"/>
              <a:ext cx="4115160" cy="475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125182-2104-5151-6E28-00B98A10C1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840" y="530280"/>
                <a:ext cx="4133880" cy="4775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538FA6A-5ED3-CEE8-D4B5-6947D49060F7}"/>
              </a:ext>
            </a:extLst>
          </p:cNvPr>
          <p:cNvSpPr txBox="1"/>
          <p:nvPr/>
        </p:nvSpPr>
        <p:spPr>
          <a:xfrm>
            <a:off x="4404360" y="374743"/>
            <a:ext cx="437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English with ROBO voice , with medium quality content, to crack </a:t>
            </a:r>
            <a:r>
              <a:rPr lang="en-US" dirty="0" err="1"/>
              <a:t>sify</a:t>
            </a:r>
            <a:r>
              <a:rPr lang="en-US" dirty="0"/>
              <a:t> technologies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FB22F-1426-E30C-5DB4-DE99182A84F6}"/>
              </a:ext>
            </a:extLst>
          </p:cNvPr>
          <p:cNvSpPr txBox="1"/>
          <p:nvPr/>
        </p:nvSpPr>
        <p:spPr>
          <a:xfrm>
            <a:off x="4680360" y="2679114"/>
            <a:ext cx="437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Tamil Video with own voice, with high quality content, to crack </a:t>
            </a:r>
            <a:r>
              <a:rPr lang="en-US" dirty="0" err="1"/>
              <a:t>sify</a:t>
            </a:r>
            <a:r>
              <a:rPr lang="en-US" dirty="0"/>
              <a:t> technologies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6D1038-7EAF-F4AE-4B86-E740832A27EE}"/>
                  </a:ext>
                </a:extLst>
              </p14:cNvPr>
              <p14:cNvContentPartPr/>
              <p14:nvPr/>
            </p14:nvContentPartPr>
            <p14:xfrm>
              <a:off x="6470640" y="4940280"/>
              <a:ext cx="698760" cy="47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6D1038-7EAF-F4AE-4B86-E740832A27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1280" y="4930920"/>
                <a:ext cx="717480" cy="4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44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2D768-7476-AFED-FACD-56D4E4F25A72}"/>
              </a:ext>
            </a:extLst>
          </p:cNvPr>
          <p:cNvSpPr txBox="1"/>
          <p:nvPr/>
        </p:nvSpPr>
        <p:spPr>
          <a:xfrm>
            <a:off x="5019260" y="0"/>
            <a:ext cx="264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APTITUDE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3B5FC-91D8-1780-F2E6-E5977426A15F}"/>
              </a:ext>
            </a:extLst>
          </p:cNvPr>
          <p:cNvSpPr txBox="1"/>
          <p:nvPr/>
        </p:nvSpPr>
        <p:spPr>
          <a:xfrm>
            <a:off x="99938" y="617810"/>
            <a:ext cx="369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highlight>
                  <a:srgbClr val="00FFFF"/>
                </a:highlight>
              </a:rPr>
              <a:t>Quantitative Aptitude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37301-2E98-B2BA-7547-200742D95ADC}"/>
              </a:ext>
            </a:extLst>
          </p:cNvPr>
          <p:cNvSpPr txBox="1"/>
          <p:nvPr/>
        </p:nvSpPr>
        <p:spPr>
          <a:xfrm>
            <a:off x="4795520" y="661720"/>
            <a:ext cx="336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00FF00"/>
                </a:highlight>
              </a:rPr>
              <a:t>Logical Reasoning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BE98C-087B-037D-29C6-1CB8DF705286}"/>
              </a:ext>
            </a:extLst>
          </p:cNvPr>
          <p:cNvSpPr txBox="1"/>
          <p:nvPr/>
        </p:nvSpPr>
        <p:spPr>
          <a:xfrm>
            <a:off x="9845042" y="617810"/>
            <a:ext cx="219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00FF"/>
                </a:highlight>
              </a:rPr>
              <a:t>Verbal Ability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D15E9A-0A2A-34E9-9E42-B3212E3C4CC8}"/>
              </a:ext>
            </a:extLst>
          </p:cNvPr>
          <p:cNvGrpSpPr/>
          <p:nvPr/>
        </p:nvGrpSpPr>
        <p:grpSpPr>
          <a:xfrm>
            <a:off x="1391478" y="461665"/>
            <a:ext cx="9799983" cy="253976"/>
            <a:chOff x="1391478" y="461665"/>
            <a:chExt cx="9799983" cy="25397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79F5EF-6EB3-706B-599C-B1397FBB2898}"/>
                </a:ext>
              </a:extLst>
            </p:cNvPr>
            <p:cNvCxnSpPr/>
            <p:nvPr/>
          </p:nvCxnSpPr>
          <p:spPr>
            <a:xfrm>
              <a:off x="5923722" y="481567"/>
              <a:ext cx="0" cy="2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9D024E-8602-5AFD-94A9-EB3D3DE5B6C5}"/>
                </a:ext>
              </a:extLst>
            </p:cNvPr>
            <p:cNvCxnSpPr/>
            <p:nvPr/>
          </p:nvCxnSpPr>
          <p:spPr>
            <a:xfrm>
              <a:off x="1391478" y="461665"/>
              <a:ext cx="0" cy="2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417004-89E3-A37C-CC9D-CA3156EFEB15}"/>
                </a:ext>
              </a:extLst>
            </p:cNvPr>
            <p:cNvCxnSpPr/>
            <p:nvPr/>
          </p:nvCxnSpPr>
          <p:spPr>
            <a:xfrm>
              <a:off x="11191461" y="461665"/>
              <a:ext cx="0" cy="2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E3BF3E2-8702-3CDE-278B-5F3DBB043BAD}"/>
                </a:ext>
              </a:extLst>
            </p:cNvPr>
            <p:cNvCxnSpPr/>
            <p:nvPr/>
          </p:nvCxnSpPr>
          <p:spPr>
            <a:xfrm>
              <a:off x="1391478" y="461665"/>
              <a:ext cx="97999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31BB1F-B099-0811-3EAE-F686348A1603}"/>
              </a:ext>
            </a:extLst>
          </p:cNvPr>
          <p:cNvCxnSpPr/>
          <p:nvPr/>
        </p:nvCxnSpPr>
        <p:spPr>
          <a:xfrm>
            <a:off x="5923722" y="339090"/>
            <a:ext cx="0" cy="12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1CA79D1-03E7-B09E-3AAC-018D81065CFD}"/>
              </a:ext>
            </a:extLst>
          </p:cNvPr>
          <p:cNvSpPr txBox="1"/>
          <p:nvPr/>
        </p:nvSpPr>
        <p:spPr>
          <a:xfrm>
            <a:off x="385638" y="1889760"/>
            <a:ext cx="2426030" cy="2805063"/>
          </a:xfrm>
          <a:prstGeom prst="rect">
            <a:avLst/>
          </a:prstGeom>
          <a:solidFill>
            <a:srgbClr val="76E3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Arithmetic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Algebra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Number System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Geometry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Graphs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4652B6-A001-3CE2-0F57-2B90448D5EDF}"/>
              </a:ext>
            </a:extLst>
          </p:cNvPr>
          <p:cNvSpPr txBox="1"/>
          <p:nvPr/>
        </p:nvSpPr>
        <p:spPr>
          <a:xfrm>
            <a:off x="5090160" y="2032000"/>
            <a:ext cx="2011680" cy="2251065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Critical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Analytical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Non – Verbal </a:t>
            </a:r>
            <a:br>
              <a:rPr lang="en-US" sz="2400" b="1" dirty="0"/>
            </a:br>
            <a:r>
              <a:rPr lang="en-US" sz="2400" b="1" dirty="0"/>
              <a:t>Puzzle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6D556B-444A-3B0E-2E4F-A12CFCF9263B}"/>
              </a:ext>
            </a:extLst>
          </p:cNvPr>
          <p:cNvSpPr txBox="1"/>
          <p:nvPr/>
        </p:nvSpPr>
        <p:spPr>
          <a:xfrm>
            <a:off x="8656320" y="1889760"/>
            <a:ext cx="3484880" cy="2251065"/>
          </a:xfrm>
          <a:prstGeom prst="rect">
            <a:avLst/>
          </a:prstGeom>
          <a:solidFill>
            <a:srgbClr val="F6C3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Reading Comprehension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Vocabulary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Grammar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Sentence Correction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0F5DEA-EB22-92F3-3463-E507E4FB917B}"/>
              </a:ext>
            </a:extLst>
          </p:cNvPr>
          <p:cNvCxnSpPr/>
          <p:nvPr/>
        </p:nvCxnSpPr>
        <p:spPr>
          <a:xfrm>
            <a:off x="1391478" y="1066800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A899C85-CE5D-AF51-5557-78FCFD484886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6065078" y="1141030"/>
            <a:ext cx="30922" cy="89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E3DB0E-3A13-4AB0-3B6E-6FAB452101BB}"/>
              </a:ext>
            </a:extLst>
          </p:cNvPr>
          <p:cNvCxnSpPr>
            <a:cxnSpLocks/>
          </p:cNvCxnSpPr>
          <p:nvPr/>
        </p:nvCxnSpPr>
        <p:spPr>
          <a:xfrm>
            <a:off x="10943150" y="1066800"/>
            <a:ext cx="9061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35E66D-1393-33A5-DB27-BC4F763DED4E}"/>
                  </a:ext>
                </a:extLst>
              </p14:cNvPr>
              <p14:cNvContentPartPr/>
              <p14:nvPr/>
            </p14:nvContentPartPr>
            <p14:xfrm>
              <a:off x="444600" y="571320"/>
              <a:ext cx="9626760" cy="4401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35E66D-1393-33A5-DB27-BC4F763DED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561960"/>
                <a:ext cx="9645480" cy="44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78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7F609-5375-3A2A-2ACC-5853ADF32938}"/>
              </a:ext>
            </a:extLst>
          </p:cNvPr>
          <p:cNvSpPr txBox="1"/>
          <p:nvPr/>
        </p:nvSpPr>
        <p:spPr>
          <a:xfrm>
            <a:off x="2966720" y="1463040"/>
            <a:ext cx="563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Quantitative Aptitude</a:t>
            </a:r>
          </a:p>
        </p:txBody>
      </p:sp>
    </p:spTree>
    <p:extLst>
      <p:ext uri="{BB962C8B-B14F-4D97-AF65-F5344CB8AC3E}">
        <p14:creationId xmlns:p14="http://schemas.microsoft.com/office/powerpoint/2010/main" val="17697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1284-A783-F9D9-6E9B-D800CA5D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u="sng" dirty="0">
                <a:latin typeface="Arial Black" panose="020B0A04020102020204" pitchFamily="34" charset="0"/>
              </a:rPr>
              <a:t>Number System</a:t>
            </a:r>
            <a:r>
              <a:rPr lang="en-US" sz="4400" u="sng" dirty="0">
                <a:latin typeface="Arial Black" panose="020B0A04020102020204" pitchFamily="34" charset="0"/>
              </a:rPr>
              <a:t> :</a:t>
            </a: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B19DB83C-F7A8-2C3C-180A-F80B95B9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475" y="662781"/>
            <a:ext cx="6622645" cy="414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 Numbers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Divisibility Rules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HCF and LCM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Factors and Multiples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E6D363-508D-A2F5-B1C8-174F0DBD25EB}"/>
                  </a:ext>
                </a:extLst>
              </p14:cNvPr>
              <p14:cNvContentPartPr/>
              <p14:nvPr/>
            </p14:nvContentPartPr>
            <p14:xfrm>
              <a:off x="6870600" y="2597040"/>
              <a:ext cx="1715040" cy="162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E6D363-508D-A2F5-B1C8-174F0DBD2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1240" y="2587680"/>
                <a:ext cx="1733760" cy="16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F41EDF-41A8-CA19-C43E-F2B91257D35E}"/>
                  </a:ext>
                </a:extLst>
              </p14:cNvPr>
              <p14:cNvContentPartPr/>
              <p14:nvPr/>
            </p14:nvContentPartPr>
            <p14:xfrm>
              <a:off x="177840" y="457200"/>
              <a:ext cx="11652480" cy="214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F41EDF-41A8-CA19-C43E-F2B91257D3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480" y="447840"/>
                <a:ext cx="11671200" cy="21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792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1284-A783-F9D9-6E9B-D800CA5D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4400" u="sng" dirty="0">
                <a:latin typeface="Arial Black" panose="020B0A04020102020204" pitchFamily="34" charset="0"/>
              </a:rPr>
              <a:t>Arithmetic </a:t>
            </a: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B19DB83C-F7A8-2C3C-180A-F80B95B9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355" y="194679"/>
            <a:ext cx="6622645" cy="722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Percentages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Profit and Loss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Simple and Compound Interest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Ratio and Proportion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Averages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Time, Speed, and Distance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Time and Work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Mixtures and Allegations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highlight>
                  <a:srgbClr val="00FF00"/>
                </a:highlight>
                <a:latin typeface="Arial" panose="020B0604020202020204" pitchFamily="34" charset="0"/>
              </a:rPr>
              <a:t>Boats and Stream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Probability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highlight>
                  <a:srgbClr val="00FF00"/>
                </a:highlight>
                <a:latin typeface="Arial" panose="020B0604020202020204" pitchFamily="34" charset="0"/>
              </a:rPr>
              <a:t>Permutations and Combination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</p:txBody>
      </p:sp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29AF1BC7-37D8-BD0F-1DFE-CED7BE7B3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919" y="903713"/>
            <a:ext cx="457200" cy="457200"/>
          </a:xfrm>
          <a:prstGeom prst="rect">
            <a:avLst/>
          </a:prstGeom>
        </p:spPr>
      </p:pic>
      <p:pic>
        <p:nvPicPr>
          <p:cNvPr id="9" name="Graphic 8" descr="Network">
            <a:extLst>
              <a:ext uri="{FF2B5EF4-FFF2-40B4-BE49-F238E27FC236}">
                <a16:creationId xmlns:a16="http://schemas.microsoft.com/office/drawing/2014/main" id="{D090803D-0C0A-D8D6-2473-FEBC3C71A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155" y="2548076"/>
            <a:ext cx="457200" cy="457200"/>
          </a:xfrm>
          <a:prstGeom prst="rect">
            <a:avLst/>
          </a:prstGeom>
        </p:spPr>
      </p:pic>
      <p:pic>
        <p:nvPicPr>
          <p:cNvPr id="10" name="Graphic 9" descr="Network">
            <a:extLst>
              <a:ext uri="{FF2B5EF4-FFF2-40B4-BE49-F238E27FC236}">
                <a16:creationId xmlns:a16="http://schemas.microsoft.com/office/drawing/2014/main" id="{ADB71B3E-51A8-5146-E45F-DFB47A0E4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155" y="3075976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F065CA-3718-540B-85FA-B26B8FDFDDAD}"/>
                  </a:ext>
                </a:extLst>
              </p14:cNvPr>
              <p14:cNvContentPartPr/>
              <p14:nvPr/>
            </p14:nvContentPartPr>
            <p14:xfrm>
              <a:off x="3409920" y="825480"/>
              <a:ext cx="813240" cy="2565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F065CA-3718-540B-85FA-B26B8FDFDD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0560" y="816120"/>
                <a:ext cx="831960" cy="25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067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1284-A783-F9D9-6E9B-D800CA5D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0"/>
            <a:ext cx="10515600" cy="1325563"/>
          </a:xfrm>
        </p:spPr>
        <p:txBody>
          <a:bodyPr/>
          <a:lstStyle/>
          <a:p>
            <a:r>
              <a:rPr lang="en-US" sz="4400" u="sng" dirty="0">
                <a:latin typeface="Arial Black" panose="020B0A04020102020204" pitchFamily="34" charset="0"/>
              </a:rPr>
              <a:t>Algebra</a:t>
            </a: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B19DB83C-F7A8-2C3C-180A-F80B95B9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006" y="455101"/>
            <a:ext cx="6622645" cy="414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Simplification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Equations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Quadratic Equations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Polynomials </a:t>
            </a:r>
          </a:p>
        </p:txBody>
      </p:sp>
    </p:spTree>
    <p:extLst>
      <p:ext uri="{BB962C8B-B14F-4D97-AF65-F5344CB8AC3E}">
        <p14:creationId xmlns:p14="http://schemas.microsoft.com/office/powerpoint/2010/main" val="125158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7FE1EA-A539-7BE2-986D-46C9672408F2}"/>
              </a:ext>
            </a:extLst>
          </p:cNvPr>
          <p:cNvSpPr txBox="1"/>
          <p:nvPr/>
        </p:nvSpPr>
        <p:spPr>
          <a:xfrm>
            <a:off x="0" y="0"/>
            <a:ext cx="10281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u="sng" dirty="0">
                <a:latin typeface="Arial Black" panose="020B0A04020102020204" pitchFamily="34" charset="0"/>
                <a:ea typeface="+mj-ea"/>
                <a:cs typeface="+mj-cs"/>
              </a:rPr>
              <a:t>Geometry and Mensuration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F1C8FC-1858-8287-D234-D4FEE1B19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480" y="620782"/>
            <a:ext cx="11043920" cy="387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Geometrical Shapes and Properties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Area and Perimeter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Volume and Surface Area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28B1C7-0DB5-EC51-FA39-D6092DD52273}"/>
                  </a:ext>
                </a:extLst>
              </p14:cNvPr>
              <p14:cNvContentPartPr/>
              <p14:nvPr/>
            </p14:nvContentPartPr>
            <p14:xfrm>
              <a:off x="3168720" y="3479760"/>
              <a:ext cx="3619800" cy="3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28B1C7-0DB5-EC51-FA39-D6092DD522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9360" y="3470400"/>
                <a:ext cx="363852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5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1284-A783-F9D9-6E9B-D800CA5D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4960"/>
            <a:ext cx="10515600" cy="1325563"/>
          </a:xfrm>
        </p:spPr>
        <p:txBody>
          <a:bodyPr/>
          <a:lstStyle/>
          <a:p>
            <a:r>
              <a:rPr lang="en-US" b="1" u="sng" dirty="0">
                <a:latin typeface="Arial Black" panose="020B0A04020102020204" pitchFamily="34" charset="0"/>
              </a:rPr>
              <a:t>Data Interpretation</a:t>
            </a:r>
            <a:endParaRPr lang="en-US" sz="4400" b="1" u="sng" dirty="0">
              <a:latin typeface="Arial Black" panose="020B0A040201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75A8D1-5D01-0ACF-F642-661AE844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-74858"/>
            <a:ext cx="2416046" cy="486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Bar Graphs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Graphs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Pie Charts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</a:t>
            </a:r>
          </a:p>
        </p:txBody>
      </p:sp>
    </p:spTree>
    <p:extLst>
      <p:ext uri="{BB962C8B-B14F-4D97-AF65-F5344CB8AC3E}">
        <p14:creationId xmlns:p14="http://schemas.microsoft.com/office/powerpoint/2010/main" val="194416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416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 Theme</vt:lpstr>
      <vt:lpstr>Roadmap for Aptitude Round</vt:lpstr>
      <vt:lpstr>PowerPoint Presentation</vt:lpstr>
      <vt:lpstr>PowerPoint Presentation</vt:lpstr>
      <vt:lpstr>PowerPoint Presentation</vt:lpstr>
      <vt:lpstr>Number System :</vt:lpstr>
      <vt:lpstr>Arithmetic </vt:lpstr>
      <vt:lpstr>Algebra</vt:lpstr>
      <vt:lpstr>PowerPoint Presentation</vt:lpstr>
      <vt:lpstr>Data Interpretation</vt:lpstr>
      <vt:lpstr>PowerPoint Presentation</vt:lpstr>
      <vt:lpstr>Analytical Reasoning:</vt:lpstr>
      <vt:lpstr>Critical Reasoning:</vt:lpstr>
      <vt:lpstr>Non-Verbal Reasoning</vt:lpstr>
      <vt:lpstr>Puzzle Solving:</vt:lpstr>
      <vt:lpstr>PowerPoint Presentation</vt:lpstr>
      <vt:lpstr>PowerPoint Presentation</vt:lpstr>
      <vt:lpstr>HOW TO LEARN</vt:lpstr>
      <vt:lpstr>WHERE TO LEARN</vt:lpstr>
      <vt:lpstr>PowerPoint Presentation</vt:lpstr>
      <vt:lpstr>CLARIFICATION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Jatin Kishore.M</dc:creator>
  <cp:lastModifiedBy>Jatin Kishore.M</cp:lastModifiedBy>
  <cp:revision>3</cp:revision>
  <dcterms:created xsi:type="dcterms:W3CDTF">2024-06-18T11:08:55Z</dcterms:created>
  <dcterms:modified xsi:type="dcterms:W3CDTF">2024-06-18T21:03:24Z</dcterms:modified>
</cp:coreProperties>
</file>