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1.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gs/tag1.xml" ContentType="application/vnd.openxmlformats-officedocument.presentationml.tags+xml"/>
  <Override PartName="/ppt/slides/slide10.xml" ContentType="application/vnd.openxmlformats-officedocument.presentationml.slide+xml"/>
  <Override PartName="/ppt/slides/slide11.xml" ContentType="application/vnd.openxmlformats-officedocument.presentationml.slide+xml"/>
  <Override PartName="/ppt/tags/tag2.xml" ContentType="application/vnd.openxmlformats-officedocument.presentationml.tags+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61"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1" r:id="rId13"/>
    <p:sldId id="282"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59" d="100"/>
          <a:sy n="59" d="100"/>
        </p:scale>
        <p:origin x="940" y="5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67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fld>
            <a:endParaRPr lang="en-IN"/>
          </a:p>
        </p:txBody>
      </p:sp>
      <p:sp>
        <p:nvSpPr>
          <p:cNvPr id="104867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8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p:grpSpPr>
      <p:sp>
        <p:nvSpPr>
          <p:cNvPr id="1048604" name="Slide Image Placeholder 1"/>
          <p:cNvSpPr>
            <a:spLocks noGrp="1"/>
          </p:cNvSpPr>
          <p:nvPr>
            <p:ph type="sldImg" idx="2"/>
          </p:nvPr>
        </p:nvSpPr>
        <p:spPr/>
      </p:sp>
      <p:sp>
        <p:nvSpPr>
          <p:cNvPr id="1048605"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lang="en-US"/>
          </a:p>
        </p:txBody>
      </p:sp>
      <p:sp>
        <p:nvSpPr>
          <p:cNvPr id="1048586" name="Date Placeholder 7"/>
          <p:cNvSpPr>
            <a:spLocks noGrp="1"/>
          </p:cNvSpPr>
          <p:nvPr>
            <p:ph type="dt" sz="half" idx="10"/>
          </p:nvPr>
        </p:nvSpPr>
        <p:spPr/>
        <p:txBody>
          <a:bodyPr/>
          <a:p>
            <a:fld id="{ED291B17-9318-49DB-B28B-6E5994AE9581}" type="datetime1">
              <a:rPr lang="en-US" smtClean="0"/>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644" name="Title 1"/>
          <p:cNvSpPr>
            <a:spLocks noGrp="1"/>
          </p:cNvSpPr>
          <p:nvPr>
            <p:ph type="title"/>
          </p:nvPr>
        </p:nvSpPr>
        <p:spPr>
          <a:xfrm>
            <a:off x="581192" y="702156"/>
            <a:ext cx="11029616" cy="1013800"/>
          </a:xfrm>
        </p:spPr>
        <p:txBody>
          <a:bodyPr/>
          <a:p>
            <a:r>
              <a:rPr lang="en-US"/>
              <a:t>Click to edit Master title style</a:t>
            </a:r>
            <a:endParaRPr lang="en-US"/>
          </a:p>
        </p:txBody>
      </p:sp>
      <p:sp>
        <p:nvSpPr>
          <p:cNvPr id="1048645"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6" name="Date Placeholder 3"/>
          <p:cNvSpPr>
            <a:spLocks noGrp="1"/>
          </p:cNvSpPr>
          <p:nvPr>
            <p:ph type="dt" sz="half" idx="10"/>
          </p:nvPr>
        </p:nvSpPr>
        <p:spPr/>
        <p:txBody>
          <a:bodyPr/>
          <a:p>
            <a:fld id="{2CED4963-E985-44C4-B8C4-FDD613B7C2F8}" type="datetime1">
              <a:rPr lang="en-US" smtClean="0"/>
            </a:fld>
            <a:endParaRPr lang="en-US"/>
          </a:p>
        </p:txBody>
      </p:sp>
      <p:sp>
        <p:nvSpPr>
          <p:cNvPr id="1048647" name="Footer Placeholder 4"/>
          <p:cNvSpPr>
            <a:spLocks noGrp="1"/>
          </p:cNvSpPr>
          <p:nvPr>
            <p:ph type="ftr" sz="quarter" idx="11"/>
          </p:nvPr>
        </p:nvSpPr>
        <p:spPr>
          <a:xfrm>
            <a:off x="581192" y="6423914"/>
            <a:ext cx="6917210" cy="365125"/>
          </a:xfrm>
          <a:prstGeom prst="rect"/>
        </p:spPr>
        <p:txBody>
          <a:bodyPr/>
          <a:p>
            <a:endParaRPr lang="en-US"/>
          </a:p>
        </p:txBody>
      </p:sp>
      <p:sp>
        <p:nvSpPr>
          <p:cNvPr id="1048648"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6" name=""/>
        <p:cNvGrpSpPr/>
        <p:nvPr/>
      </p:nvGrpSpPr>
      <p:grpSpPr>
        <a:xfrm>
          <a:off x="0" y="0"/>
          <a:ext cx="0" cy="0"/>
          <a:chOff x="0" y="0"/>
          <a:chExt cx="0" cy="0"/>
        </a:xfrm>
      </p:grpSpPr>
      <p:sp>
        <p:nvSpPr>
          <p:cNvPr id="1048629"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0"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endParaRPr lang="en-US"/>
          </a:p>
        </p:txBody>
      </p:sp>
      <p:sp>
        <p:nvSpPr>
          <p:cNvPr id="1048631"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32"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3"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5" name="Date Placeholder 10"/>
          <p:cNvSpPr>
            <a:spLocks noGrp="1"/>
          </p:cNvSpPr>
          <p:nvPr>
            <p:ph type="dt" sz="half" idx="10"/>
          </p:nvPr>
        </p:nvSpPr>
        <p:spPr/>
        <p:txBody>
          <a:bodyPr/>
          <a:p>
            <a:fld id="{ED291B17-9318-49DB-B28B-6E5994AE9581}" type="datetime1">
              <a:rPr lang="en-US" smtClean="0"/>
            </a:fld>
            <a:endParaRPr lang="en-US"/>
          </a:p>
        </p:txBody>
      </p:sp>
      <p:sp>
        <p:nvSpPr>
          <p:cNvPr id="1048636"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12"/>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x">
  <p:cSld name="Title and Text">
    <p:spTree>
      <p:nvGrpSpPr>
        <p:cNvPr id="45" name=""/>
        <p:cNvGrpSpPr/>
        <p:nvPr/>
      </p:nvGrpSpPr>
      <p:grpSpPr>
        <a:xfrm>
          <a:off x="0" y="0"/>
          <a:ext cx="0" cy="0"/>
          <a:chOff x="0" y="0"/>
          <a:chExt cx="0" cy="0"/>
        </a:xfrm>
      </p:grpSpPr>
      <p:sp>
        <p:nvSpPr>
          <p:cNvPr id="1048624" name="Title 1"/>
          <p:cNvSpPr>
            <a:spLocks noGrp="1"/>
          </p:cNvSpPr>
          <p:nvPr>
            <p:ph type="title"/>
          </p:nvPr>
        </p:nvSpPr>
        <p:spPr/>
        <p:txBody>
          <a:bodyPr/>
          <a:p>
            <a:r>
              <a:rPr lang="en-US" smtClean="0"/>
              <a:t>Click to edit Master title style</a:t>
            </a:r>
            <a:endParaRPr lang="en-US"/>
          </a:p>
        </p:txBody>
      </p:sp>
      <p:sp>
        <p:nvSpPr>
          <p:cNvPr id="1048625" name="Text Placeholder 2"/>
          <p:cNvSpPr>
            <a:spLocks noGrp="1"/>
          </p:cNvSpPr>
          <p:nvPr>
            <p:ph type="body"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26" name="Date Placeholder 3"/>
          <p:cNvSpPr>
            <a:spLocks noGrp="1"/>
          </p:cNvSpPr>
          <p:nvPr>
            <p:ph type="dt" sz="half" idx="10"/>
          </p:nvPr>
        </p:nvSpPr>
        <p:spPr/>
        <p:txBody>
          <a:bodyPr/>
          <a:p>
            <a:fld id="{ED291B17-9318-49DB-B28B-6E5994AE9581}" type="datetime1">
              <a:rPr lang="en-US" smtClean="0"/>
            </a:fld>
            <a:endParaRPr lang="en-US"/>
          </a:p>
        </p:txBody>
      </p:sp>
      <p:sp>
        <p:nvSpPr>
          <p:cNvPr id="1048627" name="Footer Placeholder 4"/>
          <p:cNvSpPr>
            <a:spLocks noGrp="1"/>
          </p:cNvSpPr>
          <p:nvPr>
            <p:ph type="ftr" sz="quarter" idx="11"/>
          </p:nvPr>
        </p:nvSpPr>
        <p:spPr>
          <a:xfrm>
            <a:off x="4038600" y="6356350"/>
            <a:ext cx="4114800" cy="365125"/>
          </a:xfrm>
        </p:spPr>
        <p:txBody>
          <a:bodyPr/>
          <a:p>
            <a:endParaRPr lang="en-US"/>
          </a:p>
        </p:txBody>
      </p:sp>
      <p:sp>
        <p:nvSpPr>
          <p:cNvPr id="1048628"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5" name="Title 1"/>
          <p:cNvSpPr>
            <a:spLocks noGrp="1"/>
          </p:cNvSpPr>
          <p:nvPr>
            <p:ph type="title"/>
          </p:nvPr>
        </p:nvSpPr>
        <p:spPr>
          <a:xfrm>
            <a:off x="581192" y="702156"/>
            <a:ext cx="11029616" cy="1188720"/>
          </a:xfrm>
        </p:spPr>
        <p:txBody>
          <a:bodyPr/>
          <a:p>
            <a:r>
              <a:rPr lang="en-US"/>
              <a:t>Click to edit Master title style</a:t>
            </a:r>
            <a:endParaRPr lang="en-US"/>
          </a:p>
        </p:txBody>
      </p:sp>
      <p:sp>
        <p:nvSpPr>
          <p:cNvPr id="1048596" name="Content Placeholder 2"/>
          <p:cNvSpPr>
            <a:spLocks noGrp="1"/>
          </p:cNvSpPr>
          <p:nvPr>
            <p:ph idx="1"/>
          </p:nvPr>
        </p:nvSpPr>
        <p:spPr>
          <a:xfrm>
            <a:off x="581192" y="2340864"/>
            <a:ext cx="11029615" cy="3634486"/>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7" name="Date Placeholder 7"/>
          <p:cNvSpPr>
            <a:spLocks noGrp="1"/>
          </p:cNvSpPr>
          <p:nvPr>
            <p:ph type="dt" sz="half" idx="10"/>
          </p:nvPr>
        </p:nvSpPr>
        <p:spPr/>
        <p:txBody>
          <a:bodyPr/>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49"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0"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endParaRPr lang="en-US"/>
          </a:p>
        </p:txBody>
      </p:sp>
      <p:sp>
        <p:nvSpPr>
          <p:cNvPr id="1048651"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52" name="Date Placeholder 6"/>
          <p:cNvSpPr>
            <a:spLocks noGrp="1"/>
          </p:cNvSpPr>
          <p:nvPr>
            <p:ph type="dt" sz="half" idx="10"/>
          </p:nvPr>
        </p:nvSpPr>
        <p:spPr/>
        <p:txBody>
          <a:bodyPr/>
          <a:p>
            <a:fld id="{B2497495-0637-405E-AE64-5CC7506D51F5}" type="datetime1">
              <a:rPr lang="en-US" smtClean="0"/>
            </a:fld>
            <a:endParaRPr lang="en-US"/>
          </a:p>
        </p:txBody>
      </p:sp>
      <p:sp>
        <p:nvSpPr>
          <p:cNvPr id="1048653" name="Footer Placeholder 8"/>
          <p:cNvSpPr>
            <a:spLocks noGrp="1"/>
          </p:cNvSpPr>
          <p:nvPr>
            <p:ph type="ftr" sz="quarter" idx="11"/>
          </p:nvPr>
        </p:nvSpPr>
        <p:spPr>
          <a:xfrm>
            <a:off x="581192" y="6423914"/>
            <a:ext cx="6917210" cy="365125"/>
          </a:xfrm>
          <a:prstGeom prst="rect"/>
        </p:spPr>
        <p:txBody>
          <a:bodyPr/>
          <a:p>
            <a:endParaRPr lang="en-US"/>
          </a:p>
        </p:txBody>
      </p:sp>
      <p:sp>
        <p:nvSpPr>
          <p:cNvPr id="1048654"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0" name=""/>
        <p:cNvGrpSpPr/>
        <p:nvPr/>
      </p:nvGrpSpPr>
      <p:grpSpPr>
        <a:xfrm>
          <a:off x="0" y="0"/>
          <a:ext cx="0" cy="0"/>
          <a:chOff x="0" y="0"/>
          <a:chExt cx="0" cy="0"/>
        </a:xfrm>
      </p:grpSpPr>
      <p:sp>
        <p:nvSpPr>
          <p:cNvPr id="1048655" name="Title 1"/>
          <p:cNvSpPr>
            <a:spLocks noGrp="1"/>
          </p:cNvSpPr>
          <p:nvPr>
            <p:ph type="title"/>
          </p:nvPr>
        </p:nvSpPr>
        <p:spPr>
          <a:xfrm>
            <a:off x="581193" y="729658"/>
            <a:ext cx="11029616" cy="988332"/>
          </a:xfrm>
        </p:spPr>
        <p:txBody>
          <a:bodyPr/>
          <a:p>
            <a:r>
              <a:rPr lang="en-US"/>
              <a:t>Click to edit Master title style</a:t>
            </a:r>
            <a:endParaRPr lang="en-US"/>
          </a:p>
        </p:txBody>
      </p:sp>
      <p:sp>
        <p:nvSpPr>
          <p:cNvPr id="1048656" name="Content Placeholder 2"/>
          <p:cNvSpPr>
            <a:spLocks noGrp="1"/>
          </p:cNvSpPr>
          <p:nvPr>
            <p:ph sz="half" idx="1"/>
          </p:nvPr>
        </p:nvSpPr>
        <p:spPr>
          <a:xfrm>
            <a:off x="581193" y="2228003"/>
            <a:ext cx="5194767" cy="3633047"/>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7" name="Content Placeholder 3"/>
          <p:cNvSpPr>
            <a:spLocks noGrp="1"/>
          </p:cNvSpPr>
          <p:nvPr>
            <p:ph sz="half" idx="2"/>
          </p:nvPr>
        </p:nvSpPr>
        <p:spPr>
          <a:xfrm>
            <a:off x="6416039" y="2228003"/>
            <a:ext cx="5194769" cy="3633047"/>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8" name="Date Placeholder 4"/>
          <p:cNvSpPr>
            <a:spLocks noGrp="1"/>
          </p:cNvSpPr>
          <p:nvPr>
            <p:ph type="dt" sz="half" idx="10"/>
          </p:nvPr>
        </p:nvSpPr>
        <p:spPr/>
        <p:txBody>
          <a:bodyPr/>
          <a:p>
            <a:fld id="{7BFFD690-9426-415D-8B65-26881E07B2D4}" type="datetime1">
              <a:rPr lang="en-US" smtClean="0"/>
            </a:fld>
            <a:endParaRPr lang="en-US"/>
          </a:p>
        </p:txBody>
      </p:sp>
      <p:sp>
        <p:nvSpPr>
          <p:cNvPr id="1048659" name="Footer Placeholder 5"/>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1" name=""/>
        <p:cNvGrpSpPr/>
        <p:nvPr/>
      </p:nvGrpSpPr>
      <p:grpSpPr>
        <a:xfrm>
          <a:off x="0" y="0"/>
          <a:ext cx="0" cy="0"/>
          <a:chOff x="0" y="0"/>
          <a:chExt cx="0" cy="0"/>
        </a:xfrm>
      </p:grpSpPr>
      <p:sp>
        <p:nvSpPr>
          <p:cNvPr id="1048661" name="Title 1"/>
          <p:cNvSpPr>
            <a:spLocks noGrp="1"/>
          </p:cNvSpPr>
          <p:nvPr>
            <p:ph type="title"/>
          </p:nvPr>
        </p:nvSpPr>
        <p:spPr>
          <a:xfrm>
            <a:off x="581193" y="729658"/>
            <a:ext cx="11029616" cy="988332"/>
          </a:xfrm>
        </p:spPr>
        <p:txBody>
          <a:bodyPr/>
          <a:p>
            <a:r>
              <a:rPr lang="en-US"/>
              <a:t>Click to edit Master title style</a:t>
            </a:r>
            <a:endParaRPr lang="en-US"/>
          </a:p>
        </p:txBody>
      </p:sp>
      <p:sp>
        <p:nvSpPr>
          <p:cNvPr id="1048662"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63"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4"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1048665"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6" name="Date Placeholder 6"/>
          <p:cNvSpPr>
            <a:spLocks noGrp="1"/>
          </p:cNvSpPr>
          <p:nvPr>
            <p:ph type="dt" sz="half" idx="10"/>
          </p:nvPr>
        </p:nvSpPr>
        <p:spPr/>
        <p:txBody>
          <a:bodyPr/>
          <a:p>
            <a:fld id="{04C4989A-474C-40DE-95B9-011C28B71673}" type="datetime1">
              <a:rPr lang="en-US" smtClean="0"/>
            </a:fld>
            <a:endParaRPr lang="en-US"/>
          </a:p>
        </p:txBody>
      </p:sp>
      <p:sp>
        <p:nvSpPr>
          <p:cNvPr id="1048667" name="Footer Placeholder 7"/>
          <p:cNvSpPr>
            <a:spLocks noGrp="1"/>
          </p:cNvSpPr>
          <p:nvPr>
            <p:ph type="ftr" sz="quarter" idx="11"/>
          </p:nvPr>
        </p:nvSpPr>
        <p:spPr>
          <a:xfrm>
            <a:off x="581192" y="6423914"/>
            <a:ext cx="6917210" cy="365125"/>
          </a:xfrm>
          <a:prstGeom prst="rect"/>
        </p:spPr>
        <p:txBody>
          <a:bodyPr/>
          <a:p>
            <a:endParaRPr lang="en-US"/>
          </a:p>
        </p:txBody>
      </p:sp>
      <p:sp>
        <p:nvSpPr>
          <p:cNvPr id="1048668"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20" name="Title 1"/>
          <p:cNvSpPr>
            <a:spLocks noGrp="1"/>
          </p:cNvSpPr>
          <p:nvPr>
            <p:ph type="title"/>
          </p:nvPr>
        </p:nvSpPr>
        <p:spPr>
          <a:xfrm>
            <a:off x="575894" y="729658"/>
            <a:ext cx="11029616" cy="988332"/>
          </a:xfrm>
        </p:spPr>
        <p:txBody>
          <a:bodyPr/>
          <a:p>
            <a:r>
              <a:rPr lang="en-US"/>
              <a:t>Click to edit Master title style</a:t>
            </a:r>
            <a:endParaRPr lang="en-US"/>
          </a:p>
        </p:txBody>
      </p:sp>
      <p:sp>
        <p:nvSpPr>
          <p:cNvPr id="1048621" name="Date Placeholder 2"/>
          <p:cNvSpPr>
            <a:spLocks noGrp="1"/>
          </p:cNvSpPr>
          <p:nvPr>
            <p:ph type="dt" sz="half" idx="10"/>
          </p:nvPr>
        </p:nvSpPr>
        <p:spPr/>
        <p:txBody>
          <a:bodyPr/>
          <a:p>
            <a:fld id="{5DB4ED54-5B5E-4A04-93D3-5772E3CE3818}" type="datetime1">
              <a:rPr lang="en-US" smtClean="0"/>
            </a:fld>
            <a:endParaRPr lang="en-US"/>
          </a:p>
        </p:txBody>
      </p:sp>
      <p:sp>
        <p:nvSpPr>
          <p:cNvPr id="1048622" name="Footer Placeholder 3"/>
          <p:cNvSpPr>
            <a:spLocks noGrp="1"/>
          </p:cNvSpPr>
          <p:nvPr>
            <p:ph type="ftr" sz="quarter" idx="11"/>
          </p:nvPr>
        </p:nvSpPr>
        <p:spPr>
          <a:xfrm>
            <a:off x="581192" y="6423914"/>
            <a:ext cx="6917210" cy="365125"/>
          </a:xfrm>
          <a:prstGeom prst="rect"/>
        </p:spPr>
        <p:txBody>
          <a:bodyPr/>
          <a:p>
            <a:endParaRPr lang="en-US"/>
          </a:p>
        </p:txBody>
      </p:sp>
      <p:sp>
        <p:nvSpPr>
          <p:cNvPr id="1048623"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0" name=""/>
        <p:cNvGrpSpPr/>
        <p:nvPr/>
      </p:nvGrpSpPr>
      <p:grpSpPr>
        <a:xfrm>
          <a:off x="0" y="0"/>
          <a:ext cx="0" cy="0"/>
          <a:chOff x="0" y="0"/>
          <a:chExt cx="0" cy="0"/>
        </a:xfrm>
      </p:grpSpPr>
      <p:sp>
        <p:nvSpPr>
          <p:cNvPr id="1048615" name="Date Placeholder 1"/>
          <p:cNvSpPr>
            <a:spLocks noGrp="1"/>
          </p:cNvSpPr>
          <p:nvPr>
            <p:ph type="dt" sz="half" idx="10"/>
          </p:nvPr>
        </p:nvSpPr>
        <p:spPr/>
        <p:txBody>
          <a:bodyPr/>
          <a:p>
            <a:fld id="{4EDE50D6-574B-40AF-946F-D52A04ADE379}" type="datetime1">
              <a:rPr lang="en-US" smtClean="0"/>
            </a:fld>
            <a:endParaRPr lang="en-US"/>
          </a:p>
        </p:txBody>
      </p:sp>
      <p:sp>
        <p:nvSpPr>
          <p:cNvPr id="1048616" name="Footer Placeholder 2"/>
          <p:cNvSpPr>
            <a:spLocks noGrp="1"/>
          </p:cNvSpPr>
          <p:nvPr>
            <p:ph type="ftr" sz="quarter" idx="11"/>
          </p:nvPr>
        </p:nvSpPr>
        <p:spPr>
          <a:xfrm>
            <a:off x="581192" y="6423914"/>
            <a:ext cx="6917210" cy="365125"/>
          </a:xfrm>
          <a:prstGeom prst="rect"/>
        </p:spPr>
        <p:txBody>
          <a:bodyPr/>
          <a:p>
            <a:endParaRPr lang="en-US"/>
          </a:p>
        </p:txBody>
      </p:sp>
      <p:sp>
        <p:nvSpPr>
          <p:cNvPr id="1048617"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69"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0"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endParaRPr lang="en-US"/>
          </a:p>
        </p:txBody>
      </p:sp>
      <p:sp>
        <p:nvSpPr>
          <p:cNvPr id="1048671"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72"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73" name="Date Placeholder 7"/>
          <p:cNvSpPr>
            <a:spLocks noGrp="1"/>
          </p:cNvSpPr>
          <p:nvPr>
            <p:ph type="dt" sz="half" idx="10"/>
          </p:nvPr>
        </p:nvSpPr>
        <p:spPr>
          <a:xfrm>
            <a:off x="7605951" y="6456916"/>
            <a:ext cx="2844799" cy="365125"/>
          </a:xfrm>
        </p:spPr>
        <p:txBody>
          <a:bodyPr/>
          <a:p>
            <a:fld id="{D82884F1-FFEA-405F-9602-3DCA865EDA4E}" type="datetime1">
              <a:rPr lang="en-US" smtClean="0"/>
            </a:fld>
            <a:endParaRPr lang="en-US"/>
          </a:p>
        </p:txBody>
      </p:sp>
      <p:sp>
        <p:nvSpPr>
          <p:cNvPr id="1048674" name="Footer Placeholder 9"/>
          <p:cNvSpPr>
            <a:spLocks noGrp="1"/>
          </p:cNvSpPr>
          <p:nvPr>
            <p:ph type="ftr" sz="quarter" idx="11"/>
          </p:nvPr>
        </p:nvSpPr>
        <p:spPr>
          <a:xfrm>
            <a:off x="581192" y="6452590"/>
            <a:ext cx="6917210" cy="365125"/>
          </a:xfrm>
          <a:prstGeom prst="rect"/>
        </p:spPr>
        <p:txBody>
          <a:bodyPr/>
          <a:p>
            <a:endParaRPr lang="en-US"/>
          </a:p>
        </p:txBody>
      </p:sp>
      <p:sp>
        <p:nvSpPr>
          <p:cNvPr id="1048675"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38"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endParaRPr lang="en-US"/>
          </a:p>
        </p:txBody>
      </p:sp>
      <p:sp>
        <p:nvSpPr>
          <p:cNvPr id="1048639"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lang="en-US"/>
          </a:p>
        </p:txBody>
      </p:sp>
      <p:sp>
        <p:nvSpPr>
          <p:cNvPr id="1048640"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41" name="Date Placeholder 4"/>
          <p:cNvSpPr>
            <a:spLocks noGrp="1"/>
          </p:cNvSpPr>
          <p:nvPr>
            <p:ph type="dt" sz="half" idx="10"/>
          </p:nvPr>
        </p:nvSpPr>
        <p:spPr/>
        <p:txBody>
          <a:bodyPr/>
          <a:p>
            <a:fld id="{7E18DB4A-8810-4A10-AD5C-D5E2C667F5B3}" type="datetime1">
              <a:rPr lang="en-US" smtClean="0"/>
            </a:fld>
            <a:endParaRPr lang="en-US"/>
          </a:p>
        </p:txBody>
      </p:sp>
      <p:sp>
        <p:nvSpPr>
          <p:cNvPr id="1048642"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3"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p:spPr>
        <p:txBody>
          <a:bodyPr anchor="b" bIns="45720" lIns="91440" rIns="91440" rtlCol="0" tIns="45720" vert="horz">
            <a:normAutofit/>
          </a:bodyPr>
          <a:p>
            <a:r>
              <a:rPr lang="en-US"/>
              <a:t>Click to edit Master title style</a:t>
            </a:r>
            <a:endParaRPr lang="en-US"/>
          </a:p>
        </p:txBody>
      </p:sp>
      <p:sp>
        <p:nvSpPr>
          <p:cNvPr id="1048577" name="Text Placeholder 2"/>
          <p:cNvSpPr>
            <a:spLocks noGrp="1"/>
          </p:cNvSpPr>
          <p:nvPr>
            <p:ph type="body" idx="1"/>
          </p:nvPr>
        </p:nvSpPr>
        <p:spPr>
          <a:xfrm>
            <a:off x="581192" y="2336002"/>
            <a:ext cx="11029616" cy="3652047"/>
          </a:xfrm>
          <a:prstGeom prst="rect"/>
        </p:spPr>
        <p:txBody>
          <a:bodyPr anchor="ctr" bIns="45720" lIns="91440" rIns="91440" rtlCol="0" tIns="45720" vert="horz">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accent1="accent1" accent2="accent2" accent3="accent3" accent4="accent4" accent5="accent5" accent6="accent6" bg1="lt1" bg2="lt2" tx1="dk1" tx2="dk2"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image" Target="../media/image4.png"/><Relationship Id="rId3"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hyperlink" Target="https://www.kaggle.com/datasets/blurredmachine/are-your-employees-burning-out" TargetMode="External"/><Relationship Id="rId2" Type="http://schemas.openxmlformats.org/officeDocument/2006/relationships/hyperlink" Target="mailto::sumanththammuluri@gmail.com" TargetMode="External"/><Relationship Id="rId3" Type="http://schemas.openxmlformats.org/officeDocument/2006/relationships/hyperlink" Target="mailto:kounjulas@gmail.com" TargetMode="Externa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image" Target="../media/image2.pn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6" name=""/>
        <p:cNvGrpSpPr/>
        <p:nvPr/>
      </p:nvGrpSpPr>
      <p:grpSpPr>
        <a:xfrm>
          <a:off x="0" y="0"/>
          <a:ext cx="0" cy="0"/>
          <a:chOff x="0" y="0"/>
          <a:chExt cx="0" cy="0"/>
        </a:xfrm>
      </p:grpSpPr>
      <p:sp useBgFill="1">
        <p:nvSpPr>
          <p:cNvPr id="1048589" name="Rectangle 17"/>
          <p:cNvSpPr>
            <a:spLocks noChangeAspect="1" noMove="1" noResize="1" noRot="1" noGrp="1" noAdjustHandles="1" noEditPoints="1" noChangeArrowheads="1" noChangeShapeType="1" noTextEdit="1"/>
          </p:cNvSpPr>
          <p:nvPr/>
        </p:nvSpPr>
        <p:spPr>
          <a:xfrm>
            <a:off x="0" y="0"/>
            <a:ext cx="12192000"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0" name="Title 1"/>
          <p:cNvSpPr>
            <a:spLocks noGrp="1"/>
          </p:cNvSpPr>
          <p:nvPr>
            <p:ph type="ctrTitle"/>
          </p:nvPr>
        </p:nvSpPr>
        <p:spPr>
          <a:xfrm flipV="0">
            <a:off x="581025" y="1020445"/>
            <a:ext cx="10993755" cy="380516"/>
          </a:xfrm>
        </p:spPr>
        <p:txBody>
          <a:bodyPr>
            <a:normAutofit fontScale="90000"/>
          </a:bodyPr>
          <a:p>
            <a:r>
              <a:rPr sz="3600" lang="en-GB"/>
              <a:t>Student </a:t>
            </a:r>
            <a:r>
              <a:rPr lang="en-GB"/>
              <a:t>Details</a:t>
            </a:r>
            <a:r>
              <a:rPr altLang="hi-IN-#Latn" lang="en-US"/>
              <a:t>. </a:t>
            </a:r>
            <a:r>
              <a:rPr altLang="hi-IN-#Latn" lang="en-US"/>
              <a:t> </a:t>
            </a:r>
            <a:r>
              <a:rPr altLang="hi-IN-#Latn" lang="en-US"/>
              <a:t> </a:t>
            </a:r>
            <a:r>
              <a:rPr altLang="hi-IN-#Latn" sz="1600" lang="en-US"/>
              <a:t>D</a:t>
            </a:r>
            <a:r>
              <a:rPr altLang="hi-IN-#Latn" sz="1600" lang="en-US"/>
              <a:t>u</a:t>
            </a:r>
            <a:r>
              <a:rPr altLang="hi-IN-#Latn" sz="1600" lang="en-US"/>
              <a:t>r</a:t>
            </a:r>
            <a:r>
              <a:rPr altLang="hi-IN-#Latn" sz="1600" lang="en-US"/>
              <a:t>a</a:t>
            </a:r>
            <a:r>
              <a:rPr altLang="hi-IN-#Latn" sz="1600" lang="en-US"/>
              <a:t>tion</a:t>
            </a:r>
            <a:r>
              <a:rPr altLang="hi-IN-#Latn" sz="1600" lang="en-US"/>
              <a:t>:</a:t>
            </a:r>
            <a:r>
              <a:rPr altLang="hi-IN-#Latn" sz="1600" lang="en-US"/>
              <a:t> </a:t>
            </a:r>
            <a:r>
              <a:rPr altLang="hi-IN-#Latn" sz="1600" lang="en-US"/>
              <a:t>6</a:t>
            </a:r>
            <a:r>
              <a:rPr altLang="hi-IN-#Latn" sz="1600" lang="en-US"/>
              <a:t>w</a:t>
            </a:r>
            <a:r>
              <a:rPr altLang="hi-IN-#Latn" sz="1600" lang="en-US"/>
              <a:t>e</a:t>
            </a:r>
            <a:r>
              <a:rPr altLang="hi-IN-#Latn" sz="1600" lang="en-US"/>
              <a:t>e</a:t>
            </a:r>
            <a:r>
              <a:rPr altLang="hi-IN-#Latn" sz="1600" lang="en-US"/>
              <a:t>k</a:t>
            </a:r>
            <a:r>
              <a:rPr altLang="hi-IN-#Latn" sz="1600" lang="en-US"/>
              <a:t>s</a:t>
            </a:r>
            <a:br>
              <a:rPr altLang="hi-IN-#Latn" sz="1600" lang="en-US"/>
            </a:br>
            <a:r>
              <a:rPr altLang="hi-IN-#Latn" sz="1800" lang="en-US"/>
              <a:t>I</a:t>
            </a:r>
            <a:r>
              <a:rPr altLang="hi-IN-#Latn" sz="1800" lang="en-US"/>
              <a:t>n</a:t>
            </a:r>
            <a:r>
              <a:rPr altLang="hi-IN-#Latn" sz="1800" lang="en-US"/>
              <a:t>t</a:t>
            </a:r>
            <a:r>
              <a:rPr altLang="hi-IN-#Latn" sz="1800" lang="en-US"/>
              <a:t>e</a:t>
            </a:r>
            <a:r>
              <a:rPr altLang="hi-IN-#Latn" sz="1800" lang="en-US"/>
              <a:t>r</a:t>
            </a:r>
            <a:r>
              <a:rPr altLang="hi-IN-#Latn" sz="1800" lang="en-US"/>
              <a:t>nship </a:t>
            </a:r>
            <a:r>
              <a:rPr altLang="hi-IN-#Latn" sz="1800" lang="en-US"/>
              <a:t>s</a:t>
            </a:r>
            <a:r>
              <a:rPr altLang="hi-IN-#Latn" sz="1800" lang="en-US"/>
              <a:t>t</a:t>
            </a:r>
            <a:r>
              <a:rPr altLang="hi-IN-#Latn" sz="1800" lang="en-US"/>
              <a:t>a</a:t>
            </a:r>
            <a:r>
              <a:rPr altLang="hi-IN-#Latn" sz="1800" lang="en-US"/>
              <a:t>r</a:t>
            </a:r>
            <a:r>
              <a:rPr altLang="hi-IN-#Latn" sz="1800" lang="en-US"/>
              <a:t>t</a:t>
            </a:r>
            <a:r>
              <a:rPr altLang="hi-IN-#Latn" sz="1800" lang="en-US"/>
              <a:t> </a:t>
            </a:r>
            <a:r>
              <a:rPr altLang="hi-IN-#Latn" sz="1800" lang="en-US"/>
              <a:t>d</a:t>
            </a:r>
            <a:r>
              <a:rPr altLang="hi-IN-#Latn" sz="1800" lang="en-US"/>
              <a:t>a</a:t>
            </a:r>
            <a:r>
              <a:rPr altLang="hi-IN-#Latn" sz="1800" lang="en-US"/>
              <a:t>t</a:t>
            </a:r>
            <a:r>
              <a:rPr altLang="hi-IN-#Latn" sz="1800" lang="en-US"/>
              <a:t>e</a:t>
            </a:r>
            <a:r>
              <a:rPr altLang="hi-IN-#Latn" sz="1800" lang="en-US"/>
              <a:t>:</a:t>
            </a:r>
            <a:r>
              <a:rPr altLang="hi-IN-#Latn" sz="1800" lang="en-US"/>
              <a:t> </a:t>
            </a:r>
            <a:r>
              <a:rPr altLang="hi-IN-#Latn" sz="1800" lang="en-US">
                <a:solidFill>
                  <a:srgbClr val="800000"/>
                </a:solidFill>
              </a:rPr>
              <a:t>0</a:t>
            </a:r>
            <a:r>
              <a:rPr altLang="hi-IN-#Latn" sz="1800" lang="en-US">
                <a:solidFill>
                  <a:srgbClr val="800000"/>
                </a:solidFill>
              </a:rPr>
              <a:t>3</a:t>
            </a:r>
            <a:r>
              <a:rPr altLang="hi-IN-#Latn" sz="1800" lang="en-US">
                <a:solidFill>
                  <a:srgbClr val="800000"/>
                </a:solidFill>
              </a:rPr>
              <a:t> </a:t>
            </a:r>
            <a:r>
              <a:rPr altLang="hi-IN-#Latn" sz="1800" lang="en-US">
                <a:solidFill>
                  <a:srgbClr val="800000"/>
                </a:solidFill>
              </a:rPr>
              <a:t>j</a:t>
            </a:r>
            <a:r>
              <a:rPr altLang="hi-IN-#Latn" sz="1800" lang="en-US">
                <a:solidFill>
                  <a:srgbClr val="800000"/>
                </a:solidFill>
              </a:rPr>
              <a:t>u</a:t>
            </a:r>
            <a:r>
              <a:rPr altLang="hi-IN-#Latn" sz="1800" lang="en-US">
                <a:solidFill>
                  <a:srgbClr val="800000"/>
                </a:solidFill>
              </a:rPr>
              <a:t>n</a:t>
            </a:r>
            <a:r>
              <a:rPr altLang="hi-IN-#Latn" sz="1800" lang="en-US">
                <a:solidFill>
                  <a:srgbClr val="800000"/>
                </a:solidFill>
              </a:rPr>
              <a:t>e</a:t>
            </a:r>
            <a:r>
              <a:rPr altLang="hi-IN-#Latn" sz="1800" lang="en-US">
                <a:solidFill>
                  <a:srgbClr val="800000"/>
                </a:solidFill>
              </a:rPr>
              <a:t> </a:t>
            </a:r>
            <a:r>
              <a:rPr altLang="hi-IN-#Latn" sz="1800" lang="en-US">
                <a:solidFill>
                  <a:srgbClr val="800000"/>
                </a:solidFill>
              </a:rPr>
              <a:t>2</a:t>
            </a:r>
            <a:r>
              <a:rPr altLang="hi-IN-#Latn" sz="1800" lang="en-US">
                <a:solidFill>
                  <a:srgbClr val="800000"/>
                </a:solidFill>
              </a:rPr>
              <a:t>0</a:t>
            </a:r>
            <a:r>
              <a:rPr altLang="hi-IN-#Latn" sz="1800" lang="en-US">
                <a:solidFill>
                  <a:srgbClr val="800000"/>
                </a:solidFill>
              </a:rPr>
              <a:t>2</a:t>
            </a:r>
            <a:r>
              <a:rPr altLang="hi-IN-#Latn" sz="1800" lang="en-US">
                <a:solidFill>
                  <a:srgbClr val="800000"/>
                </a:solidFill>
              </a:rPr>
              <a:t>4</a:t>
            </a:r>
            <a:br>
              <a:rPr altLang="hi-IN-#Latn" sz="1800" lang="en-US">
                <a:solidFill>
                  <a:srgbClr val="800000"/>
                </a:solidFill>
              </a:rPr>
            </a:br>
            <a:r>
              <a:rPr altLang="hi-IN-#Latn" sz="1800" lang="en-US">
                <a:solidFill>
                  <a:srgbClr val="000000"/>
                </a:solidFill>
              </a:rPr>
              <a:t>I</a:t>
            </a:r>
            <a:r>
              <a:rPr altLang="hi-IN-#Latn" sz="1800" lang="en-US">
                <a:solidFill>
                  <a:srgbClr val="000000"/>
                </a:solidFill>
              </a:rPr>
              <a:t>n</a:t>
            </a:r>
            <a:r>
              <a:rPr altLang="hi-IN-#Latn" sz="1800" lang="en-US">
                <a:solidFill>
                  <a:srgbClr val="000000"/>
                </a:solidFill>
              </a:rPr>
              <a:t>t</a:t>
            </a:r>
            <a:r>
              <a:rPr altLang="hi-IN-#Latn" sz="1800" lang="en-US">
                <a:solidFill>
                  <a:srgbClr val="000000"/>
                </a:solidFill>
              </a:rPr>
              <a:t>e</a:t>
            </a:r>
            <a:r>
              <a:rPr altLang="hi-IN-#Latn" sz="1800" lang="en-US">
                <a:solidFill>
                  <a:srgbClr val="000000"/>
                </a:solidFill>
              </a:rPr>
              <a:t>r</a:t>
            </a:r>
            <a:r>
              <a:rPr altLang="hi-IN-#Latn" sz="1800" lang="en-US">
                <a:solidFill>
                  <a:srgbClr val="000000"/>
                </a:solidFill>
              </a:rPr>
              <a:t>nship</a:t>
            </a:r>
            <a:r>
              <a:rPr altLang="hi-IN-#Latn" sz="1800" lang="en-US">
                <a:solidFill>
                  <a:srgbClr val="000000"/>
                </a:solidFill>
              </a:rPr>
              <a:t>. </a:t>
            </a:r>
            <a:r>
              <a:rPr altLang="hi-IN-#Latn" sz="1800" lang="en-US">
                <a:solidFill>
                  <a:srgbClr val="000000"/>
                </a:solidFill>
              </a:rPr>
              <a:t>E</a:t>
            </a:r>
            <a:r>
              <a:rPr altLang="hi-IN-#Latn" sz="1800" lang="en-US">
                <a:solidFill>
                  <a:srgbClr val="000000"/>
                </a:solidFill>
              </a:rPr>
              <a:t>n</a:t>
            </a:r>
            <a:r>
              <a:rPr altLang="hi-IN-#Latn" sz="1800" lang="en-US">
                <a:solidFill>
                  <a:srgbClr val="000000"/>
                </a:solidFill>
              </a:rPr>
              <a:t>d</a:t>
            </a:r>
            <a:r>
              <a:rPr altLang="hi-IN-#Latn" sz="1800" lang="en-US">
                <a:solidFill>
                  <a:srgbClr val="000000"/>
                </a:solidFill>
              </a:rPr>
              <a:t> </a:t>
            </a:r>
            <a:r>
              <a:rPr altLang="hi-IN-#Latn" sz="1800" lang="en-US">
                <a:solidFill>
                  <a:srgbClr val="000000"/>
                </a:solidFill>
              </a:rPr>
              <a:t>d</a:t>
            </a:r>
            <a:r>
              <a:rPr altLang="hi-IN-#Latn" sz="1800" lang="en-US">
                <a:solidFill>
                  <a:srgbClr val="000000"/>
                </a:solidFill>
              </a:rPr>
              <a:t>a</a:t>
            </a:r>
            <a:r>
              <a:rPr altLang="hi-IN-#Latn" sz="1800" lang="en-US">
                <a:solidFill>
                  <a:srgbClr val="000000"/>
                </a:solidFill>
              </a:rPr>
              <a:t>t</a:t>
            </a:r>
            <a:r>
              <a:rPr altLang="hi-IN-#Latn" sz="1800" lang="en-US">
                <a:solidFill>
                  <a:srgbClr val="000000"/>
                </a:solidFill>
              </a:rPr>
              <a:t>e</a:t>
            </a:r>
            <a:r>
              <a:rPr altLang="hi-IN-#Latn" sz="1800" lang="en-US">
                <a:solidFill>
                  <a:srgbClr val="000000"/>
                </a:solidFill>
              </a:rPr>
              <a:t>:</a:t>
            </a:r>
            <a:r>
              <a:rPr altLang="hi-IN-#Latn" sz="1800" lang="en-US">
                <a:solidFill>
                  <a:srgbClr val="800000"/>
                </a:solidFill>
              </a:rPr>
              <a:t>1</a:t>
            </a:r>
            <a:r>
              <a:rPr altLang="hi-IN-#Latn" sz="1800" lang="en-US">
                <a:solidFill>
                  <a:srgbClr val="800000"/>
                </a:solidFill>
              </a:rPr>
              <a:t>5</a:t>
            </a:r>
            <a:r>
              <a:rPr altLang="hi-IN-#Latn" sz="1800" lang="en-US">
                <a:solidFill>
                  <a:srgbClr val="800000"/>
                </a:solidFill>
              </a:rPr>
              <a:t> </a:t>
            </a:r>
            <a:r>
              <a:rPr altLang="hi-IN-#Latn" sz="1800" lang="en-US">
                <a:solidFill>
                  <a:srgbClr val="800000"/>
                </a:solidFill>
              </a:rPr>
              <a:t>j</a:t>
            </a:r>
            <a:r>
              <a:rPr altLang="hi-IN-#Latn" sz="1800" lang="en-US">
                <a:solidFill>
                  <a:srgbClr val="800000"/>
                </a:solidFill>
              </a:rPr>
              <a:t>u</a:t>
            </a:r>
            <a:r>
              <a:rPr altLang="hi-IN-#Latn" sz="1800" lang="en-US">
                <a:solidFill>
                  <a:srgbClr val="800000"/>
                </a:solidFill>
              </a:rPr>
              <a:t>l</a:t>
            </a:r>
            <a:r>
              <a:rPr altLang="hi-IN-#Latn" sz="1800" lang="en-US">
                <a:solidFill>
                  <a:srgbClr val="800000"/>
                </a:solidFill>
              </a:rPr>
              <a:t>y</a:t>
            </a:r>
            <a:r>
              <a:rPr altLang="hi-IN-#Latn" sz="1800" lang="en-US">
                <a:solidFill>
                  <a:srgbClr val="800000"/>
                </a:solidFill>
              </a:rPr>
              <a:t> </a:t>
            </a:r>
            <a:r>
              <a:rPr altLang="hi-IN-#Latn" sz="1800" lang="en-US">
                <a:solidFill>
                  <a:srgbClr val="800000"/>
                </a:solidFill>
              </a:rPr>
              <a:t> </a:t>
            </a:r>
            <a:r>
              <a:rPr altLang="hi-IN-#Latn" sz="1800" lang="en-US">
                <a:solidFill>
                  <a:srgbClr val="800000"/>
                </a:solidFill>
              </a:rPr>
              <a:t>2</a:t>
            </a:r>
            <a:r>
              <a:rPr altLang="hi-IN-#Latn" sz="1800" lang="en-US">
                <a:solidFill>
                  <a:srgbClr val="800000"/>
                </a:solidFill>
              </a:rPr>
              <a:t>0</a:t>
            </a:r>
            <a:r>
              <a:rPr altLang="hi-IN-#Latn" sz="1800" lang="en-US">
                <a:solidFill>
                  <a:srgbClr val="800000"/>
                </a:solidFill>
              </a:rPr>
              <a:t>2</a:t>
            </a:r>
            <a:r>
              <a:rPr altLang="hi-IN-#Latn" sz="1800" lang="en-US">
                <a:solidFill>
                  <a:srgbClr val="800000"/>
                </a:solidFill>
              </a:rPr>
              <a:t>4</a:t>
            </a:r>
            <a:endParaRPr lang="en-US"/>
          </a:p>
        </p:txBody>
      </p:sp>
      <p:sp>
        <p:nvSpPr>
          <p:cNvPr id="1048591" name="Subtitle 2"/>
          <p:cNvSpPr>
            <a:spLocks noGrp="1"/>
          </p:cNvSpPr>
          <p:nvPr>
            <p:ph type="subTitle" idx="1"/>
          </p:nvPr>
        </p:nvSpPr>
        <p:spPr>
          <a:xfrm>
            <a:off x="1600309" y="2547620"/>
            <a:ext cx="8448457" cy="1762760"/>
          </a:xfrm>
        </p:spPr>
        <p:txBody>
          <a:bodyPr>
            <a:normAutofit fontScale="75000" lnSpcReduction="20000"/>
          </a:bodyPr>
          <a:p>
            <a:r>
              <a:rPr altLang="hi-IN-#Latn" lang="en-US">
                <a:solidFill>
                  <a:srgbClr val="000000"/>
                </a:solidFill>
              </a:rPr>
              <a:t>N</a:t>
            </a:r>
            <a:r>
              <a:rPr altLang="hi-IN-#Latn" lang="en-US">
                <a:solidFill>
                  <a:srgbClr val="000000"/>
                </a:solidFill>
              </a:rPr>
              <a:t>a</a:t>
            </a:r>
            <a:r>
              <a:rPr altLang="hi-IN-#Latn" lang="en-US">
                <a:solidFill>
                  <a:srgbClr val="000000"/>
                </a:solidFill>
              </a:rPr>
              <a:t>m</a:t>
            </a:r>
            <a:r>
              <a:rPr altLang="hi-IN-#Latn" lang="en-US">
                <a:solidFill>
                  <a:srgbClr val="000000"/>
                </a:solidFill>
              </a:rPr>
              <a:t>e</a:t>
            </a:r>
            <a:r>
              <a:rPr altLang="hi-IN-#Latn" lang="en-US">
                <a:solidFill>
                  <a:srgbClr val="000000"/>
                </a:solidFill>
              </a:rPr>
              <a:t>:</a:t>
            </a:r>
            <a:r>
              <a:rPr altLang="hi-IN-#Latn" lang="en-US">
                <a:solidFill>
                  <a:srgbClr val="800000"/>
                </a:solidFill>
              </a:rPr>
              <a:t>k</a:t>
            </a:r>
            <a:r>
              <a:rPr altLang="hi-IN-#Latn" lang="en-US">
                <a:solidFill>
                  <a:srgbClr val="800000"/>
                </a:solidFill>
              </a:rPr>
              <a:t>o</a:t>
            </a:r>
            <a:r>
              <a:rPr altLang="hi-IN-#Latn" lang="en-US">
                <a:solidFill>
                  <a:srgbClr val="800000"/>
                </a:solidFill>
              </a:rPr>
              <a:t>u</a:t>
            </a:r>
            <a:r>
              <a:rPr altLang="hi-IN-#Latn" lang="en-US">
                <a:solidFill>
                  <a:srgbClr val="800000"/>
                </a:solidFill>
              </a:rPr>
              <a:t>n</a:t>
            </a:r>
            <a:r>
              <a:rPr altLang="hi-IN-#Latn" lang="en-US">
                <a:solidFill>
                  <a:srgbClr val="800000"/>
                </a:solidFill>
              </a:rPr>
              <a:t>j</a:t>
            </a:r>
            <a:r>
              <a:rPr altLang="hi-IN-#Latn" lang="en-US">
                <a:solidFill>
                  <a:srgbClr val="800000"/>
                </a:solidFill>
              </a:rPr>
              <a:t>u</a:t>
            </a:r>
            <a:r>
              <a:rPr altLang="hi-IN-#Latn" lang="en-US">
                <a:solidFill>
                  <a:srgbClr val="800000"/>
                </a:solidFill>
              </a:rPr>
              <a:t>l</a:t>
            </a:r>
            <a:r>
              <a:rPr altLang="hi-IN-#Latn" lang="en-US">
                <a:solidFill>
                  <a:srgbClr val="800000"/>
                </a:solidFill>
              </a:rPr>
              <a:t>a</a:t>
            </a:r>
            <a:r>
              <a:rPr altLang="hi-IN-#Latn" lang="en-US">
                <a:solidFill>
                  <a:srgbClr val="800000"/>
                </a:solidFill>
              </a:rPr>
              <a:t> </a:t>
            </a:r>
            <a:r>
              <a:rPr altLang="hi-IN-#Latn" lang="en-US">
                <a:solidFill>
                  <a:srgbClr val="800000"/>
                </a:solidFill>
              </a:rPr>
              <a:t>s</a:t>
            </a:r>
            <a:r>
              <a:rPr altLang="hi-IN-#Latn" lang="en-US">
                <a:solidFill>
                  <a:srgbClr val="800000"/>
                </a:solidFill>
              </a:rPr>
              <a:t>u</a:t>
            </a:r>
            <a:r>
              <a:rPr altLang="hi-IN-#Latn" lang="en-US">
                <a:solidFill>
                  <a:srgbClr val="800000"/>
                </a:solidFill>
              </a:rPr>
              <a:t>r</a:t>
            </a:r>
            <a:r>
              <a:rPr altLang="hi-IN-#Latn" lang="en-US">
                <a:solidFill>
                  <a:srgbClr val="800000"/>
                </a:solidFill>
              </a:rPr>
              <a:t>e</a:t>
            </a:r>
            <a:r>
              <a:rPr altLang="hi-IN-#Latn" lang="en-US">
                <a:solidFill>
                  <a:srgbClr val="800000"/>
                </a:solidFill>
              </a:rPr>
              <a:t>n</a:t>
            </a:r>
            <a:r>
              <a:rPr altLang="hi-IN-#Latn" lang="en-US">
                <a:solidFill>
                  <a:srgbClr val="800000"/>
                </a:solidFill>
              </a:rPr>
              <a:t>d</a:t>
            </a:r>
            <a:r>
              <a:rPr altLang="hi-IN-#Latn" lang="en-US">
                <a:solidFill>
                  <a:srgbClr val="800000"/>
                </a:solidFill>
              </a:rPr>
              <a:t>a</a:t>
            </a:r>
            <a:r>
              <a:rPr altLang="hi-IN-#Latn" lang="en-US">
                <a:solidFill>
                  <a:srgbClr val="800000"/>
                </a:solidFill>
              </a:rPr>
              <a:t>r</a:t>
            </a:r>
            <a:r>
              <a:rPr altLang="hi-IN-#Latn" lang="en-US">
                <a:solidFill>
                  <a:srgbClr val="800000"/>
                </a:solidFill>
              </a:rPr>
              <a:t> </a:t>
            </a:r>
            <a:r>
              <a:rPr altLang="hi-IN-#Latn" lang="en-US">
                <a:solidFill>
                  <a:srgbClr val="800000"/>
                </a:solidFill>
              </a:rPr>
              <a:t>r</a:t>
            </a:r>
            <a:r>
              <a:rPr altLang="hi-IN-#Latn" lang="en-US">
                <a:solidFill>
                  <a:srgbClr val="800000"/>
                </a:solidFill>
              </a:rPr>
              <a:t>e</a:t>
            </a:r>
            <a:r>
              <a:rPr altLang="hi-IN-#Latn" lang="en-US">
                <a:solidFill>
                  <a:srgbClr val="800000"/>
                </a:solidFill>
              </a:rPr>
              <a:t>d</a:t>
            </a:r>
            <a:r>
              <a:rPr altLang="hi-IN-#Latn" lang="en-US">
                <a:solidFill>
                  <a:srgbClr val="800000"/>
                </a:solidFill>
              </a:rPr>
              <a:t>d</a:t>
            </a:r>
            <a:r>
              <a:rPr altLang="hi-IN-#Latn" lang="en-US">
                <a:solidFill>
                  <a:srgbClr val="800000"/>
                </a:solidFill>
              </a:rPr>
              <a:t>y</a:t>
            </a:r>
            <a:endParaRPr altLang="en-GB" lang="en-IN"/>
          </a:p>
          <a:p>
            <a:r>
              <a:rPr altLang="hi-IN-#Latn" lang="en-US">
                <a:solidFill>
                  <a:srgbClr val="000000"/>
                </a:solidFill>
              </a:rPr>
              <a:t>R</a:t>
            </a:r>
            <a:r>
              <a:rPr altLang="hi-IN-#Latn" lang="en-US">
                <a:solidFill>
                  <a:srgbClr val="000000"/>
                </a:solidFill>
              </a:rPr>
              <a:t>o</a:t>
            </a:r>
            <a:r>
              <a:rPr altLang="hi-IN-#Latn" lang="en-US">
                <a:solidFill>
                  <a:srgbClr val="000000"/>
                </a:solidFill>
              </a:rPr>
              <a:t>l</a:t>
            </a:r>
            <a:r>
              <a:rPr altLang="hi-IN-#Latn" lang="en-US">
                <a:solidFill>
                  <a:srgbClr val="000000"/>
                </a:solidFill>
              </a:rPr>
              <a:t>l</a:t>
            </a:r>
            <a:r>
              <a:rPr altLang="hi-IN-#Latn" lang="en-US">
                <a:solidFill>
                  <a:srgbClr val="000000"/>
                </a:solidFill>
              </a:rPr>
              <a:t>n</a:t>
            </a:r>
            <a:r>
              <a:rPr altLang="hi-IN-#Latn" lang="en-US">
                <a:solidFill>
                  <a:srgbClr val="000000"/>
                </a:solidFill>
              </a:rPr>
              <a:t>o</a:t>
            </a:r>
            <a:r>
              <a:rPr altLang="hi-IN-#Latn" lang="en-US">
                <a:solidFill>
                  <a:srgbClr val="000000"/>
                </a:solidFill>
              </a:rPr>
              <a:t>:</a:t>
            </a:r>
            <a:r>
              <a:rPr altLang="hi-IN-#Latn" lang="en-US">
                <a:solidFill>
                  <a:srgbClr val="800000"/>
                </a:solidFill>
              </a:rPr>
              <a:t>2</a:t>
            </a:r>
            <a:r>
              <a:rPr altLang="hi-IN-#Latn" lang="en-US">
                <a:solidFill>
                  <a:srgbClr val="800000"/>
                </a:solidFill>
              </a:rPr>
              <a:t>2</a:t>
            </a:r>
            <a:r>
              <a:rPr altLang="hi-IN-#Latn" lang="en-US">
                <a:solidFill>
                  <a:srgbClr val="800000"/>
                </a:solidFill>
              </a:rPr>
              <a:t>X</a:t>
            </a:r>
            <a:r>
              <a:rPr altLang="hi-IN-#Latn" lang="en-US">
                <a:solidFill>
                  <a:srgbClr val="800000"/>
                </a:solidFill>
              </a:rPr>
              <a:t>4</a:t>
            </a:r>
            <a:r>
              <a:rPr altLang="hi-IN-#Latn" lang="en-US">
                <a:solidFill>
                  <a:srgbClr val="800000"/>
                </a:solidFill>
              </a:rPr>
              <a:t>1</a:t>
            </a:r>
            <a:r>
              <a:rPr altLang="hi-IN-#Latn" lang="en-US">
                <a:solidFill>
                  <a:srgbClr val="800000"/>
                </a:solidFill>
              </a:rPr>
              <a:t>A</a:t>
            </a:r>
            <a:r>
              <a:rPr altLang="hi-IN-#Latn" lang="en-US">
                <a:solidFill>
                  <a:srgbClr val="800000"/>
                </a:solidFill>
              </a:rPr>
              <a:t>0</a:t>
            </a:r>
            <a:r>
              <a:rPr altLang="hi-IN-#Latn" lang="en-US">
                <a:solidFill>
                  <a:srgbClr val="800000"/>
                </a:solidFill>
              </a:rPr>
              <a:t>5</a:t>
            </a:r>
            <a:r>
              <a:rPr altLang="hi-IN-#Latn" lang="en-US">
                <a:solidFill>
                  <a:srgbClr val="800000"/>
                </a:solidFill>
              </a:rPr>
              <a:t>8</a:t>
            </a:r>
            <a:r>
              <a:rPr altLang="hi-IN-#Latn" lang="en-US">
                <a:solidFill>
                  <a:srgbClr val="800000"/>
                </a:solidFill>
              </a:rPr>
              <a:t>7</a:t>
            </a:r>
            <a:endParaRPr altLang="en-GB" lang="en-IN"/>
          </a:p>
          <a:p>
            <a:r>
              <a:rPr altLang="hi-IN-#Latn" lang="en-US">
                <a:solidFill>
                  <a:srgbClr val="000000"/>
                </a:solidFill>
              </a:rPr>
              <a:t>E</a:t>
            </a:r>
            <a:r>
              <a:rPr altLang="hi-IN-#Latn" lang="en-US">
                <a:solidFill>
                  <a:srgbClr val="000000"/>
                </a:solidFill>
              </a:rPr>
              <a:t>-</a:t>
            </a:r>
            <a:r>
              <a:rPr altLang="hi-IN-#Latn" lang="en-US">
                <a:solidFill>
                  <a:srgbClr val="000000"/>
                </a:solidFill>
              </a:rPr>
              <a:t>m</a:t>
            </a:r>
            <a:r>
              <a:rPr altLang="hi-IN-#Latn" lang="en-US">
                <a:solidFill>
                  <a:srgbClr val="000000"/>
                </a:solidFill>
              </a:rPr>
              <a:t>a</a:t>
            </a:r>
            <a:r>
              <a:rPr altLang="hi-IN-#Latn" lang="en-US">
                <a:solidFill>
                  <a:srgbClr val="000000"/>
                </a:solidFill>
              </a:rPr>
              <a:t>i</a:t>
            </a:r>
            <a:r>
              <a:rPr altLang="hi-IN-#Latn" lang="en-US">
                <a:solidFill>
                  <a:srgbClr val="000000"/>
                </a:solidFill>
              </a:rPr>
              <a:t>l</a:t>
            </a:r>
            <a:r>
              <a:rPr altLang="hi-IN-#Latn" lang="en-US">
                <a:solidFill>
                  <a:srgbClr val="000000"/>
                </a:solidFill>
              </a:rPr>
              <a:t> </a:t>
            </a:r>
            <a:r>
              <a:rPr altLang="hi-IN-#Latn" lang="en-US">
                <a:solidFill>
                  <a:srgbClr val="000000"/>
                </a:solidFill>
              </a:rPr>
              <a:t>i</a:t>
            </a:r>
            <a:r>
              <a:rPr altLang="hi-IN-#Latn" lang="en-US">
                <a:solidFill>
                  <a:srgbClr val="000000"/>
                </a:solidFill>
              </a:rPr>
              <a:t>d</a:t>
            </a:r>
            <a:r>
              <a:rPr altLang="hi-IN-#Latn" lang="en-US">
                <a:solidFill>
                  <a:srgbClr val="000000"/>
                </a:solidFill>
              </a:rPr>
              <a:t>:</a:t>
            </a:r>
            <a:r>
              <a:rPr altLang="hi-IN-#Latn" lang="en-US">
                <a:solidFill>
                  <a:srgbClr val="800000"/>
                </a:solidFill>
              </a:rPr>
              <a:t> </a:t>
            </a:r>
            <a:r>
              <a:rPr altLang="hi-IN-#Latn" lang="en-US">
                <a:solidFill>
                  <a:srgbClr val="800000"/>
                </a:solidFill>
              </a:rPr>
              <a:t>k</a:t>
            </a:r>
            <a:r>
              <a:rPr altLang="hi-IN-#Latn" lang="en-US">
                <a:solidFill>
                  <a:srgbClr val="800000"/>
                </a:solidFill>
              </a:rPr>
              <a:t>o</a:t>
            </a:r>
            <a:r>
              <a:rPr altLang="hi-IN-#Latn" lang="en-US">
                <a:solidFill>
                  <a:srgbClr val="800000"/>
                </a:solidFill>
              </a:rPr>
              <a:t>u</a:t>
            </a:r>
            <a:r>
              <a:rPr altLang="hi-IN-#Latn" lang="en-US">
                <a:solidFill>
                  <a:srgbClr val="800000"/>
                </a:solidFill>
              </a:rPr>
              <a:t>n</a:t>
            </a:r>
            <a:r>
              <a:rPr altLang="hi-IN-#Latn" lang="en-US">
                <a:solidFill>
                  <a:srgbClr val="800000"/>
                </a:solidFill>
              </a:rPr>
              <a:t>j</a:t>
            </a:r>
            <a:r>
              <a:rPr altLang="hi-IN-#Latn" lang="en-US">
                <a:solidFill>
                  <a:srgbClr val="800000"/>
                </a:solidFill>
              </a:rPr>
              <a:t>u</a:t>
            </a:r>
            <a:r>
              <a:rPr altLang="hi-IN-#Latn" lang="en-US">
                <a:solidFill>
                  <a:srgbClr val="800000"/>
                </a:solidFill>
              </a:rPr>
              <a:t>l</a:t>
            </a:r>
            <a:r>
              <a:rPr altLang="hi-IN-#Latn" lang="en-US">
                <a:solidFill>
                  <a:srgbClr val="800000"/>
                </a:solidFill>
              </a:rPr>
              <a:t>a</a:t>
            </a:r>
            <a:r>
              <a:rPr altLang="hi-IN-#Latn" lang="en-US">
                <a:solidFill>
                  <a:srgbClr val="800000"/>
                </a:solidFill>
              </a:rPr>
              <a:t>s</a:t>
            </a:r>
            <a:r>
              <a:rPr altLang="hi-IN-#Latn" lang="en-US">
                <a:solidFill>
                  <a:srgbClr val="800000"/>
                </a:solidFill>
              </a:rPr>
              <a:t>@</a:t>
            </a:r>
            <a:r>
              <a:rPr altLang="hi-IN-#Latn" lang="en-US">
                <a:solidFill>
                  <a:srgbClr val="800000"/>
                </a:solidFill>
              </a:rPr>
              <a:t>g</a:t>
            </a:r>
            <a:r>
              <a:rPr altLang="hi-IN-#Latn" lang="en-US">
                <a:solidFill>
                  <a:srgbClr val="800000"/>
                </a:solidFill>
              </a:rPr>
              <a:t>m</a:t>
            </a:r>
            <a:r>
              <a:rPr altLang="hi-IN-#Latn" lang="en-US">
                <a:solidFill>
                  <a:srgbClr val="800000"/>
                </a:solidFill>
              </a:rPr>
              <a:t>a</a:t>
            </a:r>
            <a:r>
              <a:rPr altLang="hi-IN-#Latn" lang="en-US">
                <a:solidFill>
                  <a:srgbClr val="800000"/>
                </a:solidFill>
              </a:rPr>
              <a:t>i</a:t>
            </a:r>
            <a:r>
              <a:rPr altLang="hi-IN-#Latn" lang="en-US">
                <a:solidFill>
                  <a:srgbClr val="800000"/>
                </a:solidFill>
              </a:rPr>
              <a:t>l</a:t>
            </a:r>
            <a:r>
              <a:rPr altLang="hi-IN-#Latn" lang="en-US">
                <a:solidFill>
                  <a:srgbClr val="800000"/>
                </a:solidFill>
              </a:rPr>
              <a:t>.</a:t>
            </a:r>
            <a:r>
              <a:rPr altLang="hi-IN-#Latn" lang="en-US">
                <a:solidFill>
                  <a:srgbClr val="800000"/>
                </a:solidFill>
              </a:rPr>
              <a:t>c</a:t>
            </a:r>
            <a:r>
              <a:rPr altLang="hi-IN-#Latn" lang="en-US">
                <a:solidFill>
                  <a:srgbClr val="800000"/>
                </a:solidFill>
              </a:rPr>
              <a:t>o</a:t>
            </a:r>
            <a:r>
              <a:rPr altLang="hi-IN-#Latn" lang="en-US">
                <a:solidFill>
                  <a:srgbClr val="800000"/>
                </a:solidFill>
              </a:rPr>
              <a:t>m</a:t>
            </a:r>
            <a:endParaRPr altLang="en-GB" lang="en-IN"/>
          </a:p>
          <a:p>
            <a:r>
              <a:rPr altLang="hi-IN-#Latn" lang="en-US">
                <a:solidFill>
                  <a:srgbClr val="000000"/>
                </a:solidFill>
              </a:rPr>
              <a:t>B</a:t>
            </a:r>
            <a:r>
              <a:rPr altLang="hi-IN-#Latn" lang="en-US">
                <a:solidFill>
                  <a:srgbClr val="000000"/>
                </a:solidFill>
              </a:rPr>
              <a:t>r</a:t>
            </a:r>
            <a:r>
              <a:rPr altLang="hi-IN-#Latn" lang="en-US">
                <a:solidFill>
                  <a:srgbClr val="000000"/>
                </a:solidFill>
              </a:rPr>
              <a:t>a</a:t>
            </a:r>
            <a:r>
              <a:rPr altLang="hi-IN-#Latn" lang="en-US">
                <a:solidFill>
                  <a:srgbClr val="000000"/>
                </a:solidFill>
              </a:rPr>
              <a:t>nch</a:t>
            </a:r>
            <a:r>
              <a:rPr altLang="hi-IN-#Latn" lang="en-US">
                <a:solidFill>
                  <a:srgbClr val="000000"/>
                </a:solidFill>
              </a:rPr>
              <a:t>:</a:t>
            </a:r>
            <a:r>
              <a:rPr altLang="hi-IN-#Latn" lang="en-US">
                <a:solidFill>
                  <a:srgbClr val="800000"/>
                </a:solidFill>
              </a:rPr>
              <a:t>c</a:t>
            </a:r>
            <a:r>
              <a:rPr altLang="hi-IN-#Latn" lang="en-US">
                <a:solidFill>
                  <a:srgbClr val="800000"/>
                </a:solidFill>
              </a:rPr>
              <a:t>s</a:t>
            </a:r>
            <a:r>
              <a:rPr altLang="hi-IN-#Latn" lang="en-US">
                <a:solidFill>
                  <a:srgbClr val="800000"/>
                </a:solidFill>
              </a:rPr>
              <a:t>e</a:t>
            </a:r>
            <a:endParaRPr altLang="en-GB" lang="en-IN"/>
          </a:p>
          <a:p>
            <a:r>
              <a:rPr altLang="hi-IN-#Latn" lang="en-US">
                <a:solidFill>
                  <a:srgbClr val="000000"/>
                </a:solidFill>
              </a:rPr>
              <a:t>D</a:t>
            </a:r>
            <a:r>
              <a:rPr altLang="hi-IN-#Latn" lang="en-US">
                <a:solidFill>
                  <a:srgbClr val="000000"/>
                </a:solidFill>
              </a:rPr>
              <a:t>o</a:t>
            </a:r>
            <a:r>
              <a:rPr altLang="hi-IN-#Latn" lang="en-US">
                <a:solidFill>
                  <a:srgbClr val="000000"/>
                </a:solidFill>
              </a:rPr>
              <a:t>m</a:t>
            </a:r>
            <a:r>
              <a:rPr altLang="hi-IN-#Latn" lang="en-US">
                <a:solidFill>
                  <a:srgbClr val="000000"/>
                </a:solidFill>
              </a:rPr>
              <a:t>a</a:t>
            </a:r>
            <a:r>
              <a:rPr altLang="hi-IN-#Latn" lang="en-US">
                <a:solidFill>
                  <a:srgbClr val="000000"/>
                </a:solidFill>
              </a:rPr>
              <a:t>in</a:t>
            </a:r>
            <a:r>
              <a:rPr altLang="hi-IN-#Latn" lang="en-US">
                <a:solidFill>
                  <a:srgbClr val="000000"/>
                </a:solidFill>
              </a:rPr>
              <a:t> </a:t>
            </a:r>
            <a:r>
              <a:rPr altLang="hi-IN-#Latn" lang="en-US">
                <a:solidFill>
                  <a:srgbClr val="000000"/>
                </a:solidFill>
              </a:rPr>
              <a:t>name</a:t>
            </a:r>
            <a:r>
              <a:rPr altLang="hi-IN-#Latn" lang="en-US">
                <a:solidFill>
                  <a:srgbClr val="000000"/>
                </a:solidFill>
              </a:rPr>
              <a:t>:</a:t>
            </a:r>
            <a:r>
              <a:rPr altLang="hi-IN-#Latn" lang="en-US">
                <a:solidFill>
                  <a:srgbClr val="800000"/>
                </a:solidFill>
              </a:rPr>
              <a:t> </a:t>
            </a:r>
            <a:r>
              <a:rPr altLang="hi-IN-#Latn" lang="en-US">
                <a:solidFill>
                  <a:srgbClr val="800000"/>
                </a:solidFill>
              </a:rPr>
              <a:t>A</a:t>
            </a:r>
            <a:r>
              <a:rPr altLang="hi-IN-#Latn" lang="en-US">
                <a:solidFill>
                  <a:srgbClr val="800000"/>
                </a:solidFill>
              </a:rPr>
              <a:t>I</a:t>
            </a:r>
            <a:r>
              <a:rPr altLang="hi-IN-#Latn" lang="en-US">
                <a:solidFill>
                  <a:srgbClr val="800000"/>
                </a:solidFill>
              </a:rPr>
              <a:t>M</a:t>
            </a:r>
            <a:r>
              <a:rPr altLang="hi-IN-#Latn" lang="en-US">
                <a:solidFill>
                  <a:srgbClr val="800000"/>
                </a:solidFill>
              </a:rPr>
              <a:t>L</a:t>
            </a:r>
            <a:endParaRPr altLang="en-GB" lang="en-IN"/>
          </a:p>
          <a:p>
            <a:r>
              <a:rPr altLang="hi-IN-#Latn" lang="en-US">
                <a:solidFill>
                  <a:srgbClr val="000000"/>
                </a:solidFill>
              </a:rPr>
              <a:t>C</a:t>
            </a:r>
            <a:r>
              <a:rPr altLang="hi-IN-#Latn" lang="en-US">
                <a:solidFill>
                  <a:srgbClr val="000000"/>
                </a:solidFill>
              </a:rPr>
              <a:t>o</a:t>
            </a:r>
            <a:r>
              <a:rPr altLang="hi-IN-#Latn" lang="en-US">
                <a:solidFill>
                  <a:srgbClr val="000000"/>
                </a:solidFill>
              </a:rPr>
              <a:t>l</a:t>
            </a:r>
            <a:r>
              <a:rPr altLang="hi-IN-#Latn" lang="en-US">
                <a:solidFill>
                  <a:srgbClr val="000000"/>
                </a:solidFill>
              </a:rPr>
              <a:t>l</a:t>
            </a:r>
            <a:r>
              <a:rPr altLang="hi-IN-#Latn" lang="en-US">
                <a:solidFill>
                  <a:srgbClr val="000000"/>
                </a:solidFill>
              </a:rPr>
              <a:t>e</a:t>
            </a:r>
            <a:r>
              <a:rPr altLang="hi-IN-#Latn" lang="en-US">
                <a:solidFill>
                  <a:srgbClr val="000000"/>
                </a:solidFill>
              </a:rPr>
              <a:t>ge</a:t>
            </a:r>
            <a:r>
              <a:rPr altLang="hi-IN-#Latn" lang="en-US">
                <a:solidFill>
                  <a:srgbClr val="000000"/>
                </a:solidFill>
              </a:rPr>
              <a:t>:</a:t>
            </a:r>
            <a:r>
              <a:rPr altLang="hi-IN-#Latn" lang="en-US">
                <a:solidFill>
                  <a:srgbClr val="800000"/>
                </a:solidFill>
              </a:rPr>
              <a:t>SRK Institute of Technology</a:t>
            </a:r>
            <a:r>
              <a:rPr altLang="hi-IN-#Latn" lang="en-US">
                <a:solidFill>
                  <a:srgbClr val="800000"/>
                </a:solidFill>
              </a:rPr>
              <a:t>AIR Port Road, 3-44, Eluru Rd, Enikepadu, Vijayawada, Andhra Pradesh 521108</a:t>
            </a:r>
            <a:endParaRPr altLang="en-GB" lang="en-IN"/>
          </a:p>
          <a:p>
            <a:endParaRPr altLang="en-GB" lang="en-IN"/>
          </a:p>
          <a:p>
            <a:endParaRPr altLang="en-GB" lang="en-IN"/>
          </a:p>
        </p:txBody>
      </p:sp>
      <p:sp>
        <p:nvSpPr>
          <p:cNvPr id="1048592" name="Rectangle 19"/>
          <p:cNvSpPr>
            <a:spLocks noChangeAspect="1" noMove="1" noResize="1" noRot="1" noGrp="1" noAdjustHandles="1" noEditPoints="1" noChangeArrowheads="1" noChangeShapeType="1" noTextEdit="1"/>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1"/>
          <p:cNvSpPr>
            <a:spLocks noChangeAspect="1" noMove="1" noResize="1" noRot="1" noGrp="1" noAdjustHandles="1" noEditPoints="1" noChangeArrowheads="1" noChangeShapeType="1" noTextEdit="1"/>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3"/>
          <p:cNvSpPr>
            <a:spLocks noChangeAspect="1" noMove="1" noResize="1" noRot="1" noGrp="1" noAdjustHandles="1" noEditPoints="1" noChangeArrowheads="1" noChangeShapeType="1" noTextEdit="1"/>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5" descr="abstract image"/>
          <p:cNvPicPr>
            <a:picLocks noChangeAspect="1"/>
          </p:cNvPicPr>
          <p:nvPr/>
        </p:nvPicPr>
        <p:blipFill rotWithShape="1">
          <a:blip xmlns:r="http://schemas.openxmlformats.org/officeDocument/2006/relationships" r:embed="rId1"/>
          <a:srcRect/>
          <a:stretch>
            <a:fillRect/>
          </a:stretch>
        </p:blipFill>
        <p:spPr>
          <a:xfrm>
            <a:off x="388620" y="4174490"/>
            <a:ext cx="11260455" cy="2683510"/>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54" name=""/>
          <p:cNvPicPr>
            <a:picLocks/>
          </p:cNvPicPr>
          <p:nvPr/>
        </p:nvPicPr>
        <p:blipFill>
          <a:blip xmlns:r="http://schemas.openxmlformats.org/officeDocument/2006/relationships" r:embed="rId1"/>
          <a:stretch>
            <a:fillRect/>
          </a:stretch>
        </p:blipFill>
        <p:spPr>
          <a:xfrm rot="0">
            <a:off x="143774" y="311009"/>
            <a:ext cx="11904452" cy="600128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p:grpSpPr>
      <p:pic>
        <p:nvPicPr>
          <p:cNvPr id="2097155" name="Content Placeholder 3" descr="A screenshot of a computer program  Description automatically generated"/>
          <p:cNvPicPr>
            <a:picLocks noChangeAspect="1" noGrp="1"/>
          </p:cNvPicPr>
          <p:nvPr>
            <p:custDataLst>
              <p:tags r:id="rId1"/>
            </p:custDataLst>
          </p:nvPr>
        </p:nvPicPr>
        <p:blipFill>
          <a:blip xmlns:r="http://schemas.openxmlformats.org/officeDocument/2006/relationships" r:embed="rId2"/>
          <a:stretch>
            <a:fillRect/>
          </a:stretch>
        </p:blipFill>
        <p:spPr>
          <a:xfrm>
            <a:off x="182880" y="765175"/>
            <a:ext cx="11872595" cy="598868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1"/>
          <p:cNvSpPr>
            <a:spLocks noGrp="1"/>
          </p:cNvSpPr>
          <p:nvPr>
            <p:ph type="title"/>
          </p:nvPr>
        </p:nvSpPr>
        <p:spPr>
          <a:xfrm>
            <a:off x="581191" y="493812"/>
            <a:ext cx="11029616" cy="1188720"/>
          </a:xfrm>
        </p:spPr>
        <p:txBody>
          <a:bodyPr anchor="ctr"/>
          <a:p>
            <a:r>
              <a:rPr lang="en-GB"/>
              <a:t>links</a:t>
            </a:r>
            <a:endParaRPr lang="en-US"/>
          </a:p>
        </p:txBody>
      </p:sp>
      <p:sp>
        <p:nvSpPr>
          <p:cNvPr id="1048619" name="Content Placeholder 2"/>
          <p:cNvSpPr>
            <a:spLocks noGrp="1"/>
          </p:cNvSpPr>
          <p:nvPr>
            <p:ph idx="1"/>
          </p:nvPr>
        </p:nvSpPr>
        <p:spPr>
          <a:xfrm>
            <a:off x="581191" y="2074646"/>
            <a:ext cx="11029615" cy="3634486"/>
          </a:xfrm>
        </p:spPr>
        <p:txBody>
          <a:bodyPr/>
          <a:p>
            <a:pPr indent="-305435" marL="305435"/>
            <a:r>
              <a:rPr dirty="0" lang="en-US">
                <a:sym typeface="+mn-ea"/>
              </a:rPr>
              <a:t>DATASET LINK :</a:t>
            </a:r>
            <a:r>
              <a:rPr dirty="0" lang="en-US">
                <a:ea typeface="+mn-lt"/>
                <a:cs typeface="+mn-lt"/>
                <a:sym typeface="+mn-ea"/>
                <a:hlinkClick r:id="rId1"/>
              </a:rPr>
              <a:t>https://www.kaggle.com/datasets/blurredmachine/are-your-employees-burning-out</a:t>
            </a:r>
            <a:endParaRPr dirty="0" lang="en-US">
              <a:ea typeface="+mn-lt"/>
              <a:cs typeface="+mn-lt"/>
            </a:endParaRPr>
          </a:p>
          <a:p>
            <a:pPr indent="-305435" marL="305435"/>
            <a:r>
              <a:rPr lang="en-US">
                <a:ea typeface="+mn-lt"/>
                <a:cs typeface="+mn-lt"/>
                <a:sym typeface="+mn-ea"/>
              </a:rPr>
              <a:t>MAIL </a:t>
            </a:r>
            <a:r>
              <a:rPr dirty="0" lang="en-US">
                <a:ea typeface="+mn-lt"/>
                <a:cs typeface="+mn-lt"/>
                <a:sym typeface="+mn-ea"/>
                <a:hlinkClick r:id="rId2"/>
              </a:rPr>
              <a:t>:</a:t>
            </a:r>
            <a:r>
              <a:rPr altLang="en-US" dirty="0" lang="en-IN">
                <a:gradFill>
                  <a:gsLst>
                    <a:gs pos="0">
                      <a:srgbClr val="9EE256"/>
                    </a:gs>
                    <a:gs pos="100000">
                      <a:srgbClr val="52762D"/>
                    </a:gs>
                  </a:gsLst>
                  <a:lin scaled="0"/>
                </a:gradFill>
                <a:ea typeface="+mn-lt"/>
                <a:cs typeface="+mn-lt"/>
                <a:sym typeface="+mn-ea"/>
                <a:hlinkClick r:id="rId2"/>
              </a:rPr>
              <a:t> </a:t>
            </a:r>
            <a:r>
              <a:rPr altLang="hi-IN-#Latn" dirty="0" lang="en-US" u="sng">
                <a:gradFill>
                  <a:gsLst>
                    <a:gs pos="0">
                      <a:srgbClr val="9EE256"/>
                    </a:gs>
                    <a:gs pos="100000">
                      <a:srgbClr val="52762D"/>
                    </a:gs>
                  </a:gsLst>
                  <a:lin scaled="0"/>
                </a:gradFill>
                <a:ea typeface="+mn-lt"/>
                <a:cs typeface="+mn-lt"/>
                <a:sym typeface="+mn-ea"/>
                <a:hlinkClick r:id="rId3"/>
              </a:rPr>
              <a:t>k</a:t>
            </a:r>
            <a:r>
              <a:rPr altLang="hi-IN-#Latn" dirty="0" lang="en-US" u="sng">
                <a:gradFill>
                  <a:gsLst>
                    <a:gs pos="0">
                      <a:srgbClr val="9EE256"/>
                    </a:gs>
                    <a:gs pos="100000">
                      <a:srgbClr val="52762D"/>
                    </a:gs>
                  </a:gsLst>
                  <a:lin scaled="0"/>
                </a:gradFill>
                <a:ea typeface="+mn-lt"/>
                <a:cs typeface="+mn-lt"/>
                <a:sym typeface="+mn-ea"/>
                <a:hlinkClick r:id="rId3"/>
              </a:rPr>
              <a:t>o</a:t>
            </a:r>
            <a:r>
              <a:rPr altLang="hi-IN-#Latn" dirty="0" lang="en-US" u="sng">
                <a:gradFill>
                  <a:gsLst>
                    <a:gs pos="0">
                      <a:srgbClr val="9EE256"/>
                    </a:gs>
                    <a:gs pos="100000">
                      <a:srgbClr val="52762D"/>
                    </a:gs>
                  </a:gsLst>
                  <a:lin scaled="0"/>
                </a:gradFill>
                <a:ea typeface="+mn-lt"/>
                <a:cs typeface="+mn-lt"/>
                <a:sym typeface="+mn-ea"/>
                <a:hlinkClick r:id="rId3"/>
              </a:rPr>
              <a:t>u</a:t>
            </a:r>
            <a:r>
              <a:rPr altLang="hi-IN-#Latn" dirty="0" lang="en-US" u="sng">
                <a:gradFill>
                  <a:gsLst>
                    <a:gs pos="0">
                      <a:srgbClr val="9EE256"/>
                    </a:gs>
                    <a:gs pos="100000">
                      <a:srgbClr val="52762D"/>
                    </a:gs>
                  </a:gsLst>
                  <a:lin scaled="0"/>
                </a:gradFill>
                <a:ea typeface="+mn-lt"/>
                <a:cs typeface="+mn-lt"/>
                <a:sym typeface="+mn-ea"/>
                <a:hlinkClick r:id="rId3"/>
              </a:rPr>
              <a:t>n</a:t>
            </a:r>
            <a:r>
              <a:rPr altLang="hi-IN-#Latn" dirty="0" lang="en-US" u="sng">
                <a:gradFill>
                  <a:gsLst>
                    <a:gs pos="0">
                      <a:srgbClr val="9EE256"/>
                    </a:gs>
                    <a:gs pos="100000">
                      <a:srgbClr val="52762D"/>
                    </a:gs>
                  </a:gsLst>
                  <a:lin scaled="0"/>
                </a:gradFill>
                <a:ea typeface="+mn-lt"/>
                <a:cs typeface="+mn-lt"/>
                <a:sym typeface="+mn-ea"/>
                <a:hlinkClick r:id="rId3"/>
              </a:rPr>
              <a:t>j</a:t>
            </a:r>
            <a:r>
              <a:rPr altLang="hi-IN-#Latn" dirty="0" lang="en-US" u="sng">
                <a:gradFill>
                  <a:gsLst>
                    <a:gs pos="0">
                      <a:srgbClr val="9EE256"/>
                    </a:gs>
                    <a:gs pos="100000">
                      <a:srgbClr val="52762D"/>
                    </a:gs>
                  </a:gsLst>
                  <a:lin scaled="0"/>
                </a:gradFill>
                <a:ea typeface="+mn-lt"/>
                <a:cs typeface="+mn-lt"/>
                <a:sym typeface="+mn-ea"/>
                <a:hlinkClick r:id="rId3"/>
              </a:rPr>
              <a:t>ul</a:t>
            </a:r>
            <a:r>
              <a:rPr altLang="hi-IN-#Latn" dirty="0" lang="en-US" u="sng">
                <a:gradFill>
                  <a:gsLst>
                    <a:gs pos="0">
                      <a:srgbClr val="9EE256"/>
                    </a:gs>
                    <a:gs pos="100000">
                      <a:srgbClr val="52762D"/>
                    </a:gs>
                  </a:gsLst>
                  <a:lin scaled="0"/>
                </a:gradFill>
                <a:ea typeface="+mn-lt"/>
                <a:cs typeface="+mn-lt"/>
                <a:sym typeface="+mn-ea"/>
                <a:hlinkClick r:id="rId3"/>
              </a:rPr>
              <a:t>a</a:t>
            </a:r>
            <a:r>
              <a:rPr altLang="hi-IN-#Latn" dirty="0" lang="en-US" u="sng">
                <a:gradFill>
                  <a:gsLst>
                    <a:gs pos="0">
                      <a:srgbClr val="9EE256"/>
                    </a:gs>
                    <a:gs pos="100000">
                      <a:srgbClr val="52762D"/>
                    </a:gs>
                  </a:gsLst>
                  <a:lin scaled="0"/>
                </a:gradFill>
                <a:ea typeface="+mn-lt"/>
                <a:cs typeface="+mn-lt"/>
                <a:sym typeface="+mn-ea"/>
                <a:hlinkClick r:id="rId3"/>
              </a:rPr>
              <a:t>s</a:t>
            </a:r>
            <a:r>
              <a:rPr altLang="hi-IN-#Latn" dirty="0" lang="en-US" u="sng">
                <a:gradFill>
                  <a:gsLst>
                    <a:gs pos="0">
                      <a:srgbClr val="9EE256"/>
                    </a:gs>
                    <a:gs pos="100000">
                      <a:srgbClr val="52762D"/>
                    </a:gs>
                  </a:gsLst>
                  <a:lin scaled="0"/>
                </a:gradFill>
                <a:ea typeface="+mn-lt"/>
                <a:cs typeface="+mn-lt"/>
                <a:sym typeface="+mn-ea"/>
                <a:hlinkClick r:id="rId3"/>
              </a:rPr>
              <a:t>@gmail.com</a:t>
            </a:r>
            <a:endParaRPr dirty="0" lang="en-US" u="sng">
              <a:gradFill>
                <a:gsLst>
                  <a:gs pos="0">
                    <a:srgbClr val="9EE256"/>
                  </a:gs>
                  <a:gs pos="100000">
                    <a:srgbClr val="52762D"/>
                  </a:gs>
                </a:gsLst>
                <a:lin scaled="0"/>
              </a:gradFill>
              <a:ea typeface="+mn-lt"/>
              <a:cs typeface="+mn-lt"/>
            </a:endParaRPr>
          </a:p>
          <a:p>
            <a:pPr indent="-305435" marL="305435"/>
            <a:r>
              <a:rPr altLang="hi-IN-#Latn" dirty="0" lang="en-US" u="sng">
                <a:gradFill>
                  <a:gsLst>
                    <a:gs pos="0">
                      <a:srgbClr val="9EE256"/>
                    </a:gs>
                    <a:gs pos="100000">
                      <a:srgbClr val="52762D"/>
                    </a:gs>
                  </a:gsLst>
                  <a:lin scaled="0"/>
                </a:gradFill>
                <a:ea typeface="+mn-lt"/>
                <a:cs typeface="+mn-lt"/>
                <a:sym typeface="+mn-ea"/>
              </a:rPr>
              <a:t>G</a:t>
            </a:r>
            <a:r>
              <a:rPr altLang="hi-IN-#Latn" dirty="0" lang="en-US" u="sng">
                <a:gradFill>
                  <a:gsLst>
                    <a:gs pos="0">
                      <a:srgbClr val="9EE256"/>
                    </a:gs>
                    <a:gs pos="100000">
                      <a:srgbClr val="52762D"/>
                    </a:gs>
                  </a:gsLst>
                  <a:lin scaled="0"/>
                </a:gradFill>
                <a:ea typeface="+mn-lt"/>
                <a:cs typeface="+mn-lt"/>
                <a:sym typeface="+mn-ea"/>
              </a:rPr>
              <a:t>i</a:t>
            </a:r>
            <a:r>
              <a:rPr altLang="hi-IN-#Latn" dirty="0" lang="en-US" u="sng">
                <a:gradFill>
                  <a:gsLst>
                    <a:gs pos="0">
                      <a:srgbClr val="9EE256"/>
                    </a:gs>
                    <a:gs pos="100000">
                      <a:srgbClr val="52762D"/>
                    </a:gs>
                  </a:gsLst>
                  <a:lin scaled="0"/>
                </a:gradFill>
                <a:ea typeface="+mn-lt"/>
                <a:cs typeface="+mn-lt"/>
                <a:sym typeface="+mn-ea"/>
              </a:rPr>
              <a:t>t</a:t>
            </a:r>
            <a:r>
              <a:rPr altLang="hi-IN-#Latn" dirty="0" lang="en-US" u="sng">
                <a:gradFill>
                  <a:gsLst>
                    <a:gs pos="0">
                      <a:srgbClr val="9EE256"/>
                    </a:gs>
                    <a:gs pos="100000">
                      <a:srgbClr val="52762D"/>
                    </a:gs>
                  </a:gsLst>
                  <a:lin scaled="0"/>
                </a:gradFill>
                <a:ea typeface="+mn-lt"/>
                <a:cs typeface="+mn-lt"/>
                <a:sym typeface="+mn-ea"/>
              </a:rPr>
              <a:t>Hub</a:t>
            </a:r>
            <a:r>
              <a:rPr altLang="hi-IN-#Latn" dirty="0" lang="en-US" u="sng">
                <a:gradFill>
                  <a:gsLst>
                    <a:gs pos="0">
                      <a:srgbClr val="9EE256"/>
                    </a:gs>
                    <a:gs pos="100000">
                      <a:srgbClr val="52762D"/>
                    </a:gs>
                  </a:gsLst>
                  <a:lin scaled="0"/>
                </a:gradFill>
                <a:ea typeface="+mn-lt"/>
                <a:cs typeface="+mn-lt"/>
                <a:sym typeface="+mn-ea"/>
              </a:rPr>
              <a:t>:https://github.com/Sure332/Sure332.gi</a:t>
            </a:r>
            <a:r>
              <a:rPr altLang="hi-IN-#Latn" dirty="0" lang="en-US" u="sng">
                <a:gradFill>
                  <a:gsLst>
                    <a:gs pos="0">
                      <a:srgbClr val="9EE256"/>
                    </a:gs>
                    <a:gs pos="100000">
                      <a:srgbClr val="52762D"/>
                    </a:gs>
                  </a:gsLst>
                  <a:lin scaled="0"/>
                </a:gradFill>
                <a:ea typeface="+mn-lt"/>
                <a:cs typeface="+mn-lt"/>
                <a:sym typeface="+mn-ea"/>
              </a:rPr>
              <a:t>t</a:t>
            </a:r>
            <a:endParaRPr dirty="0" lang="en-US" u="sng">
              <a:gradFill>
                <a:gsLst>
                  <a:gs pos="0">
                    <a:srgbClr val="9EE256"/>
                  </a:gs>
                  <a:gs pos="100000">
                    <a:srgbClr val="52762D"/>
                  </a:gs>
                </a:gsLst>
                <a:lin scaled="0"/>
              </a:gradFill>
              <a:ea typeface="+mn-lt"/>
              <a:cs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8" name="Title 1"/>
          <p:cNvSpPr>
            <a:spLocks noGrp="1"/>
          </p:cNvSpPr>
          <p:nvPr>
            <p:ph type="title"/>
          </p:nvPr>
        </p:nvSpPr>
        <p:spPr/>
        <p:txBody>
          <a:bodyPr>
            <a:normAutofit/>
          </a:bodyPr>
          <a:p>
            <a:r>
              <a:rPr dirty="0" lang="en-GB">
                <a:ea typeface="+mj-lt"/>
                <a:cs typeface="+mj-lt"/>
                <a:sym typeface="+mn-ea"/>
              </a:rPr>
              <a:t>Problem Statement: Employee Burnout Prediction</a:t>
            </a:r>
            <a:br>
              <a:rPr lang="en-GB"/>
            </a:br>
            <a:endParaRPr lang="en-US"/>
          </a:p>
        </p:txBody>
      </p:sp>
      <p:sp>
        <p:nvSpPr>
          <p:cNvPr id="1048599" name="Content Placeholder 2"/>
          <p:cNvSpPr>
            <a:spLocks noGrp="1"/>
          </p:cNvSpPr>
          <p:nvPr>
            <p:ph idx="1"/>
          </p:nvPr>
        </p:nvSpPr>
        <p:spPr/>
        <p:txBody>
          <a:bodyPr/>
          <a:p>
            <a:r>
              <a:rPr cap="all" dirty="0" lang="en-GB">
                <a:solidFill>
                  <a:srgbClr val="212121"/>
                </a:solidFill>
                <a:ea typeface="+mn-lt"/>
                <a:cs typeface="+mn-lt"/>
                <a:sym typeface="+mn-ea"/>
              </a:rPr>
              <a:t>Employee burnout is a significant concern in modern workplaces, impacting productivity, employee satisfaction, and overall organizational health. Burnout can lead to decreased performance, higher turnover rates, and increased absenteeism. Identifying and mitigating burnout early can help organizations support their employees more effectively and maintain a healthy work environment.</a:t>
            </a:r>
            <a:endParaRPr cap="all" dirty="0" lang="en-GB">
              <a:solidFill>
                <a:srgbClr val="212121"/>
              </a:solidFill>
              <a:latin typeface="Roboto"/>
              <a:ea typeface="Roboto"/>
              <a:cs typeface="Roboto"/>
            </a:endParaRP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0" name="Title 1"/>
          <p:cNvSpPr>
            <a:spLocks noGrp="1"/>
          </p:cNvSpPr>
          <p:nvPr>
            <p:ph type="title"/>
          </p:nvPr>
        </p:nvSpPr>
        <p:spPr/>
        <p:txBody>
          <a:bodyPr anchor="ctr"/>
          <a:p>
            <a:r>
              <a:rPr lang="en-US"/>
              <a:t>AGENDA</a:t>
            </a:r>
            <a:endParaRPr lang="en-US"/>
          </a:p>
        </p:txBody>
      </p:sp>
      <p:sp>
        <p:nvSpPr>
          <p:cNvPr id="1048601" name="Content Placeholder 2"/>
          <p:cNvSpPr>
            <a:spLocks noGrp="1"/>
          </p:cNvSpPr>
          <p:nvPr>
            <p:ph idx="1"/>
          </p:nvPr>
        </p:nvSpPr>
        <p:spPr/>
        <p:txBody>
          <a:bodyPr/>
          <a:p>
            <a:r>
              <a:rPr lang="en-US"/>
              <a:t>Prioritizing the project will involve defining its objectives, deliverables, and success criteria, assembling a capable team, and setting its boundaries. Making a thorough timetable with important checkpoints comes next. First, we will compile the dataset and perform exploratory data analysis, or EDA, to understand its structure and contents and identify trends and anomalies. During the data preprocessing phase, we will deal with missing values, outliers, and inconsistencies; scale numerical features; alter categorical variables; and engineer new features. Selecting suitable machine learning algorithms for regression applications, such as XGBoost, decision trees, random forests, and linear regression, comes next after splitting the data into training and testing sets for model training.The effectiveness of the model will be evaluated using metrics such as RMSE, MAE, and R2 score. The model's performance will then be maximized by hyperparameter adjustment. Finally, we will examine the model's results to shine light on the main reasons of employee burnout and offer the business useful recommendations for lowering it.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title"/>
          </p:nvPr>
        </p:nvSpPr>
        <p:spPr/>
        <p:txBody>
          <a:bodyPr anchor="ctr"/>
          <a:p>
            <a:r>
              <a:rPr dirty="0" lang="en-US"/>
              <a:t>PROJECT  OVERVIEW</a:t>
            </a:r>
            <a:endParaRPr dirty="0" lang="en-US"/>
          </a:p>
        </p:txBody>
      </p:sp>
      <p:sp>
        <p:nvSpPr>
          <p:cNvPr id="1048603" name="Content Placeholder 2"/>
          <p:cNvSpPr>
            <a:spLocks noGrp="1"/>
          </p:cNvSpPr>
          <p:nvPr>
            <p:ph idx="1"/>
          </p:nvPr>
        </p:nvSpPr>
        <p:spPr>
          <a:xfrm>
            <a:off x="581025" y="1891030"/>
            <a:ext cx="11029315" cy="4084320"/>
          </a:xfrm>
        </p:spPr>
        <p:txBody>
          <a:bodyPr>
            <a:normAutofit fontScale="94118"/>
          </a:bodyPr>
          <a:p>
            <a:pPr indent="0" marL="0">
              <a:buNone/>
            </a:pPr>
            <a:r>
              <a:rPr b="1" dirty="0" lang="en-US">
                <a:ea typeface="+mn-lt"/>
                <a:cs typeface="+mn-lt"/>
                <a:sym typeface="+mn-ea"/>
              </a:rPr>
              <a:t>Predictive Modeling:-</a:t>
            </a:r>
            <a:r>
              <a:rPr dirty="0" lang="en-US">
                <a:ea typeface="+mn-lt"/>
                <a:cs typeface="+mn-lt"/>
                <a:sym typeface="+mn-ea"/>
              </a:rPr>
              <a:t>Develop and train machine learning models to predict the burnout rate for each employee.</a:t>
            </a:r>
            <a:endParaRPr dirty="0" lang="en-US"/>
          </a:p>
          <a:p>
            <a:pPr indent="0" marL="0">
              <a:buNone/>
            </a:pPr>
            <a:r>
              <a:rPr b="1" dirty="0" lang="en-US">
                <a:ea typeface="+mn-lt"/>
                <a:cs typeface="+mn-lt"/>
                <a:sym typeface="+mn-ea"/>
              </a:rPr>
              <a:t>Data Insights:-</a:t>
            </a:r>
            <a:r>
              <a:rPr dirty="0" lang="en-US">
                <a:ea typeface="+mn-lt"/>
                <a:cs typeface="+mn-lt"/>
                <a:sym typeface="+mn-ea"/>
              </a:rPr>
              <a:t> Analyze the data to uncover key factors contributing to employee burnout.</a:t>
            </a:r>
            <a:endParaRPr dirty="0" lang="en-US"/>
          </a:p>
          <a:p>
            <a:pPr indent="0" marL="0">
              <a:buNone/>
            </a:pPr>
            <a:r>
              <a:rPr b="1" dirty="0" lang="en-US">
                <a:ea typeface="+mn-lt"/>
                <a:cs typeface="+mn-lt"/>
                <a:sym typeface="+mn-ea"/>
              </a:rPr>
              <a:t>Actionable Recommendations:-</a:t>
            </a:r>
            <a:r>
              <a:rPr dirty="0" lang="en-US">
                <a:ea typeface="+mn-lt"/>
                <a:cs typeface="+mn-lt"/>
                <a:sym typeface="+mn-ea"/>
              </a:rPr>
              <a:t>Provide insights and recommendations for organizations to mitigate employee burnout effectively.</a:t>
            </a:r>
            <a:endParaRPr dirty="0" lang="en-US"/>
          </a:p>
          <a:p>
            <a:pPr indent="0" marL="0">
              <a:buNone/>
            </a:pPr>
            <a:r>
              <a:rPr dirty="0" lang="en-US">
                <a:ea typeface="+mn-lt"/>
                <a:cs typeface="+mn-lt"/>
                <a:sym typeface="+mn-ea"/>
              </a:rPr>
              <a:t>Dataset contains:</a:t>
            </a:r>
            <a:endParaRPr dirty="0" lang="en-US">
              <a:ea typeface="+mn-lt"/>
              <a:cs typeface="+mn-lt"/>
            </a:endParaRPr>
          </a:p>
          <a:p>
            <a:pPr indent="0" marL="0">
              <a:buNone/>
            </a:pPr>
            <a:r>
              <a:rPr dirty="0" lang="en-US">
                <a:latin typeface="Consolas" panose="020B0609020204030204"/>
                <a:ea typeface="+mn-lt"/>
                <a:cs typeface="+mn-lt"/>
                <a:sym typeface="+mn-ea"/>
              </a:rPr>
              <a:t>Employee ID, Date of Joining, Gender, Company </a:t>
            </a:r>
            <a:r>
              <a:rPr lang="en-US" err="1">
                <a:latin typeface="Consolas" panose="020B0609020204030204"/>
                <a:ea typeface="+mn-lt"/>
                <a:cs typeface="+mn-lt"/>
                <a:sym typeface="+mn-ea"/>
              </a:rPr>
              <a:t>Type,WFH</a:t>
            </a:r>
            <a:r>
              <a:rPr dirty="0" lang="en-US">
                <a:latin typeface="Consolas" panose="020B0609020204030204"/>
                <a:ea typeface="+mn-lt"/>
                <a:cs typeface="+mn-lt"/>
                <a:sym typeface="+mn-ea"/>
              </a:rPr>
              <a:t> Setup Available, Designation, Resource </a:t>
            </a:r>
            <a:r>
              <a:rPr lang="en-US" err="1">
                <a:latin typeface="Consolas" panose="020B0609020204030204"/>
                <a:ea typeface="+mn-lt"/>
                <a:cs typeface="+mn-lt"/>
                <a:sym typeface="+mn-ea"/>
              </a:rPr>
              <a:t>Allocation,Mental</a:t>
            </a:r>
            <a:r>
              <a:rPr dirty="0" lang="en-US">
                <a:latin typeface="Consolas" panose="020B0609020204030204"/>
                <a:ea typeface="+mn-lt"/>
                <a:cs typeface="+mn-lt"/>
                <a:sym typeface="+mn-ea"/>
              </a:rPr>
              <a:t> Fatigue Score, Burn Rate</a:t>
            </a:r>
            <a:endParaRPr dirty="0" lang="en-US"/>
          </a:p>
          <a:p>
            <a:pPr indent="-305435" marL="305435"/>
            <a:r>
              <a:rPr dirty="0" lang="en-US">
                <a:ea typeface="+mn-lt"/>
                <a:cs typeface="+mn-lt"/>
                <a:sym typeface="+mn-ea"/>
              </a:rPr>
              <a:t>Data Understanding and Exploration</a:t>
            </a:r>
            <a:endParaRPr dirty="0" lang="en-US"/>
          </a:p>
          <a:p>
            <a:pPr indent="-305435" marL="305435"/>
            <a:r>
              <a:rPr dirty="0" lang="en-US">
                <a:ea typeface="+mn-lt"/>
                <a:cs typeface="+mn-lt"/>
                <a:sym typeface="+mn-ea"/>
              </a:rPr>
              <a:t>Data Preprocessing</a:t>
            </a:r>
            <a:endParaRPr dirty="0" lang="en-US">
              <a:ea typeface="+mn-lt"/>
              <a:cs typeface="+mn-lt"/>
            </a:endParaRPr>
          </a:p>
          <a:p>
            <a:pPr indent="-305435" marL="305435"/>
            <a:r>
              <a:rPr dirty="0" lang="en-US">
                <a:ea typeface="+mn-lt"/>
                <a:cs typeface="+mn-lt"/>
                <a:sym typeface="+mn-ea"/>
              </a:rPr>
              <a:t>Model Development</a:t>
            </a:r>
            <a:endParaRPr dirty="0" lang="en-US">
              <a:ea typeface="+mn-lt"/>
              <a:cs typeface="+mn-lt"/>
            </a:endParaRPr>
          </a:p>
          <a:p>
            <a:pPr indent="-305435" marL="305435"/>
            <a:r>
              <a:rPr dirty="0" lang="en-US">
                <a:ea typeface="+mn-lt"/>
                <a:cs typeface="+mn-lt"/>
                <a:sym typeface="+mn-ea"/>
              </a:rPr>
              <a:t>Model Evaluation and Insights</a:t>
            </a:r>
            <a:endParaRPr dirty="0" lang="en-US">
              <a:ea typeface="+mn-lt"/>
              <a:cs typeface="+mn-lt"/>
            </a:endParaRP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6" name="Title 1"/>
          <p:cNvSpPr>
            <a:spLocks noGrp="1"/>
          </p:cNvSpPr>
          <p:nvPr>
            <p:ph type="title"/>
          </p:nvPr>
        </p:nvSpPr>
        <p:spPr/>
        <p:txBody>
          <a:bodyPr anchor="ctr"/>
          <a:p>
            <a:r>
              <a:rPr sz="2800" lang="en-US"/>
              <a:t> THE END USERS of this project</a:t>
            </a:r>
            <a:r>
              <a:rPr altLang="en-US" sz="2800" lang="en-IN"/>
              <a:t>.</a:t>
            </a:r>
            <a:endParaRPr altLang="en-US" sz="2800" lang="en-IN"/>
          </a:p>
        </p:txBody>
      </p:sp>
      <p:sp>
        <p:nvSpPr>
          <p:cNvPr id="1048607" name="Content Placeholder 2"/>
          <p:cNvSpPr>
            <a:spLocks noGrp="1"/>
          </p:cNvSpPr>
          <p:nvPr>
            <p:ph idx="1"/>
          </p:nvPr>
        </p:nvSpPr>
        <p:spPr>
          <a:xfrm>
            <a:off x="581025" y="2023110"/>
            <a:ext cx="11029315" cy="3952240"/>
          </a:xfrm>
        </p:spPr>
        <p:txBody>
          <a:bodyPr>
            <a:normAutofit lnSpcReduction="10000"/>
          </a:bodyPr>
          <a:p>
            <a:pPr indent="0" marL="0">
              <a:buNone/>
            </a:pPr>
            <a:endParaRPr lang="en-US"/>
          </a:p>
          <a:p>
            <a:r>
              <a:rPr lang="en-US"/>
              <a:t>Organisation </a:t>
            </a:r>
            <a:endParaRPr lang="en-US"/>
          </a:p>
          <a:p>
            <a:r>
              <a:rPr lang="en-US"/>
              <a:t>Owners</a:t>
            </a:r>
            <a:endParaRPr lang="en-US"/>
          </a:p>
          <a:p>
            <a:pPr indent="-305435" marL="305435"/>
            <a:r>
              <a:rPr lang="en-US">
                <a:ea typeface="+mn-lt"/>
                <a:cs typeface="+mn-lt"/>
                <a:sym typeface="+mn-ea"/>
              </a:rPr>
              <a:t>Human Resources (HR) Teams</a:t>
            </a:r>
            <a:endParaRPr lang="en-US">
              <a:ea typeface="+mn-lt"/>
              <a:cs typeface="+mn-lt"/>
            </a:endParaRPr>
          </a:p>
          <a:p>
            <a:pPr indent="-305435" marL="305435"/>
            <a:r>
              <a:rPr lang="en-US">
                <a:ea typeface="+mn-lt"/>
                <a:cs typeface="+mn-lt"/>
                <a:sym typeface="+mn-ea"/>
              </a:rPr>
              <a:t>Management and Leadership</a:t>
            </a:r>
            <a:endParaRPr lang="en-US">
              <a:ea typeface="+mn-lt"/>
              <a:cs typeface="+mn-lt"/>
            </a:endParaRPr>
          </a:p>
          <a:p>
            <a:pPr indent="-305435" marL="305435"/>
            <a:r>
              <a:rPr dirty="0" lang="en-US">
                <a:ea typeface="+mn-lt"/>
                <a:cs typeface="+mn-lt"/>
                <a:sym typeface="+mn-ea"/>
              </a:rPr>
              <a:t>Occupational Health and Safety (OHS) Officers</a:t>
            </a:r>
            <a:endParaRPr dirty="0" lang="en-US">
              <a:ea typeface="+mn-lt"/>
              <a:cs typeface="+mn-lt"/>
            </a:endParaRPr>
          </a:p>
          <a:p>
            <a:pPr indent="-305435" marL="305435"/>
            <a:r>
              <a:rPr dirty="0" lang="en-US">
                <a:ea typeface="+mn-lt"/>
                <a:cs typeface="+mn-lt"/>
                <a:sym typeface="+mn-ea"/>
              </a:rPr>
              <a:t>Employee Assistance Programs (EAP) Providers</a:t>
            </a:r>
            <a:endParaRPr dirty="0" lang="en-US">
              <a:ea typeface="+mn-lt"/>
              <a:cs typeface="+mn-lt"/>
            </a:endParaRPr>
          </a:p>
          <a:p>
            <a:pPr indent="-305435" marL="305435"/>
            <a:r>
              <a:rPr dirty="0" lang="en-US">
                <a:ea typeface="+mn-lt"/>
                <a:cs typeface="+mn-lt"/>
                <a:sym typeface="+mn-ea"/>
              </a:rPr>
              <a:t>Data Analysts and Researchers</a:t>
            </a:r>
            <a:endParaRPr dirty="0" lang="en-US">
              <a:ea typeface="+mn-lt"/>
              <a:cs typeface="+mn-lt"/>
            </a:endParaRPr>
          </a:p>
          <a:p>
            <a:pPr indent="-305435" marL="305435"/>
            <a:r>
              <a:rPr dirty="0" lang="en-US">
                <a:ea typeface="+mn-lt"/>
                <a:cs typeface="+mn-lt"/>
                <a:sym typeface="+mn-ea"/>
              </a:rPr>
              <a:t>Employees</a:t>
            </a:r>
            <a:endParaRPr dirty="0" lang="en-US">
              <a:ea typeface="+mn-lt"/>
              <a:cs typeface="+mn-lt"/>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8" name="Title 1"/>
          <p:cNvSpPr>
            <a:spLocks noGrp="1"/>
          </p:cNvSpPr>
          <p:nvPr>
            <p:ph type="title"/>
          </p:nvPr>
        </p:nvSpPr>
        <p:spPr>
          <a:xfrm>
            <a:off x="581191" y="493812"/>
            <a:ext cx="11029616" cy="1188720"/>
          </a:xfrm>
        </p:spPr>
        <p:txBody>
          <a:bodyPr anchor="ctr"/>
          <a:p>
            <a:br>
              <a:rPr sz="2800" lang="en-US"/>
            </a:br>
            <a:r>
              <a:rPr sz="2800" lang="en-US"/>
              <a:t>SOLUTION AND ITS VALUE PROPOSITION</a:t>
            </a:r>
            <a:endParaRPr lang="en-US"/>
          </a:p>
        </p:txBody>
      </p:sp>
      <p:sp>
        <p:nvSpPr>
          <p:cNvPr id="1048609" name="Content Placeholder 2"/>
          <p:cNvSpPr>
            <a:spLocks noGrp="1"/>
          </p:cNvSpPr>
          <p:nvPr>
            <p:ph idx="1"/>
          </p:nvPr>
        </p:nvSpPr>
        <p:spPr>
          <a:xfrm>
            <a:off x="581191" y="2074646"/>
            <a:ext cx="11029615" cy="3634486"/>
          </a:xfrm>
        </p:spPr>
        <p:txBody>
          <a:bodyPr/>
          <a:p>
            <a:r>
              <a:rPr lang="en-US"/>
              <a:t>The method comprises developing a comprehensive predictive model that assesses burnout among employees by taking into account a number of factors, such as job characteristics, markers of mental health, and demographics. This model will use state-of-the-art machine learning techniques to analyze the dataset and identify significant burnout predictors.</a:t>
            </a:r>
            <a:endParaRPr lang="en-US"/>
          </a:p>
          <a:p>
            <a:pPr indent="-305435" marL="305435"/>
            <a:r>
              <a:rPr dirty="0" lang="en-US">
                <a:ea typeface="+mn-lt"/>
                <a:cs typeface="+mn-lt"/>
                <a:sym typeface="+mn-ea"/>
              </a:rPr>
              <a:t>Proactive Burnout Management.</a:t>
            </a:r>
            <a:endParaRPr dirty="0" lang="en-US">
              <a:ea typeface="+mn-lt"/>
              <a:cs typeface="+mn-lt"/>
            </a:endParaRPr>
          </a:p>
          <a:p>
            <a:pPr indent="-305435" marL="305435"/>
            <a:r>
              <a:rPr dirty="0" lang="en-US">
                <a:ea typeface="+mn-lt"/>
                <a:cs typeface="+mn-lt"/>
                <a:sym typeface="+mn-ea"/>
              </a:rPr>
              <a:t>Enhanced Employee Well-being.</a:t>
            </a:r>
            <a:endParaRPr dirty="0" lang="en-US">
              <a:ea typeface="+mn-lt"/>
              <a:cs typeface="+mn-lt"/>
            </a:endParaRPr>
          </a:p>
          <a:p>
            <a:pPr indent="-305435" marL="305435"/>
            <a:r>
              <a:rPr dirty="0" lang="en-US">
                <a:ea typeface="+mn-lt"/>
                <a:cs typeface="+mn-lt"/>
                <a:sym typeface="+mn-ea"/>
              </a:rPr>
              <a:t>Organizational Benefits.</a:t>
            </a:r>
            <a:endParaRPr dirty="0" lang="en-US">
              <a:ea typeface="+mn-lt"/>
              <a:cs typeface="+mn-lt"/>
            </a:endParaRPr>
          </a:p>
          <a:p>
            <a:pPr indent="-305435" marL="305435"/>
            <a:r>
              <a:rPr dirty="0" lang="en-US">
                <a:ea typeface="+mn-lt"/>
                <a:cs typeface="+mn-lt"/>
                <a:sym typeface="+mn-ea"/>
              </a:rPr>
              <a:t>Data-Driven Decision Making.</a:t>
            </a:r>
            <a:endParaRPr dirty="0"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0" name="Title 1"/>
          <p:cNvSpPr>
            <a:spLocks noGrp="1"/>
          </p:cNvSpPr>
          <p:nvPr>
            <p:ph type="title"/>
          </p:nvPr>
        </p:nvSpPr>
        <p:spPr>
          <a:xfrm>
            <a:off x="581191" y="493812"/>
            <a:ext cx="11029616" cy="1188720"/>
          </a:xfrm>
        </p:spPr>
        <p:txBody>
          <a:bodyPr anchor="ctr"/>
          <a:p>
            <a:r>
              <a:rPr lang="en-US"/>
              <a:t> customiz</a:t>
            </a:r>
            <a:r>
              <a:rPr altLang="en-US" lang="en-IN"/>
              <a:t>ation of burn out employee</a:t>
            </a:r>
            <a:endParaRPr lang="en-US"/>
          </a:p>
        </p:txBody>
      </p:sp>
      <p:sp>
        <p:nvSpPr>
          <p:cNvPr id="1048611" name="Content Placeholder 2"/>
          <p:cNvSpPr>
            <a:spLocks noGrp="1"/>
          </p:cNvSpPr>
          <p:nvPr>
            <p:ph idx="1"/>
          </p:nvPr>
        </p:nvSpPr>
        <p:spPr>
          <a:xfrm>
            <a:off x="581191" y="2074646"/>
            <a:ext cx="11029615" cy="3634486"/>
          </a:xfrm>
        </p:spPr>
        <p:txBody>
          <a:bodyPr/>
          <a:p>
            <a:pPr indent="-305435" marL="305435"/>
            <a:r>
              <a:rPr lang="en-US">
                <a:ea typeface="+mn-lt"/>
                <a:cs typeface="+mn-lt"/>
                <a:sym typeface="+mn-ea"/>
              </a:rPr>
              <a:t>Deep Understanding of Context</a:t>
            </a:r>
            <a:endParaRPr dirty="0" lang="en-US">
              <a:ea typeface="+mn-lt"/>
              <a:cs typeface="+mn-lt"/>
            </a:endParaRPr>
          </a:p>
          <a:p>
            <a:pPr indent="-305435" marL="305435"/>
            <a:r>
              <a:rPr dirty="0" lang="en-US">
                <a:ea typeface="+mn-lt"/>
                <a:cs typeface="+mn-lt"/>
                <a:sym typeface="+mn-ea"/>
              </a:rPr>
              <a:t>Advanced Data Processing Techniques</a:t>
            </a:r>
            <a:endParaRPr dirty="0" lang="en-US">
              <a:ea typeface="+mn-lt"/>
              <a:cs typeface="+mn-lt"/>
            </a:endParaRPr>
          </a:p>
          <a:p>
            <a:pPr indent="-305435" marL="305435"/>
            <a:r>
              <a:rPr dirty="0" lang="en-US">
                <a:ea typeface="+mn-lt"/>
                <a:cs typeface="+mn-lt"/>
                <a:sym typeface="+mn-ea"/>
              </a:rPr>
              <a:t>Model Selection and Customization</a:t>
            </a:r>
            <a:endParaRPr dirty="0" lang="en-US">
              <a:ea typeface="+mn-lt"/>
              <a:cs typeface="+mn-lt"/>
            </a:endParaRPr>
          </a:p>
          <a:p>
            <a:pPr indent="-305435" marL="305435"/>
            <a:r>
              <a:rPr dirty="0" lang="en-US">
                <a:sym typeface="+mn-ea"/>
              </a:rPr>
              <a:t>Incorporating Psychological Factors</a:t>
            </a:r>
            <a:endParaRPr dirty="0" lang="en-US">
              <a:ea typeface="+mn-lt"/>
              <a:cs typeface="+mn-lt"/>
            </a:endParaRPr>
          </a:p>
          <a:p>
            <a:pPr indent="-305435" marL="305435"/>
            <a:r>
              <a:rPr dirty="0" lang="en-US">
                <a:ea typeface="+mn-lt"/>
                <a:cs typeface="+mn-lt"/>
                <a:sym typeface="+mn-ea"/>
              </a:rPr>
              <a:t>Continuous Improvement Framework</a:t>
            </a:r>
            <a:endParaRPr dirty="0" lang="en-US">
              <a:ea typeface="+mn-lt"/>
              <a:cs typeface="+mn-lt"/>
            </a:endParaRP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Title 1"/>
          <p:cNvSpPr>
            <a:spLocks noGrp="1"/>
          </p:cNvSpPr>
          <p:nvPr>
            <p:ph type="title"/>
          </p:nvPr>
        </p:nvSpPr>
        <p:spPr>
          <a:xfrm>
            <a:off x="581191" y="493812"/>
            <a:ext cx="11029616" cy="1188720"/>
          </a:xfrm>
        </p:spPr>
        <p:txBody>
          <a:bodyPr anchor="ctr"/>
          <a:p>
            <a:r>
              <a:rPr lang="en-GB"/>
              <a:t>MODELLING</a:t>
            </a:r>
            <a:endParaRPr lang="en-US"/>
          </a:p>
        </p:txBody>
      </p:sp>
      <p:sp>
        <p:nvSpPr>
          <p:cNvPr id="1048613" name="Content Placeholder 2"/>
          <p:cNvSpPr>
            <a:spLocks noGrp="1"/>
          </p:cNvSpPr>
          <p:nvPr>
            <p:ph idx="1"/>
          </p:nvPr>
        </p:nvSpPr>
        <p:spPr>
          <a:xfrm>
            <a:off x="581025" y="1795780"/>
            <a:ext cx="11029315" cy="3913505"/>
          </a:xfrm>
        </p:spPr>
        <p:txBody>
          <a:bodyPr>
            <a:normAutofit fontScale="94118"/>
          </a:bodyPr>
          <a:p>
            <a:pPr indent="-342900" marL="342900">
              <a:buAutoNum type="arabicPeriod"/>
            </a:pPr>
            <a:r>
              <a:rPr dirty="0" lang="en-US">
                <a:ea typeface="+mn-lt"/>
                <a:cs typeface="+mn-lt"/>
                <a:sym typeface="+mn-ea"/>
              </a:rPr>
              <a:t>Preparing Data</a:t>
            </a:r>
            <a:endParaRPr dirty="0" lang="en-US"/>
          </a:p>
          <a:p>
            <a:pPr indent="0" marL="0">
              <a:buNone/>
            </a:pPr>
            <a:r>
              <a:rPr dirty="0" lang="en-US">
                <a:ea typeface="+mn-lt"/>
                <a:cs typeface="+mn-lt"/>
                <a:sym typeface="+mn-ea"/>
              </a:rPr>
              <a:t>      Data splitting: Divide the dataset into sets for testing and training.</a:t>
            </a:r>
            <a:endParaRPr dirty="0" lang="en-US">
              <a:ea typeface="+mn-lt"/>
              <a:cs typeface="+mn-lt"/>
            </a:endParaRPr>
          </a:p>
          <a:p>
            <a:pPr indent="0" marL="0">
              <a:buNone/>
            </a:pPr>
            <a:r>
              <a:rPr dirty="0" lang="en-US">
                <a:ea typeface="+mn-lt"/>
                <a:cs typeface="+mn-lt"/>
                <a:sym typeface="+mn-ea"/>
              </a:rPr>
              <a:t>   Standardize numerical characteristics by feature scaling.</a:t>
            </a:r>
            <a:endParaRPr dirty="0" lang="en-US"/>
          </a:p>
          <a:p>
            <a:pPr indent="0" marL="0">
              <a:buNone/>
            </a:pPr>
            <a:r>
              <a:rPr dirty="0" lang="en-US">
                <a:ea typeface="+mn-lt"/>
                <a:cs typeface="+mn-lt"/>
                <a:sym typeface="+mn-ea"/>
              </a:rPr>
              <a:t>   Transform categorical variables into a numerical format by encoding them.</a:t>
            </a:r>
            <a:endParaRPr dirty="0" lang="en-US"/>
          </a:p>
          <a:p>
            <a:pPr indent="0" marL="0">
              <a:buNone/>
            </a:pPr>
            <a:r>
              <a:rPr dirty="0" lang="en-US">
                <a:ea typeface="+mn-lt"/>
                <a:cs typeface="+mn-lt"/>
                <a:sym typeface="+mn-ea"/>
              </a:rPr>
              <a:t>2. Training Models</a:t>
            </a:r>
            <a:endParaRPr dirty="0" lang="en-US"/>
          </a:p>
          <a:p>
            <a:pPr indent="0" marL="0">
              <a:buNone/>
            </a:pPr>
            <a:r>
              <a:rPr dirty="0" lang="en-US">
                <a:ea typeface="+mn-lt"/>
                <a:cs typeface="+mn-lt"/>
                <a:sym typeface="+mn-ea"/>
              </a:rPr>
              <a:t>   Determine the Linear Regression Fit Model: Utilizing the training dataset, train the linear regression model.</a:t>
            </a:r>
            <a:endParaRPr dirty="0" lang="en-US"/>
          </a:p>
          <a:p>
            <a:pPr indent="0" marL="0">
              <a:buNone/>
            </a:pPr>
            <a:r>
              <a:rPr dirty="0" lang="en-US">
                <a:ea typeface="+mn-lt"/>
                <a:cs typeface="+mn-lt"/>
                <a:sym typeface="+mn-ea"/>
              </a:rPr>
              <a:t>3. Assessment of the Model</a:t>
            </a:r>
            <a:endParaRPr dirty="0" lang="en-US"/>
          </a:p>
          <a:p>
            <a:pPr indent="0" marL="0">
              <a:buNone/>
            </a:pPr>
            <a:r>
              <a:rPr dirty="0" lang="en-US">
                <a:ea typeface="+mn-lt"/>
                <a:cs typeface="+mn-lt"/>
                <a:sym typeface="+mn-ea"/>
              </a:rPr>
              <a:t>   Performance Metrics: Use measures like RMSE, MAE, and R2 score to assess the model's performance.</a:t>
            </a:r>
            <a:endParaRPr dirty="0" lang="en-US"/>
          </a:p>
          <a:p>
            <a:pPr indent="0" marL="0">
              <a:buNone/>
            </a:pPr>
            <a:r>
              <a:rPr dirty="0" lang="en-US">
                <a:ea typeface="+mn-lt"/>
                <a:cs typeface="+mn-lt"/>
                <a:sym typeface="+mn-ea"/>
              </a:rPr>
              <a:t>4. Model Adjustment</a:t>
            </a:r>
            <a:endParaRPr dirty="0" lang="en-US"/>
          </a:p>
          <a:p>
            <a:pPr indent="0" marL="0">
              <a:buNone/>
            </a:pPr>
            <a:r>
              <a:rPr dirty="0" lang="en-US">
                <a:ea typeface="+mn-lt"/>
                <a:cs typeface="+mn-lt"/>
                <a:sym typeface="+mn-ea"/>
              </a:rPr>
              <a:t>   Feature Selection: To enhance model performance, evaluate and pick the most important features.</a:t>
            </a:r>
            <a:endParaRPr dirty="0"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4" name="Title 1"/>
          <p:cNvSpPr>
            <a:spLocks noGrp="1"/>
          </p:cNvSpPr>
          <p:nvPr>
            <p:ph type="title"/>
          </p:nvPr>
        </p:nvSpPr>
        <p:spPr>
          <a:xfrm>
            <a:off x="581191" y="493812"/>
            <a:ext cx="11029616" cy="1188720"/>
          </a:xfrm>
        </p:spPr>
        <p:txBody>
          <a:bodyPr anchor="ctr"/>
          <a:p>
            <a:r>
              <a:rPr lang="en-GB"/>
              <a:t>Results</a:t>
            </a:r>
            <a:endParaRPr lang="en-US"/>
          </a:p>
        </p:txBody>
      </p:sp>
      <p:pic>
        <p:nvPicPr>
          <p:cNvPr id="2097153" name="Content Placeholder 3"/>
          <p:cNvPicPr>
            <a:picLocks noChangeAspect="1"/>
          </p:cNvPicPr>
          <p:nvPr>
            <p:ph idx="1"/>
            <p:custDataLst>
              <p:tags r:id="rId1"/>
            </p:custDataLst>
          </p:nvPr>
        </p:nvPicPr>
        <p:blipFill>
          <a:blip xmlns:r="http://schemas.openxmlformats.org/officeDocument/2006/relationships" r:embed="rId2"/>
          <a:stretch>
            <a:fillRect/>
          </a:stretch>
        </p:blipFill>
        <p:spPr>
          <a:xfrm>
            <a:off x="2320290" y="1515110"/>
            <a:ext cx="7503795" cy="4319270"/>
          </a:xfrm>
          <a:prstGeom prst="rect"/>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c t : c o n t e n t T y p e S c h e m a   c t : _ = " "   m a : _ = " "   m a : c o n t e n t T y p e N a m e = " D o c u m e n t "   m a : c o n t e n t T y p e I D = " 0 x 0 1 0 1 0 0 7 9 F 1 1 1 E D 3 5 F 8 C C 4 7 9 4 4 9 6 0 9 E 8 A 0 9 2 3 A 6 "   m a : c o n t e n t T y p e V e r s i o n = " 1 2 "   m a : c o n t e n t T y p e D e s c r i p t i o n = " C r e a t e   a   n e w   d o c u m e n t . "   m a : c o n t e n t T y p e S c o p e = " "   m a : v e r s i o n I D = " a 4 1 0 d d 7 f 9 3 c 9 5 3 3 3 f f a 1 b 6 0 e d 6 a d e d d 1 "   x m l n s : c t = " h t t p : / / s c h e m a s . m i c r o s o f t . c o m / o f f i c e / 2 0 0 6 / m e t a d a t a / c o n t e n t T y p e "   x m l n s : m a = " h t t p : / / s c h e m a s . m i c r o s o f t . c o m / o f f i c e / 2 0 0 6 / m e t a d a t a / p r o p e r t i e s / m e t a A t t r i b u t e s " >  
 < x s d : s c h e m a   t a r g e t N a m e s p a c e = " h t t p : / / s c h e m a s . m i c r o s o f t . c o m / o f f i c e / 2 0 0 6 / m e t a d a t a / p r o p e r t i e s "   m a : r o o t = " t r u e "   m a : f i e l d s I D = " a 9 3 6 d 9 b a b a 7 6 a a 3 8 6 6 4 9 3 f e f f 1 6 0 f a a b " 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41E7CA09-9778-4414-AE97-8064B12DA30E}">
  <ds:schemaRefs/>
</ds:datastoreItem>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hp</cp:lastModifiedBy>
  <dcterms:created xsi:type="dcterms:W3CDTF">2021-05-23T11:50:00Z</dcterms:created>
  <dcterms:modified xsi:type="dcterms:W3CDTF">2024-07-15T16:17:04Z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98ae355d9f664d64899b6cd0e638e571</vt:lpwstr>
  </property>
  <property fmtid="{D5CDD505-2E9C-101B-9397-08002B2CF9AE}" pid="4" name="KSOProductBuildVer">
    <vt:lpwstr>1033-12.2.0.17119</vt:lpwstr>
  </property>
</Properties>
</file>