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93F"/>
    <a:srgbClr val="7289DA"/>
    <a:srgbClr val="48516E"/>
    <a:srgbClr val="20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31E23-EC7B-4623-B03C-D56587BB9C3C}" v="405" dt="2020-05-11T12:29:29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D0FC1-1D8A-42D7-8F26-8A86DEE6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1C877-438F-40A5-8EB7-189C0B27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BD3BD-A9D4-4582-A2B7-B3F6845D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4AA24-1EAA-4136-A131-734080F7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06C57-5756-4E09-AC47-22A240F9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450B5-F38E-4833-8233-EDF147C6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36236-7E1B-4850-812B-1EE97A6D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E958E-E473-465D-8228-342D6FB6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FD72A-B7C8-40C4-BAEA-11A38A90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914E6-D046-4176-BC9F-C3A38C40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FEB952-BF3E-4627-8943-81FD1B7D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34826-391C-49BC-9FB6-1AD893C1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D10B6-AC2B-45C3-96F0-25497135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69451-4052-4F5D-BC66-E38278D2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1B0332-C48B-47D6-9B5D-B128BE9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1259-2436-471A-B8F7-9DFFD007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BDABD-C027-41B1-8997-FD5D505E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CFF2C0-C7F4-4B42-A2F4-0A735591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501D0-9BD6-4195-B8A9-7E2A5607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AFA26-74AE-46BF-94F3-7C51013D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88A25-7D28-46E6-AA01-F1FF6D38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7B154E-8459-41BE-BE53-F9699CF5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3FBB12-F759-4578-BA72-5C12C6E6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49361-5B0D-46A9-A2EE-F758E0E9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90CC7-75F9-42BA-A0E8-6B9A2FC5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51C06-E01A-47F3-9B31-F69F203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24F78-557E-4673-96D7-2635D0751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437FDC-6A2C-4EEC-90F9-1A7FDBB9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F94432-82B4-40D9-B4E8-2064E73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DD315C-1EB3-48E1-A491-89E7BBB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ADC1B-8CC0-4995-A232-6F22421F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428B4-FA91-4F1E-AF3D-A4A8F996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FB6822-AD1C-4343-815B-A3D8BDE7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33B0D8-0EC1-4F56-812B-168C6C02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8D689-8584-4438-AAD2-C2912834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761A3E-2735-4875-8FA1-D0B80583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9E764A-961B-44C6-9A46-D1F71A2C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AA9C25-F43E-49D2-89F8-36609919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E02042-C9E6-45A5-8A2B-44EF9D06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662A4-B3B1-4BC6-973F-CBFE582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E6A910-6B63-4F3F-8B1F-0259FB41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5A15BA-AD63-4150-9215-7C3CAB62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F6996A-D49F-4400-AF5B-607D1BB8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700430-F749-43E3-98B3-30E148CA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4381CC-BA18-4E9F-A0BA-08375A7E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72F1DC-6973-4E4D-8360-231047D2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9EBEA-1463-478A-BF7C-DEFB1DE2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476BFE-D22D-42DA-AE3B-8C3B765B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E71C2-E6B0-4C33-B794-B3FE4A24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362D5A-2B93-4F29-ADFD-77084F90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F2843-743E-4322-A830-4AFCD8EA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DD8D8-94F7-4A34-BE14-1BAED8D1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68390-AE00-427A-9B12-24E84019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426B76-DEA5-455D-9FC7-F9953F48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21B9F4-7ACF-49C5-BCC8-895CD159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DDB0C-3D1F-467A-9A5E-79728505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6E2D2-CD2D-4C6F-A216-F7D470A9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C14F8-E980-44D4-96DC-00741923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FF15B3-19D9-4495-AF98-136A23D0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C6673-EB0F-455F-AC12-69229CB8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519C4-1391-41EC-97E6-3CA4002DC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5DD-8962-4F50-8DCC-C6031D1F1B0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03694E-66AB-49D3-BE88-88E9985B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E8A15-164B-4D24-B234-0DEA2B15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72E5-373F-490B-9AD1-CCE2C1E2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urkey.slis.tsukuba.ac.jp/~s1811417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47FB18C-DA68-4DE8-AEE9-9FB53C30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9001" y="4260695"/>
            <a:ext cx="3118976" cy="424732"/>
          </a:xfrm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bg1">
                    <a:alpha val="95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201811417, </a:t>
            </a:r>
            <a:r>
              <a:rPr lang="ja-JP" altLang="en-US" dirty="0">
                <a:solidFill>
                  <a:schemeClr val="bg1">
                    <a:alpha val="95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佐藤大樹</a:t>
            </a:r>
            <a:endParaRPr lang="en-US" dirty="0">
              <a:solidFill>
                <a:schemeClr val="bg1">
                  <a:alpha val="95000"/>
                </a:schemeClr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B26933-1AB3-4D59-BA88-BC631DC81DF9}"/>
              </a:ext>
            </a:extLst>
          </p:cNvPr>
          <p:cNvGrpSpPr/>
          <p:nvPr/>
        </p:nvGrpSpPr>
        <p:grpSpPr>
          <a:xfrm>
            <a:off x="3504023" y="2339240"/>
            <a:ext cx="5183954" cy="1438683"/>
            <a:chOff x="4851400" y="2424965"/>
            <a:chExt cx="5183954" cy="143868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5CA71C7-4547-418C-A9CE-58B55BA6B004}"/>
                </a:ext>
              </a:extLst>
            </p:cNvPr>
            <p:cNvSpPr txBox="1"/>
            <p:nvPr/>
          </p:nvSpPr>
          <p:spPr>
            <a:xfrm>
              <a:off x="4851400" y="2424965"/>
              <a:ext cx="5183954" cy="10156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r"/>
              <a:r>
                <a:rPr lang="en-US" sz="6000" dirty="0">
                  <a:solidFill>
                    <a:schemeClr val="bg1">
                      <a:alpha val="95000"/>
                    </a:schemeClr>
                  </a:solidFill>
                  <a:latin typeface="Noto Sans CJK JP Medium" panose="020B0600000000000000" pitchFamily="34" charset="-128"/>
                  <a:ea typeface="Noto Sans CJK JP Medium" panose="020B0600000000000000" pitchFamily="34" charset="-128"/>
                </a:rPr>
                <a:t>Discord Emoji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C7E6CCE-5008-44F3-95E4-6844EE86EB10}"/>
                </a:ext>
              </a:extLst>
            </p:cNvPr>
            <p:cNvGrpSpPr/>
            <p:nvPr/>
          </p:nvGrpSpPr>
          <p:grpSpPr>
            <a:xfrm>
              <a:off x="5021389" y="3340428"/>
              <a:ext cx="950811" cy="523220"/>
              <a:chOff x="5021364" y="3312319"/>
              <a:chExt cx="950811" cy="523220"/>
            </a:xfrm>
          </p:grpSpPr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6B2721E1-D5B5-4CF7-AC03-09A240C1B075}"/>
                  </a:ext>
                </a:extLst>
              </p:cNvPr>
              <p:cNvSpPr/>
              <p:nvPr/>
            </p:nvSpPr>
            <p:spPr>
              <a:xfrm>
                <a:off x="5021364" y="3312319"/>
                <a:ext cx="950811" cy="485775"/>
              </a:xfrm>
              <a:prstGeom prst="roundRect">
                <a:avLst/>
              </a:prstGeom>
              <a:solidFill>
                <a:srgbClr val="485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 descr="Thumbs Up on Apple iOS 13.3">
                <a:extLst>
                  <a:ext uri="{FF2B5EF4-FFF2-40B4-BE49-F238E27FC236}">
                    <a16:creationId xmlns:a16="http://schemas.microsoft.com/office/drawing/2014/main" id="{0D1F6BC2-D372-41D7-8221-C5017E625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7859" y="3371450"/>
                <a:ext cx="368700" cy="36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225312D-4183-4973-9AC9-3F40271C6952}"/>
                  </a:ext>
                </a:extLst>
              </p:cNvPr>
              <p:cNvSpPr txBox="1"/>
              <p:nvPr/>
            </p:nvSpPr>
            <p:spPr>
              <a:xfrm>
                <a:off x="5548339" y="3312319"/>
                <a:ext cx="31670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289DA"/>
                    </a:solidFill>
                    <a:latin typeface="Noto Sans CJK JP Medium" panose="020B0600000000000000" pitchFamily="34" charset="-128"/>
                    <a:ea typeface="Noto Sans CJK JP Medium" panose="020B0600000000000000" pitchFamily="34" charset="-128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9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Discord Emoji – </a:t>
            </a:r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カスタム絵文字共有システム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39DC1-82E8-4F3B-A243-A05898A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95"/>
            <a:ext cx="4339590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データベースが含む物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ACCD11A-E721-4314-8E7B-A74FB377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74278"/>
              </p:ext>
            </p:extLst>
          </p:nvPr>
        </p:nvGraphicFramePr>
        <p:xfrm>
          <a:off x="838200" y="2160721"/>
          <a:ext cx="456861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93">
                  <a:extLst>
                    <a:ext uri="{9D8B030D-6E8A-4147-A177-3AD203B41FA5}">
                      <a16:colId xmlns:a16="http://schemas.microsoft.com/office/drawing/2014/main" val="20572010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86235465"/>
                    </a:ext>
                  </a:extLst>
                </a:gridCol>
              </a:tblGrid>
              <a:tr h="4812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Bold" panose="020B0800000000000000" pitchFamily="34" charset="-128"/>
                          <a:ea typeface="Noto Sans CJK JP Bold" panose="020B0800000000000000" pitchFamily="34" charset="-128"/>
                        </a:rPr>
                        <a:t>項目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Bold" panose="020B0800000000000000" pitchFamily="34" charset="-128"/>
                        <a:ea typeface="Noto Sans CJK JP Bold" panose="020B08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Bold" panose="020B0800000000000000" pitchFamily="34" charset="-128"/>
                          <a:ea typeface="Noto Sans CJK JP Bold" panose="020B0800000000000000" pitchFamily="34" charset="-128"/>
                        </a:rPr>
                        <a:t>例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Bold" panose="020B0800000000000000" pitchFamily="34" charset="-128"/>
                        <a:ea typeface="Noto Sans CJK JP Bold" panose="020B08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094514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絵文字画像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907622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タイトル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Thumbs Up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222223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ショートカット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:thumbsup:</a:t>
                      </a: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81032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タグ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Good, Nice</a:t>
                      </a: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47305"/>
                  </a:ext>
                </a:extLst>
              </a:tr>
              <a:tr h="481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投稿者名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Noto Sans CJK JP Regular" panose="020B0500000000000000" pitchFamily="34" charset="-128"/>
                        <a:ea typeface="Noto Sans CJK JP Regular" panose="020B0500000000000000" pitchFamily="34" charset="-128"/>
                      </a:endParaRP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Noto Sans CJK JP Regular" panose="020B0500000000000000" pitchFamily="34" charset="-128"/>
                          <a:ea typeface="Noto Sans CJK JP Regular" panose="020B0500000000000000" pitchFamily="34" charset="-128"/>
                        </a:rPr>
                        <a:t>Daiki Sato</a:t>
                      </a:r>
                    </a:p>
                  </a:txBody>
                  <a:tcPr marL="274320" marR="27432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947618"/>
                  </a:ext>
                </a:extLst>
              </a:tr>
            </a:tbl>
          </a:graphicData>
        </a:graphic>
      </p:graphicFrame>
      <p:pic>
        <p:nvPicPr>
          <p:cNvPr id="2050" name="Picture 2" descr="Thumbs Up on Microsoft Windows 10 May 2019 Update">
            <a:extLst>
              <a:ext uri="{FF2B5EF4-FFF2-40B4-BE49-F238E27FC236}">
                <a16:creationId xmlns:a16="http://schemas.microsoft.com/office/drawing/2014/main" id="{9F490EA5-8FFA-4169-9427-206EBCC2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73" y="2947583"/>
            <a:ext cx="375767" cy="3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C1BCCA6-F9BD-456A-BAC1-C915B0726594}"/>
              </a:ext>
            </a:extLst>
          </p:cNvPr>
          <p:cNvSpPr txBox="1">
            <a:spLocks/>
          </p:cNvSpPr>
          <p:nvPr/>
        </p:nvSpPr>
        <p:spPr>
          <a:xfrm>
            <a:off x="7014210" y="1536495"/>
            <a:ext cx="4339590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概要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3AB4C1-73C1-486E-8C95-BC41C160EE32}"/>
              </a:ext>
            </a:extLst>
          </p:cNvPr>
          <p:cNvSpPr txBox="1"/>
          <p:nvPr/>
        </p:nvSpPr>
        <p:spPr>
          <a:xfrm>
            <a:off x="7014210" y="2364670"/>
            <a:ext cx="433959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Discord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のカスタム絵文字を投稿してシェアするためのシステム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投稿されたカスタム絵文字を、名前とタグで検索出来る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画像の最大サイズは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128×128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タグは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5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つまで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ユーザー登録機能の有無は未定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0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Discord Emoji – </a:t>
            </a:r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サーバー絵文字共有システム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39DC1-82E8-4F3B-A243-A05898A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058" y="5865268"/>
            <a:ext cx="2225475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実体関連図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17EB5-BED2-4FED-9F67-4976115E0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35" y="1218437"/>
            <a:ext cx="8357634" cy="52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SQL</a:t>
            </a:r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のテーブル作成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39DC1-82E8-4F3B-A243-A05898A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95"/>
            <a:ext cx="4339590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スキーマ設計一覧　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AC3315-D5B2-403F-9D99-D23CEDA6B403}"/>
              </a:ext>
            </a:extLst>
          </p:cNvPr>
          <p:cNvSpPr txBox="1"/>
          <p:nvPr/>
        </p:nvSpPr>
        <p:spPr>
          <a:xfrm>
            <a:off x="838199" y="2364669"/>
            <a:ext cx="10515599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絵文字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(</a:t>
            </a:r>
            <a:r>
              <a:rPr lang="en-US" altLang="ja-JP" u="sng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ID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名前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画像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ショートカット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アップロードした人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含まれるジャンル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(</a:t>
            </a:r>
            <a:r>
              <a:rPr lang="ja-JP" altLang="en-US" u="sng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</a:t>
            </a:r>
            <a:r>
              <a:rPr lang="en-US" altLang="ja-JP" u="sng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ID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パスワード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ジャンル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(</a:t>
            </a:r>
            <a:r>
              <a:rPr lang="en-US" altLang="ja-JP" u="sng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ID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ジャンル名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31AB-797F-409B-8E7D-43A0F79449DA}"/>
              </a:ext>
            </a:extLst>
          </p:cNvPr>
          <p:cNvSpPr txBox="1"/>
          <p:nvPr/>
        </p:nvSpPr>
        <p:spPr>
          <a:xfrm>
            <a:off x="838199" y="3838937"/>
            <a:ext cx="10515599" cy="226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最小被覆</a:t>
            </a: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絵文字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{ID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→名前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→画像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→ショートカット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→アップロードした人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, 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→含まれるジャンル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{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→パスワード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ジャンル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{ID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→ジャンル名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→これは最小被膜になっている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01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SQL</a:t>
            </a:r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のテーブル作成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39DC1-82E8-4F3B-A243-A05898A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95"/>
            <a:ext cx="4339590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第三正規形　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AFF4F2-1E55-485D-B7E4-D30F36414A99}"/>
              </a:ext>
            </a:extLst>
          </p:cNvPr>
          <p:cNvSpPr txBox="1"/>
          <p:nvPr/>
        </p:nvSpPr>
        <p:spPr>
          <a:xfrm>
            <a:off x="838198" y="2364669"/>
            <a:ext cx="10515599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リレーション絵文字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全ての非キー属性が、いかなる候補キーにも部分従属しないので第二正規形である。また、全ての非キー属性が、いかなる候補キーからも推移従属しないので、第三正規形である．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EB4055-6736-4F34-BAED-DC617482FC48}"/>
              </a:ext>
            </a:extLst>
          </p:cNvPr>
          <p:cNvSpPr txBox="1"/>
          <p:nvPr/>
        </p:nvSpPr>
        <p:spPr>
          <a:xfrm>
            <a:off x="838197" y="3334630"/>
            <a:ext cx="10515599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リレーションユーザー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全ての非キー属性が、いかなる候補キーにも部分従属しないので第二正規形である。また、全ての非キー属性が、いかなる候補キーからも推移従属しないので、第三正規形である．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9C547B-6ABD-4832-9DCE-BE32A0C1F4B9}"/>
              </a:ext>
            </a:extLst>
          </p:cNvPr>
          <p:cNvSpPr txBox="1"/>
          <p:nvPr/>
        </p:nvSpPr>
        <p:spPr>
          <a:xfrm>
            <a:off x="838197" y="4720090"/>
            <a:ext cx="10515599" cy="129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リレーションジャンル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: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全ての非キー属性が、いかなる候補キーにも部分従属しないので第二正規形である。また、全ての非キー属性が、いかなる候補キーからも推移従属しないので、第三正規形である．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12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SQL</a:t>
            </a:r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のテーブル作成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39DC1-82E8-4F3B-A243-A05898A4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495"/>
            <a:ext cx="4339590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テーブルを定義する</a:t>
            </a:r>
            <a:endParaRPr lang="en-US" altLang="ja-JP" sz="3200" dirty="0">
              <a:solidFill>
                <a:schemeClr val="bg1">
                  <a:lumMod val="9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AC3315-D5B2-403F-9D99-D23CEDA6B403}"/>
              </a:ext>
            </a:extLst>
          </p:cNvPr>
          <p:cNvSpPr txBox="1"/>
          <p:nvPr/>
        </p:nvSpPr>
        <p:spPr>
          <a:xfrm>
            <a:off x="5598233" y="1536495"/>
            <a:ext cx="5851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create table emoji (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id int primary key,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title varchar(32),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image_path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text,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shortcut varchar(32),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uploadedBy_id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varchar(256),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genre_id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int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);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create table user (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userid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varchar(256) not null primary key,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password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varchar(256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);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create table genre (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id int primary key,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genre_name varchar(16)</a:t>
            </a:r>
            <a:endParaRPr lang="ja-JP" alt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);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12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AC3315-D5B2-403F-9D99-D23CEDA6B403}"/>
              </a:ext>
            </a:extLst>
          </p:cNvPr>
          <p:cNvSpPr txBox="1"/>
          <p:nvPr/>
        </p:nvSpPr>
        <p:spPr>
          <a:xfrm>
            <a:off x="838199" y="1536495"/>
            <a:ext cx="8266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white">
                    <a:lumMod val="95000"/>
                  </a:prst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予定する検索機能</a:t>
            </a:r>
            <a:endParaRPr lang="en-US" altLang="ja-JP" sz="2400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絵文字名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(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タイトル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での検索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	: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文字入力による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ジャンルでの絞り込み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		: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選択ボタンによる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ユーザーページでの一覧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(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作成者での絞り込み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prstClr val="white">
                    <a:lumMod val="95000"/>
                  </a:prst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ジャンルでの絞り込み</a:t>
            </a:r>
            <a:r>
              <a:rPr lang="en-US" altLang="ja-JP" sz="2000" dirty="0">
                <a:solidFill>
                  <a:prstClr val="white">
                    <a:lumMod val="95000"/>
                  </a:prst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</a:t>
            </a:r>
            <a:r>
              <a:rPr lang="ja-JP" altLang="en-US" sz="2000" dirty="0">
                <a:solidFill>
                  <a:prstClr val="white">
                    <a:lumMod val="95000"/>
                  </a:prst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ジャンル名</a:t>
            </a:r>
            <a:r>
              <a:rPr lang="en-US" altLang="ja-JP" sz="2000" dirty="0">
                <a:solidFill>
                  <a:prstClr val="white">
                    <a:lumMod val="95000"/>
                  </a:prst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: “Happy”)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select emoji.title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from 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emoji,genre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 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where emoji.genre_id=genre.id and genre.genre_name='Happy';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検索機能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5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C2AF526-4FE9-48E0-8C6C-861F6D48E097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rgbClr val="36393F"/>
          </a:solidFill>
          <a:ln>
            <a:noFill/>
          </a:ln>
          <a:effectLst>
            <a:outerShdw blurRad="762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93DB7B-9627-4FEB-AB31-D099BB3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"/>
            <a:ext cx="10515600" cy="868680"/>
          </a:xfrm>
        </p:spPr>
        <p:txBody>
          <a:bodyPr anchor="ctr" anchorCtr="0">
            <a:norm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システムへのリンク</a:t>
            </a:r>
            <a:endParaRPr lang="en-US" sz="3200" dirty="0">
              <a:solidFill>
                <a:schemeClr val="bg1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B44FA3-2641-4CCC-AD38-E1447AE40A6C}"/>
              </a:ext>
            </a:extLst>
          </p:cNvPr>
          <p:cNvSpPr txBox="1"/>
          <p:nvPr/>
        </p:nvSpPr>
        <p:spPr>
          <a:xfrm>
            <a:off x="838200" y="1314093"/>
            <a:ext cx="963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http://turkey.slis.tsukuba.ac.jp/~s1811417/index.html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96F89B-1DA1-4F82-A958-18E03FC6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582"/>
            <a:ext cx="4339590" cy="5355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ログインについて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4A61F1-DBC0-4E4C-B95E-457ACF51715A}"/>
              </a:ext>
            </a:extLst>
          </p:cNvPr>
          <p:cNvSpPr txBox="1"/>
          <p:nvPr/>
        </p:nvSpPr>
        <p:spPr>
          <a:xfrm>
            <a:off x="838201" y="3062113"/>
            <a:ext cx="10515599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ログインしないとデータの「追加・編集・削除」を出来ないように設定したため、評価用のアカウントを作成しました。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また、その中でも特に「編集・削除」はその絵文字を公開したユーザーでないと実行できないようにしてあります。</a:t>
            </a:r>
            <a:endParaRPr lang="en-US" altLang="ja-JP" dirty="0">
              <a:solidFill>
                <a:schemeClr val="bg1">
                  <a:lumMod val="95000"/>
                </a:schemeClr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A2C435CF-9722-4E0F-9D69-74290DFD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3982"/>
              </p:ext>
            </p:extLst>
          </p:nvPr>
        </p:nvGraphicFramePr>
        <p:xfrm>
          <a:off x="3237927" y="5086707"/>
          <a:ext cx="48333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78">
                  <a:extLst>
                    <a:ext uri="{9D8B030D-6E8A-4147-A177-3AD203B41FA5}">
                      <a16:colId xmlns:a16="http://schemas.microsoft.com/office/drawing/2014/main" val="1286201467"/>
                    </a:ext>
                  </a:extLst>
                </a:gridCol>
                <a:gridCol w="2716132">
                  <a:extLst>
                    <a:ext uri="{9D8B030D-6E8A-4147-A177-3AD203B41FA5}">
                      <a16:colId xmlns:a16="http://schemas.microsoft.com/office/drawing/2014/main" val="274461672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ユーザー</a:t>
                      </a:r>
                      <a:r>
                        <a:rPr lang="en-US" altLang="ja-JP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3713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r>
                        <a:rPr lang="en-US" altLang="ja-JP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tsuchiura1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6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</TotalTime>
  <Words>507</Words>
  <Application>Microsoft Office PowerPoint</Application>
  <PresentationFormat>ワイド画面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Cica</vt:lpstr>
      <vt:lpstr>Noto Sans CJK JP Bold</vt:lpstr>
      <vt:lpstr>Noto Sans CJK JP Medium</vt:lpstr>
      <vt:lpstr>Noto Sans CJK JP Regular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Discord Emoji – カスタム絵文字共有システム</vt:lpstr>
      <vt:lpstr>Discord Emoji – サーバー絵文字共有システム</vt:lpstr>
      <vt:lpstr>SQLのテーブル作成</vt:lpstr>
      <vt:lpstr>SQLのテーブル作成</vt:lpstr>
      <vt:lpstr>SQLのテーブル作成</vt:lpstr>
      <vt:lpstr>検索機能</vt:lpstr>
      <vt:lpstr>システムへのリンク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Emojis</dc:title>
  <dc:creator>Daiki Sato</dc:creator>
  <cp:lastModifiedBy>Daiki Sato</cp:lastModifiedBy>
  <cp:revision>35</cp:revision>
  <dcterms:created xsi:type="dcterms:W3CDTF">2020-05-11T10:17:54Z</dcterms:created>
  <dcterms:modified xsi:type="dcterms:W3CDTF">2020-06-28T06:23:09Z</dcterms:modified>
</cp:coreProperties>
</file>