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54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11119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99136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60544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946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20045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48307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27346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77581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46901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69903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37733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5993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23745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392270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65541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57465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39988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IN" spc="-50" smtClean="0"/>
              <a:t>‹#›</a:t>
            </a:fld>
            <a:endParaRPr lang="en-IN" spc="-50" dirty="0"/>
          </a:p>
        </p:txBody>
      </p:sp>
    </p:spTree>
    <p:extLst>
      <p:ext uri="{BB962C8B-B14F-4D97-AF65-F5344CB8AC3E}">
        <p14:creationId xmlns:p14="http://schemas.microsoft.com/office/powerpoint/2010/main" val="1632408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762001"/>
            <a:ext cx="1666875" cy="1371599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6051" y="3809"/>
            <a:ext cx="2837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chemeClr val="tx1"/>
                </a:solidFill>
                <a:latin typeface="Times New Roman"/>
                <a:cs typeface="Times New Roman"/>
              </a:rPr>
              <a:t>Digital</a:t>
            </a:r>
            <a:r>
              <a:rPr sz="32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/>
                <a:cs typeface="Times New Roman"/>
              </a:rPr>
              <a:t>Portfolio</a:t>
            </a:r>
            <a:endParaRPr sz="3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idx="1"/>
          </p:nvPr>
        </p:nvSpPr>
        <p:spPr>
          <a:xfrm>
            <a:off x="540697" y="2133600"/>
            <a:ext cx="10200138" cy="3303904"/>
          </a:xfrm>
          <a:prstGeom prst="rect">
            <a:avLst/>
          </a:prstGeom>
        </p:spPr>
        <p:txBody>
          <a:bodyPr vert="horz" wrap="square" lIns="0" tIns="612571" rIns="0" bIns="0" rtlCol="0">
            <a:spAutoFit/>
          </a:bodyPr>
          <a:lstStyle/>
          <a:p>
            <a:pPr marL="1066165" marR="3669665">
              <a:lnSpc>
                <a:spcPct val="100000"/>
              </a:lnSpc>
              <a:spcBef>
                <a:spcPts val="100"/>
              </a:spcBef>
            </a:pPr>
            <a:r>
              <a:rPr sz="1800" b="1" u="sng" dirty="0"/>
              <a:t>STUDENT</a:t>
            </a:r>
            <a:r>
              <a:rPr sz="1800" b="1" u="sng" spc="-105" dirty="0"/>
              <a:t> </a:t>
            </a:r>
            <a:r>
              <a:rPr sz="1800" b="1" u="sng" dirty="0"/>
              <a:t>NAME:</a:t>
            </a:r>
            <a:r>
              <a:rPr sz="1800" b="1" u="sng" spc="-85" dirty="0"/>
              <a:t> </a:t>
            </a:r>
            <a:r>
              <a:rPr sz="1800" spc="-10" dirty="0"/>
              <a:t>N.SUREKA</a:t>
            </a:r>
            <a:endParaRPr lang="en-US" sz="1800" spc="-10" dirty="0"/>
          </a:p>
          <a:p>
            <a:pPr marL="723265" marR="3669665" indent="0">
              <a:lnSpc>
                <a:spcPct val="100000"/>
              </a:lnSpc>
              <a:spcBef>
                <a:spcPts val="100"/>
              </a:spcBef>
              <a:buNone/>
            </a:pPr>
            <a:endParaRPr lang="en-US" sz="1800" spc="-10" dirty="0"/>
          </a:p>
          <a:p>
            <a:pPr marL="1066165" marR="3669665">
              <a:spcBef>
                <a:spcPts val="100"/>
              </a:spcBef>
            </a:pPr>
            <a:r>
              <a:rPr lang="en-IN" sz="1800" b="1" u="sng" dirty="0"/>
              <a:t>REGISTER</a:t>
            </a:r>
            <a:r>
              <a:rPr lang="en-IN" sz="1800" b="1" u="sng" spc="-120" dirty="0"/>
              <a:t> </a:t>
            </a:r>
            <a:r>
              <a:rPr lang="en-IN" sz="1800" b="1" u="sng" dirty="0"/>
              <a:t>NO</a:t>
            </a:r>
            <a:r>
              <a:rPr lang="en-IN" sz="1800" b="1" u="sng" spc="-150" dirty="0"/>
              <a:t> </a:t>
            </a:r>
            <a:r>
              <a:rPr lang="en-IN" sz="1800" b="1" u="sng" dirty="0"/>
              <a:t>&amp;</a:t>
            </a:r>
            <a:r>
              <a:rPr lang="en-IN" sz="1800" b="1" u="sng" spc="-60" dirty="0"/>
              <a:t> </a:t>
            </a:r>
            <a:r>
              <a:rPr lang="en-IN" sz="1800" b="1" u="sng" spc="-10" dirty="0"/>
              <a:t>NMID: </a:t>
            </a:r>
            <a:r>
              <a:rPr lang="en-IN" sz="1800" spc="-10" dirty="0"/>
              <a:t>2422k1271</a:t>
            </a:r>
            <a:r>
              <a:rPr lang="en-IN" sz="1800" spc="-10"/>
              <a:t>/B19F24319FD9CFEA9A54ADF7CB378 </a:t>
            </a:r>
            <a:endParaRPr lang="en-IN" sz="1800" spc="-10" dirty="0"/>
          </a:p>
          <a:p>
            <a:pPr marL="723265" marR="3669665" indent="0">
              <a:spcBef>
                <a:spcPts val="100"/>
              </a:spcBef>
              <a:buNone/>
            </a:pPr>
            <a:endParaRPr lang="en-US" sz="1800" spc="-10" dirty="0"/>
          </a:p>
          <a:p>
            <a:pPr marL="1066165" marR="3669665">
              <a:lnSpc>
                <a:spcPct val="100000"/>
              </a:lnSpc>
              <a:spcBef>
                <a:spcPts val="100"/>
              </a:spcBef>
            </a:pPr>
            <a:r>
              <a:rPr sz="1800" b="1" u="sng" spc="-45" dirty="0"/>
              <a:t>DEPARTMENT:</a:t>
            </a:r>
            <a:r>
              <a:rPr sz="1800" b="1" u="sng" spc="-25" dirty="0"/>
              <a:t> </a:t>
            </a:r>
            <a:r>
              <a:rPr sz="1800" dirty="0"/>
              <a:t>COMPUTER</a:t>
            </a:r>
            <a:r>
              <a:rPr sz="1800" spc="-60" dirty="0"/>
              <a:t> </a:t>
            </a:r>
            <a:r>
              <a:rPr sz="1800" spc="-10" dirty="0"/>
              <a:t>SCIENCE</a:t>
            </a:r>
            <a:endParaRPr lang="en-US" sz="1800" spc="-10" dirty="0"/>
          </a:p>
          <a:p>
            <a:pPr marL="723265" marR="3669665" indent="0">
              <a:lnSpc>
                <a:spcPct val="100000"/>
              </a:lnSpc>
              <a:spcBef>
                <a:spcPts val="100"/>
              </a:spcBef>
              <a:buNone/>
            </a:pPr>
            <a:endParaRPr sz="1800" spc="-10" dirty="0"/>
          </a:p>
          <a:p>
            <a:pPr marL="1066165" marR="5080">
              <a:lnSpc>
                <a:spcPct val="100000"/>
              </a:lnSpc>
            </a:pPr>
            <a:r>
              <a:rPr sz="1800" b="1" u="sng" dirty="0"/>
              <a:t>COLLEGE/</a:t>
            </a:r>
            <a:r>
              <a:rPr sz="1800" b="1" u="sng" spc="-5" dirty="0"/>
              <a:t> </a:t>
            </a:r>
            <a:r>
              <a:rPr sz="1800" b="1" u="sng" spc="-25" dirty="0"/>
              <a:t>UNIVERSITY</a:t>
            </a:r>
            <a:r>
              <a:rPr sz="1800" spc="-25" dirty="0"/>
              <a:t>:</a:t>
            </a:r>
            <a:r>
              <a:rPr lang="en-US" sz="1800" spc="-25" dirty="0"/>
              <a:t> MAHARANI</a:t>
            </a:r>
            <a:r>
              <a:rPr lang="en-US" sz="1800" spc="-90" dirty="0"/>
              <a:t> </a:t>
            </a:r>
            <a:r>
              <a:rPr lang="en-US" sz="1800" dirty="0"/>
              <a:t>ARTS</a:t>
            </a:r>
            <a:r>
              <a:rPr lang="en-US" sz="1800" spc="-10" dirty="0"/>
              <a:t> </a:t>
            </a:r>
            <a:r>
              <a:rPr lang="en-US" sz="1800" spc="-25" dirty="0"/>
              <a:t>AND </a:t>
            </a:r>
            <a:r>
              <a:rPr lang="en-US" sz="1800" dirty="0"/>
              <a:t>SCIENCE</a:t>
            </a:r>
            <a:r>
              <a:rPr lang="en-US" sz="1800" spc="-30" dirty="0"/>
              <a:t> </a:t>
            </a:r>
            <a:r>
              <a:rPr lang="en-US" sz="1800" dirty="0"/>
              <a:t>COLLEGE/</a:t>
            </a:r>
            <a:r>
              <a:rPr lang="en-US" sz="1800" spc="-45" dirty="0"/>
              <a:t> </a:t>
            </a:r>
            <a:r>
              <a:rPr lang="en-US" sz="1800" dirty="0"/>
              <a:t>BHARATHIYAR</a:t>
            </a:r>
            <a:r>
              <a:rPr lang="en-US" sz="1800" spc="-50" dirty="0"/>
              <a:t> </a:t>
            </a:r>
            <a:r>
              <a:rPr lang="en-US" sz="1800" spc="-10" dirty="0"/>
              <a:t>UNIVERSITY</a:t>
            </a:r>
            <a:endParaRPr sz="1800" spc="-1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551" y="6488300"/>
            <a:ext cx="17627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3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7280" y="-94355"/>
            <a:ext cx="8437245" cy="1032205"/>
          </a:xfrm>
          <a:prstGeom prst="rect">
            <a:avLst/>
          </a:prstGeom>
        </p:spPr>
        <p:txBody>
          <a:bodyPr vert="horz" wrap="square" lIns="0" tIns="374522" rIns="0" bIns="0" rtlCol="0">
            <a:spAutoFit/>
          </a:bodyPr>
          <a:lstStyle/>
          <a:p>
            <a:pPr marL="459740">
              <a:lnSpc>
                <a:spcPct val="100000"/>
              </a:lnSpc>
              <a:spcBef>
                <a:spcPts val="95"/>
              </a:spcBef>
            </a:pPr>
            <a:r>
              <a:rPr sz="4250" spc="-10" dirty="0">
                <a:latin typeface="Times New Roman"/>
                <a:cs typeface="Times New Roman"/>
              </a:rPr>
              <a:t>RESULT&amp;SCREENSHOTS:</a:t>
            </a:r>
            <a:endParaRPr sz="42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grpSp>
        <p:nvGrpSpPr>
          <p:cNvPr id="8" name="object 8"/>
          <p:cNvGrpSpPr/>
          <p:nvPr/>
        </p:nvGrpSpPr>
        <p:grpSpPr>
          <a:xfrm>
            <a:off x="66675" y="1368171"/>
            <a:ext cx="11372774" cy="5466715"/>
            <a:chOff x="66675" y="1368171"/>
            <a:chExt cx="10005060" cy="54667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75" y="1368171"/>
              <a:ext cx="4684395" cy="287718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0086" y="1545844"/>
              <a:ext cx="5311394" cy="269951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32" y="4245353"/>
              <a:ext cx="4679061" cy="25554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9114" y="4135039"/>
              <a:ext cx="5165597" cy="26995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362" rIns="0" bIns="0" rtlCol="0">
            <a:spAutoFit/>
          </a:bodyPr>
          <a:lstStyle/>
          <a:p>
            <a:pPr marL="4749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CONCLUSION: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1222044" y="1851101"/>
            <a:ext cx="723455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75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This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portfolio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reflects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my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academic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journey,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skills,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and </a:t>
            </a:r>
            <a:r>
              <a:rPr sz="2400" b="1" i="1" dirty="0">
                <a:latin typeface="Times New Roman"/>
                <a:cs typeface="Times New Roman"/>
              </a:rPr>
              <a:t>personal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growth.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It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highlights</a:t>
            </a:r>
            <a:r>
              <a:rPr sz="2400" b="1" i="1" spc="-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my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achievements,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the </a:t>
            </a:r>
            <a:r>
              <a:rPr sz="2400" b="1" i="1" dirty="0">
                <a:latin typeface="Times New Roman"/>
                <a:cs typeface="Times New Roman"/>
              </a:rPr>
              <a:t>challenges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have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overcome,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and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knowledge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spc="-20" dirty="0">
                <a:latin typeface="Times New Roman"/>
                <a:cs typeface="Times New Roman"/>
              </a:rPr>
              <a:t>have </a:t>
            </a:r>
            <a:r>
              <a:rPr sz="2400" b="1" i="1" dirty="0">
                <a:latin typeface="Times New Roman"/>
                <a:cs typeface="Times New Roman"/>
              </a:rPr>
              <a:t>applied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in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practical</a:t>
            </a:r>
            <a:r>
              <a:rPr sz="2400" b="1" i="1" spc="-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ways.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By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showcasing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my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projects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and </a:t>
            </a:r>
            <a:r>
              <a:rPr sz="2400" b="1" i="1" dirty="0">
                <a:latin typeface="Times New Roman"/>
                <a:cs typeface="Times New Roman"/>
              </a:rPr>
              <a:t>experiences,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it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demonstrates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my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strengths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in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learning, </a:t>
            </a:r>
            <a:r>
              <a:rPr sz="2400" b="1" i="1" dirty="0">
                <a:latin typeface="Times New Roman"/>
                <a:cs typeface="Times New Roman"/>
              </a:rPr>
              <a:t>problem-solving,</a:t>
            </a:r>
            <a:r>
              <a:rPr sz="2400" b="1" i="1" spc="-8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and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creativity,</a:t>
            </a:r>
            <a:r>
              <a:rPr sz="2400" b="1" i="1" spc="-7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while</a:t>
            </a:r>
            <a:r>
              <a:rPr sz="2400" b="1" i="1" spc="-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also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reminding</a:t>
            </a:r>
            <a:r>
              <a:rPr sz="2400" b="1" i="1" spc="-65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me </a:t>
            </a:r>
            <a:r>
              <a:rPr sz="2400" b="1" i="1" dirty="0">
                <a:latin typeface="Times New Roman"/>
                <a:cs typeface="Times New Roman"/>
              </a:rPr>
              <a:t>of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areas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where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can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improve.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b="1" i="1" dirty="0">
                <a:latin typeface="Times New Roman"/>
                <a:cs typeface="Times New Roman"/>
              </a:rPr>
              <a:t>Overall,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this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portfolio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is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more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than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collection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of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work— </a:t>
            </a:r>
            <a:r>
              <a:rPr sz="2400" b="1" i="1" dirty="0">
                <a:latin typeface="Times New Roman"/>
                <a:cs typeface="Times New Roman"/>
              </a:rPr>
              <a:t>it</a:t>
            </a:r>
            <a:r>
              <a:rPr sz="2400" b="1" i="1" spc="-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represents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my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dedication,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growth,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and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readiness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to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spc="-20" dirty="0">
                <a:latin typeface="Times New Roman"/>
                <a:cs typeface="Times New Roman"/>
              </a:rPr>
              <a:t>take </a:t>
            </a:r>
            <a:r>
              <a:rPr sz="2400" b="1" i="1" dirty="0">
                <a:latin typeface="Times New Roman"/>
                <a:cs typeface="Times New Roman"/>
              </a:rPr>
              <a:t>on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future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opportunities</a:t>
            </a:r>
            <a:r>
              <a:rPr sz="2400" b="1" i="1" spc="-7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with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confidence</a:t>
            </a:r>
            <a:r>
              <a:rPr sz="2400" b="1" i="1" spc="-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and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continuous learning.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76275" y="1405289"/>
            <a:ext cx="9304338" cy="6662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dirty="0"/>
              <a:t>PROJECT</a:t>
            </a:r>
            <a:r>
              <a:rPr sz="4250" spc="-160" dirty="0"/>
              <a:t> </a:t>
            </a:r>
            <a:r>
              <a:rPr sz="4250" spc="-10" dirty="0"/>
              <a:t>TITLE:</a:t>
            </a:r>
            <a:endParaRPr sz="425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22B8C3-2481-4C6C-9201-B957F16374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39241" y="2109597"/>
            <a:ext cx="978662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b="1" i="1" dirty="0">
                <a:latin typeface="Times New Roman"/>
                <a:cs typeface="Times New Roman"/>
              </a:rPr>
              <a:t>“Interactive</a:t>
            </a:r>
            <a:r>
              <a:rPr sz="4400" b="1" i="1" spc="-50" dirty="0">
                <a:latin typeface="Times New Roman"/>
                <a:cs typeface="Times New Roman"/>
              </a:rPr>
              <a:t> </a:t>
            </a:r>
            <a:r>
              <a:rPr sz="4400" b="1" i="1" dirty="0">
                <a:latin typeface="Times New Roman"/>
                <a:cs typeface="Times New Roman"/>
              </a:rPr>
              <a:t>Personal</a:t>
            </a:r>
            <a:r>
              <a:rPr sz="4400" b="1" i="1" spc="-25" dirty="0">
                <a:latin typeface="Times New Roman"/>
                <a:cs typeface="Times New Roman"/>
              </a:rPr>
              <a:t> </a:t>
            </a:r>
            <a:r>
              <a:rPr sz="4400" b="1" i="1" dirty="0">
                <a:latin typeface="Times New Roman"/>
                <a:cs typeface="Times New Roman"/>
              </a:rPr>
              <a:t>Portfolio</a:t>
            </a:r>
            <a:r>
              <a:rPr sz="4400" b="1" i="1" spc="-35" dirty="0">
                <a:latin typeface="Times New Roman"/>
                <a:cs typeface="Times New Roman"/>
              </a:rPr>
              <a:t> </a:t>
            </a:r>
            <a:r>
              <a:rPr sz="4400" b="1" i="1" spc="-10" dirty="0">
                <a:latin typeface="Times New Roman"/>
                <a:cs typeface="Times New Roman"/>
              </a:rPr>
              <a:t>Website </a:t>
            </a:r>
            <a:r>
              <a:rPr sz="4400" b="1" i="1" dirty="0">
                <a:latin typeface="Times New Roman"/>
                <a:cs typeface="Times New Roman"/>
              </a:rPr>
              <a:t>with</a:t>
            </a:r>
            <a:r>
              <a:rPr sz="4400" b="1" i="1" spc="-25" dirty="0">
                <a:latin typeface="Times New Roman"/>
                <a:cs typeface="Times New Roman"/>
              </a:rPr>
              <a:t> </a:t>
            </a:r>
            <a:r>
              <a:rPr sz="4400" b="1" i="1" dirty="0">
                <a:latin typeface="Times New Roman"/>
                <a:cs typeface="Times New Roman"/>
              </a:rPr>
              <a:t>Dynamic</a:t>
            </a:r>
            <a:r>
              <a:rPr sz="4400" b="1" i="1" spc="-40" dirty="0">
                <a:latin typeface="Times New Roman"/>
                <a:cs typeface="Times New Roman"/>
              </a:rPr>
              <a:t> </a:t>
            </a:r>
            <a:r>
              <a:rPr sz="4400" b="1" i="1" dirty="0">
                <a:latin typeface="Times New Roman"/>
                <a:cs typeface="Times New Roman"/>
              </a:rPr>
              <a:t>Animations</a:t>
            </a:r>
            <a:r>
              <a:rPr sz="4400" b="1" i="1" spc="-15" dirty="0">
                <a:latin typeface="Times New Roman"/>
                <a:cs typeface="Times New Roman"/>
              </a:rPr>
              <a:t> </a:t>
            </a:r>
            <a:r>
              <a:rPr sz="4400" b="1" i="1" dirty="0">
                <a:latin typeface="Times New Roman"/>
                <a:cs typeface="Times New Roman"/>
              </a:rPr>
              <a:t>and</a:t>
            </a:r>
            <a:r>
              <a:rPr sz="4400" b="1" i="1" spc="-20" dirty="0">
                <a:latin typeface="Times New Roman"/>
                <a:cs typeface="Times New Roman"/>
              </a:rPr>
              <a:t> </a:t>
            </a:r>
            <a:r>
              <a:rPr sz="4400" b="1" i="1" spc="-10" dirty="0">
                <a:latin typeface="Times New Roman"/>
                <a:cs typeface="Times New Roman"/>
              </a:rPr>
              <a:t>Responsive Design”</a:t>
            </a:r>
            <a:endParaRPr sz="44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045C-B96F-483E-8DA6-10A6F60C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>
                <a:latin typeface="Trebuchet MS" panose="020B0603020202020204" pitchFamily="34" charset="0"/>
              </a:rPr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3ECD-997C-41DC-928F-F71D14222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8130" indent="-269875">
              <a:lnSpc>
                <a:spcPct val="100000"/>
              </a:lnSpc>
              <a:spcBef>
                <a:spcPts val="95"/>
              </a:spcBef>
              <a:buSzPct val="96428"/>
              <a:buAutoNum type="arabicPeriod"/>
              <a:tabLst>
                <a:tab pos="278130" algn="l"/>
              </a:tabLst>
            </a:pPr>
            <a:r>
              <a:rPr lang="en-US" dirty="0"/>
              <a:t>Problem Statement</a:t>
            </a:r>
          </a:p>
          <a:p>
            <a:pPr marL="278765" indent="-269875">
              <a:lnSpc>
                <a:spcPct val="100000"/>
              </a:lnSpc>
              <a:spcBef>
                <a:spcPts val="5"/>
              </a:spcBef>
              <a:buSzPct val="96428"/>
              <a:buAutoNum type="arabicPeriod"/>
              <a:tabLst>
                <a:tab pos="278765" algn="l"/>
              </a:tabLst>
            </a:pPr>
            <a:r>
              <a:rPr lang="en-US" dirty="0"/>
              <a:t>Project Overview</a:t>
            </a: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lang="en-US" dirty="0"/>
              <a:t>End Users</a:t>
            </a: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lang="en-US" dirty="0"/>
              <a:t>Tools and Technologies</a:t>
            </a:r>
          </a:p>
          <a:p>
            <a:pPr marL="278130" indent="-269875">
              <a:lnSpc>
                <a:spcPct val="100000"/>
              </a:lnSpc>
              <a:buSzPct val="96428"/>
              <a:buAutoNum type="arabicPeriod"/>
              <a:tabLst>
                <a:tab pos="278130" algn="l"/>
              </a:tabLst>
            </a:pPr>
            <a:r>
              <a:rPr lang="en-US" dirty="0"/>
              <a:t>Portfolio design and Layout</a:t>
            </a: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lang="en-US" dirty="0"/>
              <a:t>Features and Functionality</a:t>
            </a: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lang="en-US" dirty="0"/>
              <a:t>Results and Screenshots</a:t>
            </a:r>
          </a:p>
          <a:p>
            <a:pPr marL="278765" indent="-269875">
              <a:lnSpc>
                <a:spcPct val="100000"/>
              </a:lnSpc>
              <a:buSzPct val="96428"/>
              <a:buAutoNum type="arabicPeriod"/>
              <a:tabLst>
                <a:tab pos="278765" algn="l"/>
              </a:tabLst>
            </a:pPr>
            <a:r>
              <a:rPr lang="en-US" dirty="0"/>
              <a:t>Conclusion</a:t>
            </a:r>
          </a:p>
          <a:p>
            <a:pPr marL="278765" indent="-269875">
              <a:lnSpc>
                <a:spcPct val="100000"/>
              </a:lnSpc>
              <a:spcBef>
                <a:spcPts val="5"/>
              </a:spcBef>
              <a:buSzPct val="96428"/>
              <a:buAutoNum type="arabicPeriod"/>
              <a:tabLst>
                <a:tab pos="278765" algn="l"/>
              </a:tabLst>
            </a:pPr>
            <a:r>
              <a:rPr lang="en-US" dirty="0" err="1"/>
              <a:t>Github</a:t>
            </a:r>
            <a:r>
              <a:rPr lang="en-US" dirty="0"/>
              <a:t> Link</a:t>
            </a:r>
          </a:p>
          <a:p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7DD88D-79B1-4C65-B3E4-5BA9E56F648D}"/>
              </a:ext>
            </a:extLst>
          </p:cNvPr>
          <p:cNvSpPr/>
          <p:nvPr/>
        </p:nvSpPr>
        <p:spPr>
          <a:xfrm>
            <a:off x="6705600" y="2514600"/>
            <a:ext cx="4953000" cy="358140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2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0700" y="130251"/>
            <a:ext cx="679450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10" dirty="0">
                <a:latin typeface="Trebuchet MS" panose="020B0603020202020204" pitchFamily="34" charset="0"/>
              </a:rPr>
              <a:t>PROBLEM</a:t>
            </a:r>
            <a:r>
              <a:rPr lang="en-US" sz="4250" spc="-10" dirty="0">
                <a:latin typeface="Trebuchet MS" panose="020B0603020202020204" pitchFamily="34" charset="0"/>
              </a:rPr>
              <a:t> STATEMENT:   </a:t>
            </a:r>
            <a:endParaRPr sz="4250" dirty="0">
              <a:latin typeface="Trebuchet MS" panose="020B060302020202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9" name="object 9"/>
          <p:cNvSpPr txBox="1"/>
          <p:nvPr/>
        </p:nvSpPr>
        <p:spPr>
          <a:xfrm>
            <a:off x="520700" y="887730"/>
            <a:ext cx="9448165" cy="52841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today’s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digital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world, personal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branding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online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presence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are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essential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for </a:t>
            </a:r>
            <a:r>
              <a:rPr sz="2000" b="1" dirty="0">
                <a:latin typeface="Times New Roman"/>
                <a:cs typeface="Times New Roman"/>
              </a:rPr>
              <a:t>professionals,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especially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students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freelancers.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Traditional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static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resumes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and </a:t>
            </a:r>
            <a:r>
              <a:rPr sz="2000" b="1" dirty="0">
                <a:latin typeface="Times New Roman"/>
                <a:cs typeface="Times New Roman"/>
              </a:rPr>
              <a:t>portfolios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often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fail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engage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visitors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or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showcase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skills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effectively.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endParaRPr lang="en-US" sz="2000" b="1" spc="-4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lang="en-IN" sz="2000" b="1" spc="-4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There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 need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for </a:t>
            </a:r>
            <a:r>
              <a:rPr sz="2000" b="1" dirty="0">
                <a:latin typeface="Times New Roman"/>
                <a:cs typeface="Times New Roman"/>
              </a:rPr>
              <a:t>an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interactive,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responsive,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visually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appealing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portfolio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website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that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not</a:t>
            </a:r>
            <a:r>
              <a:rPr sz="2000" b="1" spc="-20" dirty="0">
                <a:latin typeface="Times New Roman"/>
                <a:cs typeface="Times New Roman"/>
              </a:rPr>
              <a:t> only </a:t>
            </a:r>
            <a:r>
              <a:rPr sz="2000" b="1" dirty="0">
                <a:latin typeface="Times New Roman"/>
                <a:cs typeface="Times New Roman"/>
              </a:rPr>
              <a:t>presents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personal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information,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skills,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projects,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achievements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but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also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incorporates </a:t>
            </a:r>
            <a:r>
              <a:rPr sz="2000" b="1" dirty="0">
                <a:latin typeface="Times New Roman"/>
                <a:cs typeface="Times New Roman"/>
              </a:rPr>
              <a:t>dynamic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animations,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smooth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navigation,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user-friendly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interactions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enhance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user </a:t>
            </a:r>
            <a:r>
              <a:rPr sz="2000" b="1" dirty="0">
                <a:latin typeface="Times New Roman"/>
                <a:cs typeface="Times New Roman"/>
              </a:rPr>
              <a:t>experience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make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portfolio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stand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out.</a:t>
            </a:r>
            <a:endParaRPr lang="en-US" sz="2000" b="1" spc="-2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 marR="2743835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challenge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design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develop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web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application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that: </a:t>
            </a:r>
            <a:r>
              <a:rPr sz="2000" b="1" dirty="0">
                <a:latin typeface="Times New Roman"/>
                <a:cs typeface="Times New Roman"/>
              </a:rPr>
              <a:t>Works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seamlessly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across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all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devices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(desktop,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tablet,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mobile)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Allows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visitors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easily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navigate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through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sections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like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About,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Skills,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Projects,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Achievements,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Reflections,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Goals,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Contact</a:t>
            </a:r>
            <a:endParaRPr sz="2000" dirty="0">
              <a:latin typeface="Times New Roman"/>
              <a:cs typeface="Times New Roman"/>
            </a:endParaRPr>
          </a:p>
          <a:p>
            <a:pPr marL="12700" marR="1016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Includes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interactive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elements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like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animated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skill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counters,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project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hover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effects,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scroll- </a:t>
            </a:r>
            <a:r>
              <a:rPr sz="2000" b="1" dirty="0">
                <a:latin typeface="Times New Roman"/>
                <a:cs typeface="Times New Roman"/>
              </a:rPr>
              <a:t>based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animations,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responsive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navigation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menu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Provides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professional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modern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design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that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effectively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highlights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individual’s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technical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soft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skills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295732"/>
            <a:ext cx="565150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50" dirty="0">
                <a:solidFill>
                  <a:schemeClr val="tx1"/>
                </a:solidFill>
                <a:latin typeface="Trebuchet MS" panose="020B0603020202020204" pitchFamily="34" charset="0"/>
              </a:rPr>
              <a:t> PROJECT</a:t>
            </a:r>
            <a:endParaRPr sz="425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2743200" y="295732"/>
            <a:ext cx="3111754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spc="-25" dirty="0">
                <a:latin typeface="Trebuchet MS"/>
                <a:cs typeface="Trebuchet MS"/>
              </a:rPr>
              <a:t>OVERVIEW:</a:t>
            </a:r>
            <a:endParaRPr sz="42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2100" y="948690"/>
            <a:ext cx="11314430" cy="4826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4645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This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project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is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Interactive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Personal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Portfolio</a:t>
            </a:r>
            <a:r>
              <a:rPr sz="2400" b="1" i="1" spc="-6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Website</a:t>
            </a:r>
            <a:r>
              <a:rPr sz="2400" b="1" i="1" spc="-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that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showcases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endParaRPr lang="en-US" sz="2400" b="1" i="1" spc="-20" dirty="0">
              <a:latin typeface="Times New Roman"/>
              <a:cs typeface="Times New Roman"/>
            </a:endParaRPr>
          </a:p>
          <a:p>
            <a:pPr marL="12700" marR="334645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latin typeface="Times New Roman"/>
                <a:cs typeface="Times New Roman"/>
              </a:rPr>
              <a:t>individual’s </a:t>
            </a:r>
            <a:r>
              <a:rPr sz="2400" b="1" i="1" dirty="0">
                <a:latin typeface="Times New Roman"/>
                <a:cs typeface="Times New Roman"/>
              </a:rPr>
              <a:t>skills,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projects,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achievements,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and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contact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information.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It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features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modern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design, </a:t>
            </a:r>
            <a:r>
              <a:rPr sz="2400" b="1" i="1" dirty="0">
                <a:latin typeface="Times New Roman"/>
                <a:cs typeface="Times New Roman"/>
              </a:rPr>
              <a:t>smooth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scrolling,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responsive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layout,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and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animated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sections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endParaRPr lang="en-US" sz="2400" b="1" i="1" spc="-40" dirty="0">
              <a:latin typeface="Times New Roman"/>
              <a:cs typeface="Times New Roman"/>
            </a:endParaRPr>
          </a:p>
          <a:p>
            <a:pPr marL="12700" marR="334645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to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create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engaging</a:t>
            </a:r>
            <a:r>
              <a:rPr sz="2400" b="1" i="1" spc="-20" dirty="0">
                <a:latin typeface="Times New Roman"/>
                <a:cs typeface="Times New Roman"/>
              </a:rPr>
              <a:t> user </a:t>
            </a:r>
            <a:r>
              <a:rPr sz="2400" b="1" i="1" spc="-10" dirty="0">
                <a:latin typeface="Times New Roman"/>
                <a:cs typeface="Times New Roman"/>
              </a:rPr>
              <a:t>experience.</a:t>
            </a:r>
            <a:endParaRPr lang="en-US" sz="2400" b="1" i="1" spc="-10" dirty="0">
              <a:latin typeface="Times New Roman"/>
              <a:cs typeface="Times New Roman"/>
            </a:endParaRPr>
          </a:p>
          <a:p>
            <a:pPr marL="12700" marR="334645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i="1" dirty="0">
                <a:latin typeface="Times New Roman"/>
                <a:cs typeface="Times New Roman"/>
              </a:rPr>
              <a:t>Key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highlights: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i="1" dirty="0">
                <a:latin typeface="Times New Roman"/>
                <a:cs typeface="Times New Roman"/>
              </a:rPr>
              <a:t>Hero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section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with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profile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and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introduction</a:t>
            </a:r>
            <a:endParaRPr sz="2400" dirty="0">
              <a:latin typeface="Times New Roman"/>
              <a:cs typeface="Times New Roman"/>
            </a:endParaRPr>
          </a:p>
          <a:p>
            <a:pPr marL="12700" marR="4985385">
              <a:lnSpc>
                <a:spcPct val="100000"/>
              </a:lnSpc>
            </a:pPr>
            <a:r>
              <a:rPr sz="2400" b="1" i="1" dirty="0">
                <a:latin typeface="Times New Roman"/>
                <a:cs typeface="Times New Roman"/>
              </a:rPr>
              <a:t>Skills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and projects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displayed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with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interactive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cards </a:t>
            </a:r>
            <a:r>
              <a:rPr sz="2400" b="1" i="1" dirty="0">
                <a:latin typeface="Times New Roman"/>
                <a:cs typeface="Times New Roman"/>
              </a:rPr>
              <a:t>Achievements,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reflections,</a:t>
            </a:r>
            <a:r>
              <a:rPr sz="2400" b="1" i="1" spc="-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and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goals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sections </a:t>
            </a:r>
            <a:r>
              <a:rPr sz="2400" b="1" i="1" dirty="0">
                <a:latin typeface="Times New Roman"/>
                <a:cs typeface="Times New Roman"/>
              </a:rPr>
              <a:t>Functional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contact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form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with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validation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i="1" dirty="0">
                <a:latin typeface="Times New Roman"/>
                <a:cs typeface="Times New Roman"/>
              </a:rPr>
              <a:t>Responsive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design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for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all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devices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and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smooth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animations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b="1" i="1" dirty="0">
                <a:latin typeface="Times New Roman"/>
                <a:cs typeface="Times New Roman"/>
              </a:rPr>
              <a:t>The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website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provides</a:t>
            </a:r>
            <a:r>
              <a:rPr sz="2400" b="1" i="1" spc="-4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professional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online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presence,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making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it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endParaRPr lang="en-US" sz="2400" b="1" i="1" spc="-25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b="1" i="1" dirty="0">
                <a:latin typeface="Times New Roman"/>
                <a:cs typeface="Times New Roman"/>
              </a:rPr>
              <a:t>easy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to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showcase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work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and </a:t>
            </a:r>
            <a:r>
              <a:rPr sz="2400" b="1" i="1" dirty="0">
                <a:latin typeface="Times New Roman"/>
                <a:cs typeface="Times New Roman"/>
              </a:rPr>
              <a:t>connect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with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others.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7280" y="732521"/>
            <a:ext cx="10058400" cy="1004839"/>
          </a:xfrm>
          <a:prstGeom prst="rect">
            <a:avLst/>
          </a:prstGeom>
        </p:spPr>
        <p:txBody>
          <a:bodyPr vert="horz" wrap="square" lIns="0" tIns="507441" rIns="0" bIns="0" rtlCol="0">
            <a:spAutoFit/>
          </a:bodyPr>
          <a:lstStyle/>
          <a:p>
            <a:pPr marL="23558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rebuchet MS" panose="020B0603020202020204" pitchFamily="34" charset="0"/>
              </a:rPr>
              <a:t>WHO</a:t>
            </a:r>
            <a:r>
              <a:rPr sz="3200" spc="-254" dirty="0">
                <a:latin typeface="Trebuchet MS" panose="020B0603020202020204" pitchFamily="34" charset="0"/>
              </a:rPr>
              <a:t> </a:t>
            </a:r>
            <a:r>
              <a:rPr sz="3200" dirty="0">
                <a:latin typeface="Trebuchet MS" panose="020B0603020202020204" pitchFamily="34" charset="0"/>
              </a:rPr>
              <a:t>ARE</a:t>
            </a:r>
            <a:r>
              <a:rPr sz="3200" spc="-95" dirty="0">
                <a:latin typeface="Trebuchet MS" panose="020B0603020202020204" pitchFamily="34" charset="0"/>
              </a:rPr>
              <a:t> </a:t>
            </a:r>
            <a:r>
              <a:rPr sz="3200" dirty="0">
                <a:latin typeface="Trebuchet MS" panose="020B0603020202020204" pitchFamily="34" charset="0"/>
              </a:rPr>
              <a:t>THE</a:t>
            </a:r>
            <a:r>
              <a:rPr sz="3200" spc="-60" dirty="0">
                <a:latin typeface="Trebuchet MS" panose="020B0603020202020204" pitchFamily="34" charset="0"/>
              </a:rPr>
              <a:t> </a:t>
            </a:r>
            <a:r>
              <a:rPr sz="3200" dirty="0">
                <a:latin typeface="Trebuchet MS" panose="020B0603020202020204" pitchFamily="34" charset="0"/>
              </a:rPr>
              <a:t>END</a:t>
            </a:r>
            <a:r>
              <a:rPr sz="3200" spc="-75" dirty="0">
                <a:latin typeface="Trebuchet MS" panose="020B0603020202020204" pitchFamily="34" charset="0"/>
              </a:rPr>
              <a:t> </a:t>
            </a:r>
            <a:r>
              <a:rPr sz="3200" spc="-10" dirty="0">
                <a:latin typeface="Trebuchet MS" panose="020B0603020202020204" pitchFamily="34" charset="0"/>
              </a:rPr>
              <a:t>USERS?</a:t>
            </a:r>
            <a:endParaRPr sz="3200" dirty="0">
              <a:latin typeface="Trebuchet MS" panose="020B060302020202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end</a:t>
            </a:r>
            <a:r>
              <a:rPr spc="-10" dirty="0"/>
              <a:t> </a:t>
            </a:r>
            <a:r>
              <a:rPr dirty="0"/>
              <a:t>users</a:t>
            </a:r>
            <a:r>
              <a:rPr spc="-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this</a:t>
            </a:r>
            <a:r>
              <a:rPr spc="-10" dirty="0"/>
              <a:t> </a:t>
            </a:r>
            <a:r>
              <a:rPr dirty="0"/>
              <a:t>project</a:t>
            </a:r>
            <a:r>
              <a:rPr spc="-30" dirty="0"/>
              <a:t> </a:t>
            </a:r>
            <a:r>
              <a:rPr spc="-20" dirty="0"/>
              <a:t>are:</a:t>
            </a:r>
          </a:p>
          <a:p>
            <a:pPr marL="12700" marR="399415">
              <a:lnSpc>
                <a:spcPct val="100000"/>
              </a:lnSpc>
              <a:spcBef>
                <a:spcPts val="5"/>
              </a:spcBef>
            </a:pPr>
            <a:r>
              <a:rPr dirty="0"/>
              <a:t>Potential</a:t>
            </a:r>
            <a:r>
              <a:rPr spc="-35" dirty="0"/>
              <a:t> </a:t>
            </a:r>
            <a:r>
              <a:rPr dirty="0"/>
              <a:t>Employers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Recruiters</a:t>
            </a:r>
            <a:r>
              <a:rPr spc="-1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evaluate</a:t>
            </a:r>
            <a:r>
              <a:rPr spc="-35" dirty="0"/>
              <a:t> </a:t>
            </a:r>
            <a:r>
              <a:rPr dirty="0"/>
              <a:t>skills,</a:t>
            </a:r>
            <a:r>
              <a:rPr spc="-40" dirty="0"/>
              <a:t> </a:t>
            </a:r>
            <a:r>
              <a:rPr dirty="0"/>
              <a:t>projects,</a:t>
            </a:r>
            <a:r>
              <a:rPr spc="-30" dirty="0"/>
              <a:t> </a:t>
            </a:r>
            <a:r>
              <a:rPr spc="-25" dirty="0"/>
              <a:t>and </a:t>
            </a:r>
            <a:r>
              <a:rPr spc="-10" dirty="0"/>
              <a:t>achievements.</a:t>
            </a:r>
          </a:p>
          <a:p>
            <a:pPr marL="12700" marR="962660">
              <a:lnSpc>
                <a:spcPct val="100000"/>
              </a:lnSpc>
            </a:pPr>
            <a:r>
              <a:rPr dirty="0"/>
              <a:t>Clients</a:t>
            </a:r>
            <a:r>
              <a:rPr spc="-30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dirty="0"/>
              <a:t>Collaborators</a:t>
            </a:r>
            <a:r>
              <a:rPr spc="-3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see</a:t>
            </a:r>
            <a:r>
              <a:rPr spc="-25" dirty="0"/>
              <a:t> </a:t>
            </a:r>
            <a:r>
              <a:rPr dirty="0"/>
              <a:t>previous</a:t>
            </a:r>
            <a:r>
              <a:rPr spc="-30" dirty="0"/>
              <a:t> </a:t>
            </a:r>
            <a:r>
              <a:rPr dirty="0"/>
              <a:t>work and</a:t>
            </a:r>
            <a:r>
              <a:rPr spc="-20" dirty="0"/>
              <a:t> </a:t>
            </a:r>
            <a:r>
              <a:rPr dirty="0"/>
              <a:t>contact</a:t>
            </a:r>
            <a:r>
              <a:rPr spc="-25" dirty="0"/>
              <a:t> for </a:t>
            </a:r>
            <a:r>
              <a:rPr spc="-10" dirty="0"/>
              <a:t>opportunities.</a:t>
            </a:r>
          </a:p>
          <a:p>
            <a:pPr marL="12700" marR="683260">
              <a:lnSpc>
                <a:spcPct val="100000"/>
              </a:lnSpc>
            </a:pPr>
            <a:r>
              <a:rPr dirty="0"/>
              <a:t>Peers</a:t>
            </a:r>
            <a:r>
              <a:rPr spc="-35" dirty="0"/>
              <a:t> </a:t>
            </a:r>
            <a:r>
              <a:rPr dirty="0"/>
              <a:t>or</a:t>
            </a:r>
            <a:r>
              <a:rPr spc="-40" dirty="0"/>
              <a:t> </a:t>
            </a:r>
            <a:r>
              <a:rPr dirty="0"/>
              <a:t>Students</a:t>
            </a:r>
            <a:r>
              <a:rPr spc="-1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inspiration</a:t>
            </a:r>
            <a:r>
              <a:rPr spc="-45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explore</a:t>
            </a:r>
            <a:r>
              <a:rPr spc="-45" dirty="0"/>
              <a:t> </a:t>
            </a:r>
            <a:r>
              <a:rPr dirty="0"/>
              <a:t>shared</a:t>
            </a:r>
            <a:r>
              <a:rPr spc="-35" dirty="0"/>
              <a:t> </a:t>
            </a:r>
            <a:r>
              <a:rPr dirty="0"/>
              <a:t>skills</a:t>
            </a:r>
            <a:r>
              <a:rPr spc="-45" dirty="0"/>
              <a:t> </a:t>
            </a:r>
            <a:r>
              <a:rPr spc="-25" dirty="0"/>
              <a:t>and </a:t>
            </a:r>
            <a:r>
              <a:rPr spc="-10" dirty="0"/>
              <a:t>projects.</a:t>
            </a:r>
          </a:p>
          <a:p>
            <a:pPr marL="12700">
              <a:lnSpc>
                <a:spcPct val="100000"/>
              </a:lnSpc>
            </a:pPr>
            <a:r>
              <a:rPr dirty="0"/>
              <a:t>General</a:t>
            </a:r>
            <a:r>
              <a:rPr spc="-60" dirty="0"/>
              <a:t> </a:t>
            </a:r>
            <a:r>
              <a:rPr dirty="0"/>
              <a:t>Visitors</a:t>
            </a:r>
            <a:r>
              <a:rPr spc="-35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anyone</a:t>
            </a:r>
            <a:r>
              <a:rPr spc="-20" dirty="0"/>
              <a:t> </a:t>
            </a:r>
            <a:r>
              <a:rPr dirty="0"/>
              <a:t>interested</a:t>
            </a:r>
            <a:r>
              <a:rPr spc="-6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learning</a:t>
            </a:r>
            <a:r>
              <a:rPr spc="-45" dirty="0"/>
              <a:t> </a:t>
            </a:r>
            <a:r>
              <a:rPr dirty="0"/>
              <a:t>about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individual’s</a:t>
            </a:r>
          </a:p>
          <a:p>
            <a:pPr marL="12700">
              <a:lnSpc>
                <a:spcPct val="100000"/>
              </a:lnSpc>
            </a:pPr>
            <a:r>
              <a:rPr dirty="0"/>
              <a:t>professional</a:t>
            </a:r>
            <a:r>
              <a:rPr spc="-45" dirty="0"/>
              <a:t> </a:t>
            </a:r>
            <a:r>
              <a:rPr spc="-10" dirty="0"/>
              <a:t>profile.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19299"/>
            <a:ext cx="2695574" cy="3101341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7280" y="598638"/>
            <a:ext cx="10058400" cy="1138722"/>
          </a:xfrm>
          <a:prstGeom prst="rect">
            <a:avLst/>
          </a:prstGeom>
        </p:spPr>
        <p:txBody>
          <a:bodyPr vert="horz" wrap="square" lIns="0" tIns="579069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rebuchet MS" panose="020B0603020202020204" pitchFamily="34" charset="0"/>
              </a:rPr>
              <a:t>TOOLS</a:t>
            </a:r>
            <a:r>
              <a:rPr sz="3600" spc="-10" dirty="0">
                <a:latin typeface="Trebuchet MS" panose="020B0603020202020204" pitchFamily="34" charset="0"/>
              </a:rPr>
              <a:t> </a:t>
            </a:r>
            <a:r>
              <a:rPr sz="3600" dirty="0">
                <a:latin typeface="Trebuchet MS" panose="020B0603020202020204" pitchFamily="34" charset="0"/>
              </a:rPr>
              <a:t>AND</a:t>
            </a:r>
            <a:r>
              <a:rPr sz="3600" spc="5" dirty="0">
                <a:latin typeface="Trebuchet MS" panose="020B0603020202020204" pitchFamily="34" charset="0"/>
              </a:rPr>
              <a:t> </a:t>
            </a:r>
            <a:r>
              <a:rPr sz="3600" spc="-10" dirty="0">
                <a:latin typeface="Trebuchet MS" panose="020B0603020202020204" pitchFamily="34" charset="0"/>
              </a:rPr>
              <a:t>TECHNIQUES</a:t>
            </a:r>
            <a:endParaRPr sz="3600" dirty="0">
              <a:latin typeface="Trebuchet MS" panose="020B0603020202020204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43147" y="1907540"/>
            <a:ext cx="453263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0" dirty="0">
                <a:latin typeface="Times New Roman"/>
                <a:cs typeface="Times New Roman"/>
              </a:rPr>
              <a:t>Tools: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Times New Roman"/>
                <a:cs typeface="Times New Roman"/>
              </a:rPr>
              <a:t>HTML,</a:t>
            </a:r>
            <a:r>
              <a:rPr sz="1800" b="1" i="1" spc="-3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CSS,</a:t>
            </a:r>
            <a:r>
              <a:rPr sz="1800" b="1" i="1" spc="-10" dirty="0">
                <a:latin typeface="Times New Roman"/>
                <a:cs typeface="Times New Roman"/>
              </a:rPr>
              <a:t> JavaScript</a:t>
            </a:r>
            <a:endParaRPr sz="1800">
              <a:latin typeface="Times New Roman"/>
              <a:cs typeface="Times New Roman"/>
            </a:endParaRPr>
          </a:p>
          <a:p>
            <a:pPr marL="12700" marR="1787525">
              <a:lnSpc>
                <a:spcPct val="100000"/>
              </a:lnSpc>
            </a:pPr>
            <a:r>
              <a:rPr sz="1800" b="1" i="1" dirty="0">
                <a:latin typeface="Times New Roman"/>
                <a:cs typeface="Times New Roman"/>
              </a:rPr>
              <a:t>VS</a:t>
            </a:r>
            <a:r>
              <a:rPr sz="1800" b="1" i="1" spc="-2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Code</a:t>
            </a:r>
            <a:r>
              <a:rPr sz="1800" b="1" i="1" spc="-1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(or</a:t>
            </a:r>
            <a:r>
              <a:rPr sz="1800" b="1" i="1" spc="-2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any</a:t>
            </a:r>
            <a:r>
              <a:rPr sz="1800" b="1" i="1" spc="-2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code</a:t>
            </a:r>
            <a:r>
              <a:rPr sz="1800" b="1" i="1" spc="-2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editor) </a:t>
            </a:r>
            <a:r>
              <a:rPr sz="1800" b="1" i="1" dirty="0">
                <a:latin typeface="Times New Roman"/>
                <a:cs typeface="Times New Roman"/>
              </a:rPr>
              <a:t>Browser</a:t>
            </a:r>
            <a:r>
              <a:rPr sz="1800" b="1" i="1" spc="-7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Developer</a:t>
            </a:r>
            <a:r>
              <a:rPr sz="1800" b="1" i="1" spc="-7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Tools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b="1" i="1" dirty="0">
                <a:latin typeface="Times New Roman"/>
                <a:cs typeface="Times New Roman"/>
              </a:rPr>
              <a:t>Icons/Fonts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(like</a:t>
            </a:r>
            <a:r>
              <a:rPr sz="1800" b="1" i="1" spc="-3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Font</a:t>
            </a:r>
            <a:r>
              <a:rPr sz="1800" b="1" i="1" spc="-95" dirty="0">
                <a:latin typeface="Times New Roman"/>
                <a:cs typeface="Times New Roman"/>
              </a:rPr>
              <a:t> </a:t>
            </a:r>
            <a:r>
              <a:rPr sz="1800" b="1" i="1" spc="-20" dirty="0">
                <a:latin typeface="Times New Roman"/>
                <a:cs typeface="Times New Roman"/>
              </a:rPr>
              <a:t>Awesome,</a:t>
            </a:r>
            <a:r>
              <a:rPr sz="1800" b="1" i="1" spc="-5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Google</a:t>
            </a:r>
            <a:r>
              <a:rPr sz="1800" b="1" i="1" spc="-35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Fonts) Techniques:</a:t>
            </a:r>
            <a:endParaRPr sz="1800">
              <a:latin typeface="Times New Roman"/>
              <a:cs typeface="Times New Roman"/>
            </a:endParaRPr>
          </a:p>
          <a:p>
            <a:pPr marL="12700" marR="643890">
              <a:lnSpc>
                <a:spcPct val="100000"/>
              </a:lnSpc>
            </a:pPr>
            <a:r>
              <a:rPr sz="1800" b="1" i="1" dirty="0">
                <a:latin typeface="Times New Roman"/>
                <a:cs typeface="Times New Roman"/>
              </a:rPr>
              <a:t>Responsive</a:t>
            </a:r>
            <a:r>
              <a:rPr sz="1800" b="1" i="1" spc="-2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Design</a:t>
            </a:r>
            <a:r>
              <a:rPr sz="1800" b="1" i="1" spc="-2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(works</a:t>
            </a:r>
            <a:r>
              <a:rPr sz="1800" b="1" i="1" spc="-3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on</a:t>
            </a:r>
            <a:r>
              <a:rPr sz="1800" b="1" i="1" spc="-2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all</a:t>
            </a:r>
            <a:r>
              <a:rPr sz="1800" b="1" i="1" spc="-25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devices) </a:t>
            </a:r>
            <a:r>
              <a:rPr sz="1800" b="1" i="1" dirty="0">
                <a:latin typeface="Times New Roman"/>
                <a:cs typeface="Times New Roman"/>
              </a:rPr>
              <a:t>Smooth</a:t>
            </a:r>
            <a:r>
              <a:rPr sz="1800" b="1" i="1" spc="-35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Scrolling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Times New Roman"/>
                <a:cs typeface="Times New Roman"/>
              </a:rPr>
              <a:t>Animations</a:t>
            </a:r>
            <a:r>
              <a:rPr sz="1800" b="1" i="1" spc="-3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on</a:t>
            </a:r>
            <a:r>
              <a:rPr sz="1800" b="1" i="1" spc="-2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scroll</a:t>
            </a:r>
            <a:r>
              <a:rPr sz="1800" b="1" i="1" spc="-2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(Intersection</a:t>
            </a:r>
            <a:r>
              <a:rPr sz="1800" b="1" i="1" spc="-3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Observer)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Times New Roman"/>
                <a:cs typeface="Times New Roman"/>
              </a:rPr>
              <a:t>Form</a:t>
            </a:r>
            <a:r>
              <a:rPr sz="1800" b="1" i="1" spc="-2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Validation</a:t>
            </a:r>
            <a:endParaRPr sz="1800">
              <a:latin typeface="Times New Roman"/>
              <a:cs typeface="Times New Roman"/>
            </a:endParaRPr>
          </a:p>
          <a:p>
            <a:pPr marL="12700" marR="1880235">
              <a:lnSpc>
                <a:spcPct val="100000"/>
              </a:lnSpc>
              <a:spcBef>
                <a:spcPts val="5"/>
              </a:spcBef>
            </a:pPr>
            <a:r>
              <a:rPr sz="1800" b="1" i="1" dirty="0">
                <a:latin typeface="Times New Roman"/>
                <a:cs typeface="Times New Roman"/>
              </a:rPr>
              <a:t>Hover</a:t>
            </a:r>
            <a:r>
              <a:rPr sz="1800" b="1" i="1" spc="-4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and</a:t>
            </a:r>
            <a:r>
              <a:rPr sz="1800" b="1" i="1" spc="-2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transition</a:t>
            </a:r>
            <a:r>
              <a:rPr sz="1800" b="1" i="1" spc="-4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effects </a:t>
            </a:r>
            <a:r>
              <a:rPr sz="1800" b="1" i="1" dirty="0">
                <a:latin typeface="Times New Roman"/>
                <a:cs typeface="Times New Roman"/>
              </a:rPr>
              <a:t>Grid</a:t>
            </a:r>
            <a:r>
              <a:rPr sz="1800" b="1" i="1" spc="-2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and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Flexbox</a:t>
            </a:r>
            <a:r>
              <a:rPr sz="1800" b="1" i="1" spc="-20" dirty="0">
                <a:latin typeface="Times New Roman"/>
                <a:cs typeface="Times New Roman"/>
              </a:rPr>
              <a:t> </a:t>
            </a:r>
            <a:r>
              <a:rPr sz="1800" b="1" i="1" spc="-10" dirty="0">
                <a:latin typeface="Times New Roman"/>
                <a:cs typeface="Times New Roman"/>
              </a:rPr>
              <a:t>layouts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9241" y="259334"/>
            <a:ext cx="840475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Trebuchet MS" panose="020B0603020202020204" pitchFamily="34" charset="0"/>
              </a:rPr>
              <a:t>PO</a:t>
            </a:r>
            <a:r>
              <a:rPr lang="en-US" sz="4000" dirty="0">
                <a:latin typeface="Trebuchet MS" panose="020B0603020202020204" pitchFamily="34" charset="0"/>
              </a:rPr>
              <a:t>R</a:t>
            </a:r>
            <a:r>
              <a:rPr sz="4000" dirty="0">
                <a:latin typeface="Trebuchet MS" panose="020B0603020202020204" pitchFamily="34" charset="0"/>
              </a:rPr>
              <a:t>TFOLIO</a:t>
            </a:r>
            <a:r>
              <a:rPr sz="4000" spc="-45" dirty="0">
                <a:latin typeface="Trebuchet MS" panose="020B0603020202020204" pitchFamily="34" charset="0"/>
              </a:rPr>
              <a:t> </a:t>
            </a:r>
            <a:r>
              <a:rPr sz="4000" dirty="0">
                <a:latin typeface="Trebuchet MS" panose="020B0603020202020204" pitchFamily="34" charset="0"/>
              </a:rPr>
              <a:t>DESIGN</a:t>
            </a:r>
            <a:r>
              <a:rPr sz="4000" spc="-250" dirty="0">
                <a:latin typeface="Trebuchet MS" panose="020B0603020202020204" pitchFamily="34" charset="0"/>
              </a:rPr>
              <a:t> </a:t>
            </a:r>
            <a:r>
              <a:rPr sz="4000" dirty="0">
                <a:latin typeface="Trebuchet MS" panose="020B0603020202020204" pitchFamily="34" charset="0"/>
              </a:rPr>
              <a:t>AND</a:t>
            </a:r>
            <a:r>
              <a:rPr sz="4000" spc="-65" dirty="0">
                <a:latin typeface="Trebuchet MS" panose="020B0603020202020204" pitchFamily="34" charset="0"/>
              </a:rPr>
              <a:t> </a:t>
            </a:r>
            <a:r>
              <a:rPr sz="4000" spc="-55" dirty="0">
                <a:latin typeface="Trebuchet MS" panose="020B0603020202020204" pitchFamily="34" charset="0"/>
              </a:rPr>
              <a:t>LAYOUT:</a:t>
            </a:r>
            <a:endParaRPr sz="4000" dirty="0">
              <a:latin typeface="Trebuchet MS" panose="020B0603020202020204" pitchFamily="3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5" name="object 5"/>
          <p:cNvSpPr txBox="1"/>
          <p:nvPr/>
        </p:nvSpPr>
        <p:spPr>
          <a:xfrm>
            <a:off x="727049" y="908558"/>
            <a:ext cx="856361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4335" indent="-10795">
              <a:lnSpc>
                <a:spcPct val="100000"/>
              </a:lnSpc>
              <a:spcBef>
                <a:spcPts val="95"/>
              </a:spcBef>
              <a:buSzPct val="96428"/>
              <a:buFont typeface="Times New Roman"/>
              <a:buChar char="•"/>
              <a:tabLst>
                <a:tab pos="13525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	Header: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Fixed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navbar</a:t>
            </a:r>
            <a:r>
              <a:rPr sz="2800" i="1" spc="-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with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smooth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scrolling</a:t>
            </a:r>
            <a:r>
              <a:rPr sz="2800" i="1" spc="-8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and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mobile menu.</a:t>
            </a:r>
            <a:endParaRPr sz="2800" dirty="0">
              <a:latin typeface="Times New Roman"/>
              <a:cs typeface="Times New Roman"/>
            </a:endParaRPr>
          </a:p>
          <a:p>
            <a:pPr marL="135255" indent="-133350">
              <a:lnSpc>
                <a:spcPct val="100000"/>
              </a:lnSpc>
              <a:buSzPct val="96428"/>
              <a:buFont typeface="Times New Roman"/>
              <a:buChar char="•"/>
              <a:tabLst>
                <a:tab pos="13525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Hero: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Introduction</a:t>
            </a:r>
            <a:r>
              <a:rPr sz="2800" i="1" spc="-9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with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name,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role,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and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profile</a:t>
            </a:r>
            <a:r>
              <a:rPr sz="2800" i="1" spc="-7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image.</a:t>
            </a:r>
            <a:endParaRPr sz="2800" dirty="0">
              <a:latin typeface="Times New Roman"/>
              <a:cs typeface="Times New Roman"/>
            </a:endParaRPr>
          </a:p>
          <a:p>
            <a:pPr marL="12700" marR="389890" indent="-10795">
              <a:lnSpc>
                <a:spcPct val="100000"/>
              </a:lnSpc>
              <a:buSzPct val="96428"/>
              <a:buFont typeface="Times New Roman"/>
              <a:buChar char="•"/>
              <a:tabLst>
                <a:tab pos="13525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	About/Skills:</a:t>
            </a:r>
            <a:r>
              <a:rPr sz="2800" b="1" i="1" spc="-6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Short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bio,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stats,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technical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and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soft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skills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in </a:t>
            </a:r>
            <a:r>
              <a:rPr sz="2800" i="1" spc="-10" dirty="0">
                <a:latin typeface="Times New Roman"/>
                <a:cs typeface="Times New Roman"/>
              </a:rPr>
              <a:t>grids.</a:t>
            </a:r>
            <a:endParaRPr sz="2800" dirty="0">
              <a:latin typeface="Times New Roman"/>
              <a:cs typeface="Times New Roman"/>
            </a:endParaRPr>
          </a:p>
          <a:p>
            <a:pPr marL="135255" indent="-133350">
              <a:lnSpc>
                <a:spcPct val="100000"/>
              </a:lnSpc>
              <a:buSzPct val="96428"/>
              <a:buFont typeface="Times New Roman"/>
              <a:buChar char="•"/>
              <a:tabLst>
                <a:tab pos="13525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Projects:</a:t>
            </a:r>
            <a:r>
              <a:rPr sz="2800" b="1" i="1" spc="-7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Cards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with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project</a:t>
            </a:r>
            <a:r>
              <a:rPr sz="2800" i="1" spc="-7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details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and</a:t>
            </a:r>
            <a:r>
              <a:rPr sz="2800" i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technologies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used.</a:t>
            </a:r>
            <a:endParaRPr sz="2800" dirty="0">
              <a:latin typeface="Times New Roman"/>
              <a:cs typeface="Times New Roman"/>
            </a:endParaRPr>
          </a:p>
          <a:p>
            <a:pPr marL="135255" indent="-133350">
              <a:lnSpc>
                <a:spcPct val="100000"/>
              </a:lnSpc>
              <a:buSzPct val="96428"/>
              <a:buFont typeface="Times New Roman"/>
              <a:buChar char="•"/>
              <a:tabLst>
                <a:tab pos="13525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Achievements/Goals:</a:t>
            </a:r>
            <a:r>
              <a:rPr sz="2800" b="1" i="1" spc="-1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Cards</a:t>
            </a:r>
            <a:r>
              <a:rPr sz="2800" i="1" spc="-9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for</a:t>
            </a:r>
            <a:r>
              <a:rPr sz="2800" i="1" spc="-1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awards</a:t>
            </a:r>
            <a:r>
              <a:rPr sz="2800" i="1" spc="-9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and</a:t>
            </a:r>
            <a:r>
              <a:rPr sz="2800" i="1" spc="-9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future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goals.</a:t>
            </a:r>
            <a:endParaRPr sz="2800" dirty="0">
              <a:latin typeface="Times New Roman"/>
              <a:cs typeface="Times New Roman"/>
            </a:endParaRPr>
          </a:p>
          <a:p>
            <a:pPr marL="12700" marR="5080" indent="-10795">
              <a:lnSpc>
                <a:spcPct val="100000"/>
              </a:lnSpc>
              <a:spcBef>
                <a:spcPts val="5"/>
              </a:spcBef>
              <a:buSzPct val="96428"/>
              <a:buFont typeface="Times New Roman"/>
              <a:buChar char="•"/>
              <a:tabLst>
                <a:tab pos="135255" algn="l"/>
              </a:tabLst>
            </a:pPr>
            <a:r>
              <a:rPr sz="2800" b="1" i="1" dirty="0">
                <a:latin typeface="Times New Roman"/>
                <a:cs typeface="Times New Roman"/>
              </a:rPr>
              <a:t>	Contact/Footer: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Contact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form,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info,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and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simple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footer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with </a:t>
            </a:r>
            <a:r>
              <a:rPr sz="2800" i="1" dirty="0">
                <a:latin typeface="Times New Roman"/>
                <a:cs typeface="Times New Roman"/>
              </a:rPr>
              <a:t>page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counter.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594" y="350265"/>
            <a:ext cx="9365615" cy="510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indent="-325755">
              <a:lnSpc>
                <a:spcPct val="100000"/>
              </a:lnSpc>
              <a:spcBef>
                <a:spcPts val="100"/>
              </a:spcBef>
              <a:buSzPct val="97916"/>
              <a:buFont typeface="Trebuchet MS"/>
              <a:buChar char="•"/>
              <a:tabLst>
                <a:tab pos="330835" algn="l"/>
              </a:tabLst>
            </a:pPr>
            <a:r>
              <a:rPr sz="4000" b="1" dirty="0">
                <a:latin typeface="Trebuchet MS"/>
                <a:cs typeface="Trebuchet MS"/>
              </a:rPr>
              <a:t>FEATURES</a:t>
            </a:r>
            <a:r>
              <a:rPr sz="4000" b="1" spc="-25" dirty="0">
                <a:latin typeface="Trebuchet MS"/>
                <a:cs typeface="Trebuchet MS"/>
              </a:rPr>
              <a:t> </a:t>
            </a:r>
            <a:r>
              <a:rPr sz="4000" b="1" dirty="0">
                <a:latin typeface="Trebuchet MS"/>
                <a:cs typeface="Trebuchet MS"/>
              </a:rPr>
              <a:t>AND</a:t>
            </a:r>
            <a:r>
              <a:rPr sz="4000" b="1" spc="-15" dirty="0">
                <a:latin typeface="Trebuchet MS"/>
                <a:cs typeface="Trebuchet MS"/>
              </a:rPr>
              <a:t> </a:t>
            </a:r>
            <a:r>
              <a:rPr sz="4000" b="1" spc="-10" dirty="0">
                <a:latin typeface="Trebuchet MS"/>
                <a:cs typeface="Trebuchet MS"/>
              </a:rPr>
              <a:t>FUNCTIONALITY</a:t>
            </a:r>
            <a:endParaRPr sz="4000" dirty="0">
              <a:latin typeface="Trebuchet MS"/>
              <a:cs typeface="Trebuchet MS"/>
            </a:endParaRPr>
          </a:p>
          <a:p>
            <a:pPr marL="598170" lvl="1" indent="-114300">
              <a:lnSpc>
                <a:spcPct val="100000"/>
              </a:lnSpc>
              <a:spcBef>
                <a:spcPts val="5460"/>
              </a:spcBef>
              <a:buSzPct val="95833"/>
              <a:buFont typeface="Times New Roman"/>
              <a:buChar char="•"/>
              <a:tabLst>
                <a:tab pos="59817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Responsive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Design: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i="1" spc="-30" dirty="0">
                <a:latin typeface="Times New Roman"/>
                <a:cs typeface="Times New Roman"/>
              </a:rPr>
              <a:t>Works </a:t>
            </a:r>
            <a:r>
              <a:rPr sz="2400" i="1" dirty="0">
                <a:latin typeface="Times New Roman"/>
                <a:cs typeface="Times New Roman"/>
              </a:rPr>
              <a:t>on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desktop,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tablet,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mobile.</a:t>
            </a:r>
            <a:endParaRPr sz="2400" dirty="0">
              <a:latin typeface="Times New Roman"/>
              <a:cs typeface="Times New Roman"/>
            </a:endParaRPr>
          </a:p>
          <a:p>
            <a:pPr marL="492125" marR="988060" lvl="1" indent="-8255">
              <a:lnSpc>
                <a:spcPct val="100000"/>
              </a:lnSpc>
              <a:buSzPct val="95833"/>
              <a:buFont typeface="Times New Roman"/>
              <a:buChar char="•"/>
              <a:tabLst>
                <a:tab pos="59817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	Navigation: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Fixed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navbar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with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smooth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scrolling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active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link </a:t>
            </a:r>
            <a:r>
              <a:rPr sz="2400" i="1" spc="-10" dirty="0">
                <a:latin typeface="Times New Roman"/>
                <a:cs typeface="Times New Roman"/>
              </a:rPr>
              <a:t>highlighting.</a:t>
            </a:r>
            <a:endParaRPr sz="2400" dirty="0">
              <a:latin typeface="Times New Roman"/>
              <a:cs typeface="Times New Roman"/>
            </a:endParaRPr>
          </a:p>
          <a:p>
            <a:pPr marL="598170" lvl="1" indent="-114300">
              <a:lnSpc>
                <a:spcPct val="100000"/>
              </a:lnSpc>
              <a:buSzPct val="95833"/>
              <a:buFont typeface="Times New Roman"/>
              <a:buChar char="•"/>
              <a:tabLst>
                <a:tab pos="59817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Hero</a:t>
            </a:r>
            <a:r>
              <a:rPr sz="2400" b="1" i="1" spc="-5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Section:</a:t>
            </a:r>
            <a:r>
              <a:rPr sz="2400" b="1" i="1" spc="-5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Typing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effect</a:t>
            </a:r>
            <a:r>
              <a:rPr sz="2400" i="1" spc="-6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on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title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profile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introduction.</a:t>
            </a:r>
            <a:endParaRPr sz="2400" dirty="0">
              <a:latin typeface="Times New Roman"/>
              <a:cs typeface="Times New Roman"/>
            </a:endParaRPr>
          </a:p>
          <a:p>
            <a:pPr marL="598170" lvl="1" indent="-114300">
              <a:lnSpc>
                <a:spcPct val="100000"/>
              </a:lnSpc>
              <a:buSzPct val="95833"/>
              <a:buFont typeface="Times New Roman"/>
              <a:buChar char="•"/>
              <a:tabLst>
                <a:tab pos="59817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Skills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&amp;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Stats: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Animated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counters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hover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effects.</a:t>
            </a:r>
            <a:endParaRPr sz="2400" dirty="0">
              <a:latin typeface="Times New Roman"/>
              <a:cs typeface="Times New Roman"/>
            </a:endParaRPr>
          </a:p>
          <a:p>
            <a:pPr marL="598170" lvl="1" indent="-114300">
              <a:lnSpc>
                <a:spcPct val="100000"/>
              </a:lnSpc>
              <a:spcBef>
                <a:spcPts val="5"/>
              </a:spcBef>
              <a:buSzPct val="95833"/>
              <a:buFont typeface="Times New Roman"/>
              <a:buChar char="•"/>
              <a:tabLst>
                <a:tab pos="59817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Projects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&amp;</a:t>
            </a:r>
            <a:r>
              <a:rPr sz="2400" b="1" i="1" spc="-114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Achievements: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Interactive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cards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with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hover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animations.</a:t>
            </a:r>
            <a:endParaRPr sz="2400" dirty="0">
              <a:latin typeface="Times New Roman"/>
              <a:cs typeface="Times New Roman"/>
            </a:endParaRPr>
          </a:p>
          <a:p>
            <a:pPr marL="598170" lvl="1" indent="-114300">
              <a:lnSpc>
                <a:spcPct val="100000"/>
              </a:lnSpc>
              <a:buSzPct val="95833"/>
              <a:buFont typeface="Times New Roman"/>
              <a:buChar char="•"/>
              <a:tabLst>
                <a:tab pos="59817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Contact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Form: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Validation,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send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animation,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</a:t>
            </a:r>
            <a:r>
              <a:rPr sz="2400" i="1" spc="-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reset</a:t>
            </a:r>
            <a:r>
              <a:rPr sz="2400" i="1" spc="-4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functionality.</a:t>
            </a:r>
            <a:endParaRPr sz="2400" dirty="0">
              <a:latin typeface="Times New Roman"/>
              <a:cs typeface="Times New Roman"/>
            </a:endParaRPr>
          </a:p>
          <a:p>
            <a:pPr marL="598170" lvl="1" indent="-114300">
              <a:lnSpc>
                <a:spcPct val="100000"/>
              </a:lnSpc>
              <a:buSzPct val="95833"/>
              <a:buFont typeface="Times New Roman"/>
              <a:buChar char="•"/>
              <a:tabLst>
                <a:tab pos="59817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Scroll</a:t>
            </a:r>
            <a:r>
              <a:rPr sz="2400" b="1" i="1" spc="-114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Animations: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Elements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fade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and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slide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up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on</a:t>
            </a:r>
            <a:r>
              <a:rPr sz="2400" i="1" spc="-10" dirty="0">
                <a:latin typeface="Times New Roman"/>
                <a:cs typeface="Times New Roman"/>
              </a:rPr>
              <a:t> scroll.</a:t>
            </a:r>
            <a:endParaRPr sz="2400" dirty="0">
              <a:latin typeface="Times New Roman"/>
              <a:cs typeface="Times New Roman"/>
            </a:endParaRPr>
          </a:p>
          <a:p>
            <a:pPr marL="598170" lvl="1" indent="-114300">
              <a:lnSpc>
                <a:spcPct val="100000"/>
              </a:lnSpc>
              <a:buSzPct val="95833"/>
              <a:buFont typeface="Times New Roman"/>
              <a:buChar char="•"/>
              <a:tabLst>
                <a:tab pos="59817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Page</a:t>
            </a:r>
            <a:r>
              <a:rPr sz="2400" b="1" i="1" spc="-6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Counter: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Displays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current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section/page.</a:t>
            </a:r>
            <a:endParaRPr sz="2400" dirty="0">
              <a:latin typeface="Times New Roman"/>
              <a:cs typeface="Times New Roman"/>
            </a:endParaRPr>
          </a:p>
          <a:p>
            <a:pPr marL="598170" lvl="1" indent="-114300">
              <a:lnSpc>
                <a:spcPct val="100000"/>
              </a:lnSpc>
              <a:buSzPct val="95833"/>
              <a:buFont typeface="Times New Roman"/>
              <a:buChar char="•"/>
              <a:tabLst>
                <a:tab pos="59817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Mobile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Menu: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Hamburger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menu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for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small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screens.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776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Trebuchet MS</vt:lpstr>
      <vt:lpstr>Wingdings 3</vt:lpstr>
      <vt:lpstr>Ion</vt:lpstr>
      <vt:lpstr>Digital Portfolio</vt:lpstr>
      <vt:lpstr>PROJECT TITLE:</vt:lpstr>
      <vt:lpstr>AGENDA</vt:lpstr>
      <vt:lpstr>PROBLEM STATEMENT:   </vt:lpstr>
      <vt:lpstr> PROJECT</vt:lpstr>
      <vt:lpstr>WHO ARE THE END USERS?</vt:lpstr>
      <vt:lpstr>TOOLS AND TECHNIQUES</vt:lpstr>
      <vt:lpstr>PORTFOLIO DESIGN AND LAYOUT:</vt:lpstr>
      <vt:lpstr>PowerPoint Presentation</vt:lpstr>
      <vt:lpstr>RESULT&amp;SCREENSHOTS: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deepan vijay</dc:creator>
  <cp:lastModifiedBy>Dinesh Karthik</cp:lastModifiedBy>
  <cp:revision>5</cp:revision>
  <dcterms:created xsi:type="dcterms:W3CDTF">2025-08-29T16:05:17Z</dcterms:created>
  <dcterms:modified xsi:type="dcterms:W3CDTF">2025-08-29T16:49:12Z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2025-08-26T00:00:00Z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2025-08-29T00:00:00Z</vt:filetime>
  </property>
  <property fmtid="{D5CDD505-2E9C-101B-9397-08002B2CF9AE}" pid="5" name="Producer">
    <vt:lpwstr>Microsoft® PowerPoint® LTSC</vt:lpwstr>
  </property>
</Properties>
</file>