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rimo"/>
      <p:regular r:id="rId25"/>
      <p:bold r:id="rId26"/>
      <p:italic r:id="rId27"/>
      <p:boldItalic r:id="rId28"/>
    </p:embeddedFont>
    <p:embeddedFont>
      <p:font typeface="Arimo SemiBold"/>
      <p:regular r:id="rId29"/>
      <p:bold r:id="rId30"/>
      <p:italic r:id="rId31"/>
      <p:boldItalic r:id="rId32"/>
    </p:embeddedFont>
    <p:embeddedFont>
      <p:font typeface="Arimo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bold.fntdata"/><Relationship Id="rId25" Type="http://schemas.openxmlformats.org/officeDocument/2006/relationships/font" Target="fonts/Arimo-regular.fntdata"/><Relationship Id="rId28" Type="http://schemas.openxmlformats.org/officeDocument/2006/relationships/font" Target="fonts/Arimo-boldItalic.fntdata"/><Relationship Id="rId27" Type="http://schemas.openxmlformats.org/officeDocument/2006/relationships/font" Target="fonts/Arim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mo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imoSemiBold-italic.fntdata"/><Relationship Id="rId30" Type="http://schemas.openxmlformats.org/officeDocument/2006/relationships/font" Target="fonts/ArimoSemiBold-bold.fntdata"/><Relationship Id="rId11" Type="http://schemas.openxmlformats.org/officeDocument/2006/relationships/slide" Target="slides/slide6.xml"/><Relationship Id="rId33" Type="http://schemas.openxmlformats.org/officeDocument/2006/relationships/font" Target="fonts/ArimoMedium-regular.fntdata"/><Relationship Id="rId10" Type="http://schemas.openxmlformats.org/officeDocument/2006/relationships/slide" Target="slides/slide5.xml"/><Relationship Id="rId32" Type="http://schemas.openxmlformats.org/officeDocument/2006/relationships/font" Target="fonts/ArimoSemiBold-boldItalic.fntdata"/><Relationship Id="rId13" Type="http://schemas.openxmlformats.org/officeDocument/2006/relationships/slide" Target="slides/slide8.xml"/><Relationship Id="rId35" Type="http://schemas.openxmlformats.org/officeDocument/2006/relationships/font" Target="fonts/ArimoMedium-italic.fntdata"/><Relationship Id="rId12" Type="http://schemas.openxmlformats.org/officeDocument/2006/relationships/slide" Target="slides/slide7.xml"/><Relationship Id="rId34" Type="http://schemas.openxmlformats.org/officeDocument/2006/relationships/font" Target="fonts/ArimoMedium-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Arimo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9cbc4141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9cbc4141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9cbc4141f0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9cbc4141f0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9cbc4141f0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9cbc4141f0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9d5dff199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9d5dff199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narrow down. Apple is the most sold/ popular brand and fall/winter 2017 seems to be where the most action is.</a:t>
            </a:r>
            <a:endParaRPr/>
          </a:p>
          <a:p>
            <a:pPr indent="0" lvl="0" marL="0" rtl="0" algn="l">
              <a:spcBef>
                <a:spcPts val="0"/>
              </a:spcBef>
              <a:spcAft>
                <a:spcPts val="0"/>
              </a:spcAft>
              <a:buNone/>
            </a:pPr>
            <a:r>
              <a:rPr lang="en"/>
              <a:t>Even here, we can not say that discount implies more orders. The greater amount of orders seems to b related to a particular time of year rather than discount.NEXT</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9d5dff199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9d5dff199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However some  difference is to be seen when looking into refurbished vs new products: the used versions seem to be on higher demand up till the  end of november, with no clear relation to the </a:t>
            </a:r>
            <a:r>
              <a:rPr lang="en"/>
              <a:t>percentage</a:t>
            </a:r>
            <a:r>
              <a:rPr lang="en"/>
              <a:t> discount,  while bringing significantly higher revenue during a couple of  weeks NEXT PLS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9d5dff1995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9d5dff1995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new ones r on higher demand mostly during one week on late Nov, and only then bring visibly higher revenue NEXT PLS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9d5dff199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9d5dff199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third of new apple products </a:t>
            </a:r>
            <a:r>
              <a:rPr lang="en">
                <a:solidFill>
                  <a:schemeClr val="dk1"/>
                </a:solidFill>
              </a:rPr>
              <a:t>and half of the used products </a:t>
            </a:r>
            <a:r>
              <a:rPr lang="en"/>
              <a:t>r ordered with at least one other item. While looking into those combined orders’ items, one may see</a:t>
            </a:r>
            <a:endParaRPr/>
          </a:p>
          <a:p>
            <a:pPr indent="0" lvl="0" marL="0" rtl="0" algn="l">
              <a:spcBef>
                <a:spcPts val="0"/>
              </a:spcBef>
              <a:spcAft>
                <a:spcPts val="0"/>
              </a:spcAft>
              <a:buNone/>
            </a:pPr>
            <a:r>
              <a:rPr lang="en"/>
              <a:t>there seem to b brands, products and features associated with only one or only the other category. That MAY suggest two very different types of clients and therefore need for different discounts strategies. More on that Pranab: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9cbc4141f0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39cbc4141f0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9cbc4141f0_0_1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9cbc4141f0_0_1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9cbc4141f0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9cbc4141f0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9d5dff199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9d5dff199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slides when explanation is required!!!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9cbc4141f0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9cbc4141f0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new clients - but i don’t see the way to check it here…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9cbc4141f0_0_10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9cbc4141f0_0_1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9cbc4141f0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9cbc4141f0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would wait with telling the conclusion (actually that is what we usually we but Christopher explicitly told me to bring it up forward)</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9cbc4141f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9cbc4141f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9cbc4141f0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9cbc4141f0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9cbc4141f0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9cbc4141f0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9d5dff199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9d5dff199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9cbc4141f0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9cbc4141f0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BLANK_1_3">
    <p:bg>
      <p:bgPr>
        <a:solidFill>
          <a:schemeClr val="accent5"/>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4816" l="0" r="0" t="0"/>
          <a:stretch/>
        </p:blipFill>
        <p:spPr>
          <a:xfrm>
            <a:off x="277500" y="277500"/>
            <a:ext cx="8589000" cy="4599000"/>
          </a:xfrm>
          <a:prstGeom prst="roundRect">
            <a:avLst>
              <a:gd fmla="val 13515" name="adj"/>
            </a:avLst>
          </a:prstGeom>
          <a:noFill/>
          <a:ln>
            <a:noFill/>
          </a:ln>
        </p:spPr>
      </p:pic>
      <p:sp>
        <p:nvSpPr>
          <p:cNvPr id="10" name="Google Shape;10;p2"/>
          <p:cNvSpPr txBox="1"/>
          <p:nvPr>
            <p:ph idx="1" type="subTitle"/>
          </p:nvPr>
        </p:nvSpPr>
        <p:spPr>
          <a:xfrm>
            <a:off x="821004" y="4044275"/>
            <a:ext cx="5859300" cy="452700"/>
          </a:xfrm>
          <a:prstGeom prst="rect">
            <a:avLst/>
          </a:prstGeom>
        </p:spPr>
        <p:txBody>
          <a:bodyPr anchorCtr="0" anchor="t"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cxnSp>
        <p:nvCxnSpPr>
          <p:cNvPr id="11" name="Google Shape;11;p2"/>
          <p:cNvCxnSpPr/>
          <p:nvPr/>
        </p:nvCxnSpPr>
        <p:spPr>
          <a:xfrm>
            <a:off x="805650" y="792575"/>
            <a:ext cx="75471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805650" y="4521775"/>
            <a:ext cx="7547100" cy="0"/>
          </a:xfrm>
          <a:prstGeom prst="straightConnector1">
            <a:avLst/>
          </a:prstGeom>
          <a:noFill/>
          <a:ln cap="flat" cmpd="sng" w="9525">
            <a:solidFill>
              <a:schemeClr val="dk1"/>
            </a:solidFill>
            <a:prstDash val="solid"/>
            <a:round/>
            <a:headEnd len="med" w="med" type="none"/>
            <a:tailEnd len="med" w="med" type="none"/>
          </a:ln>
        </p:spPr>
      </p:cxnSp>
      <p:sp>
        <p:nvSpPr>
          <p:cNvPr id="13" name="Google Shape;13;p2"/>
          <p:cNvSpPr txBox="1"/>
          <p:nvPr>
            <p:ph idx="2" type="subTitle"/>
          </p:nvPr>
        </p:nvSpPr>
        <p:spPr>
          <a:xfrm>
            <a:off x="805651" y="582750"/>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sp>
        <p:nvSpPr>
          <p:cNvPr id="14" name="Google Shape;14;p2"/>
          <p:cNvSpPr txBox="1"/>
          <p:nvPr>
            <p:ph idx="3" type="subTitle"/>
          </p:nvPr>
        </p:nvSpPr>
        <p:spPr>
          <a:xfrm>
            <a:off x="2679901" y="582750"/>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sp>
        <p:nvSpPr>
          <p:cNvPr id="15" name="Google Shape;15;p2"/>
          <p:cNvSpPr txBox="1"/>
          <p:nvPr>
            <p:ph idx="4" type="subTitle"/>
          </p:nvPr>
        </p:nvSpPr>
        <p:spPr>
          <a:xfrm>
            <a:off x="7677976" y="582750"/>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sp>
        <p:nvSpPr>
          <p:cNvPr id="16" name="Google Shape;16;p2"/>
          <p:cNvSpPr txBox="1"/>
          <p:nvPr>
            <p:ph type="title"/>
          </p:nvPr>
        </p:nvSpPr>
        <p:spPr>
          <a:xfrm>
            <a:off x="795525" y="2323100"/>
            <a:ext cx="4838100" cy="1453200"/>
          </a:xfrm>
          <a:prstGeom prst="rect">
            <a:avLst/>
          </a:prstGeom>
        </p:spPr>
        <p:txBody>
          <a:bodyPr anchorCtr="0" anchor="b" bIns="0" lIns="0" spcFirstLastPara="1" rIns="0" wrap="square" tIns="0">
            <a:noAutofit/>
          </a:bodyPr>
          <a:lstStyle>
            <a:lvl1pPr lvl="0">
              <a:lnSpc>
                <a:spcPct val="80000"/>
              </a:lnSpc>
              <a:spcBef>
                <a:spcPts val="0"/>
              </a:spcBef>
              <a:spcAft>
                <a:spcPts val="0"/>
              </a:spcAft>
              <a:buNone/>
              <a:defRPr sz="5000"/>
            </a:lvl1pPr>
            <a:lvl2pPr lvl="1">
              <a:lnSpc>
                <a:spcPct val="80000"/>
              </a:lnSpc>
              <a:spcBef>
                <a:spcPts val="0"/>
              </a:spcBef>
              <a:spcAft>
                <a:spcPts val="0"/>
              </a:spcAft>
              <a:buNone/>
              <a:defRPr sz="5000"/>
            </a:lvl2pPr>
            <a:lvl3pPr lvl="2">
              <a:lnSpc>
                <a:spcPct val="80000"/>
              </a:lnSpc>
              <a:spcBef>
                <a:spcPts val="0"/>
              </a:spcBef>
              <a:spcAft>
                <a:spcPts val="0"/>
              </a:spcAft>
              <a:buNone/>
              <a:defRPr sz="5000"/>
            </a:lvl3pPr>
            <a:lvl4pPr lvl="3">
              <a:lnSpc>
                <a:spcPct val="80000"/>
              </a:lnSpc>
              <a:spcBef>
                <a:spcPts val="0"/>
              </a:spcBef>
              <a:spcAft>
                <a:spcPts val="0"/>
              </a:spcAft>
              <a:buNone/>
              <a:defRPr sz="5000"/>
            </a:lvl4pPr>
            <a:lvl5pPr lvl="4">
              <a:lnSpc>
                <a:spcPct val="80000"/>
              </a:lnSpc>
              <a:spcBef>
                <a:spcPts val="0"/>
              </a:spcBef>
              <a:spcAft>
                <a:spcPts val="0"/>
              </a:spcAft>
              <a:buNone/>
              <a:defRPr sz="5000"/>
            </a:lvl5pPr>
            <a:lvl6pPr lvl="5">
              <a:lnSpc>
                <a:spcPct val="80000"/>
              </a:lnSpc>
              <a:spcBef>
                <a:spcPts val="0"/>
              </a:spcBef>
              <a:spcAft>
                <a:spcPts val="0"/>
              </a:spcAft>
              <a:buNone/>
              <a:defRPr sz="5000"/>
            </a:lvl6pPr>
            <a:lvl7pPr lvl="6">
              <a:lnSpc>
                <a:spcPct val="80000"/>
              </a:lnSpc>
              <a:spcBef>
                <a:spcPts val="0"/>
              </a:spcBef>
              <a:spcAft>
                <a:spcPts val="0"/>
              </a:spcAft>
              <a:buNone/>
              <a:defRPr sz="5000"/>
            </a:lvl7pPr>
            <a:lvl8pPr lvl="7">
              <a:lnSpc>
                <a:spcPct val="80000"/>
              </a:lnSpc>
              <a:spcBef>
                <a:spcPts val="0"/>
              </a:spcBef>
              <a:spcAft>
                <a:spcPts val="0"/>
              </a:spcAft>
              <a:buNone/>
              <a:defRPr sz="5000"/>
            </a:lvl8pPr>
            <a:lvl9pPr lvl="8">
              <a:lnSpc>
                <a:spcPct val="80000"/>
              </a:lnSpc>
              <a:spcBef>
                <a:spcPts val="0"/>
              </a:spcBef>
              <a:spcAft>
                <a:spcPts val="0"/>
              </a:spcAft>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1">
  <p:cSld name="CUSTOM_11">
    <p:bg>
      <p:bgPr>
        <a:solidFill>
          <a:schemeClr val="accent5"/>
        </a:solidFill>
      </p:bgPr>
    </p:bg>
    <p:spTree>
      <p:nvGrpSpPr>
        <p:cNvPr id="107" name="Shape 107"/>
        <p:cNvGrpSpPr/>
        <p:nvPr/>
      </p:nvGrpSpPr>
      <p:grpSpPr>
        <a:xfrm>
          <a:off x="0" y="0"/>
          <a:ext cx="0" cy="0"/>
          <a:chOff x="0" y="0"/>
          <a:chExt cx="0" cy="0"/>
        </a:xfrm>
      </p:grpSpPr>
      <p:sp>
        <p:nvSpPr>
          <p:cNvPr id="108" name="Google Shape;108;p11"/>
          <p:cNvSpPr/>
          <p:nvPr>
            <p:ph idx="2" type="pic"/>
          </p:nvPr>
        </p:nvSpPr>
        <p:spPr>
          <a:xfrm>
            <a:off x="7480825" y="734600"/>
            <a:ext cx="1383900" cy="1660200"/>
          </a:xfrm>
          <a:prstGeom prst="roundRect">
            <a:avLst>
              <a:gd fmla="val 11646" name="adj"/>
            </a:avLst>
          </a:prstGeom>
          <a:noFill/>
          <a:ln>
            <a:noFill/>
          </a:ln>
        </p:spPr>
      </p:sp>
      <p:sp>
        <p:nvSpPr>
          <p:cNvPr id="109" name="Google Shape;109;p11"/>
          <p:cNvSpPr/>
          <p:nvPr>
            <p:ph idx="3" type="pic"/>
          </p:nvPr>
        </p:nvSpPr>
        <p:spPr>
          <a:xfrm>
            <a:off x="7480825" y="2521175"/>
            <a:ext cx="1383900" cy="1879200"/>
          </a:xfrm>
          <a:prstGeom prst="roundRect">
            <a:avLst>
              <a:gd fmla="val 11646" name="adj"/>
            </a:avLst>
          </a:prstGeom>
          <a:noFill/>
          <a:ln>
            <a:noFill/>
          </a:ln>
        </p:spPr>
      </p:sp>
      <p:sp>
        <p:nvSpPr>
          <p:cNvPr id="110" name="Google Shape;110;p11"/>
          <p:cNvSpPr/>
          <p:nvPr>
            <p:ph idx="4" type="pic"/>
          </p:nvPr>
        </p:nvSpPr>
        <p:spPr>
          <a:xfrm>
            <a:off x="4665550" y="850900"/>
            <a:ext cx="2589300" cy="3433200"/>
          </a:xfrm>
          <a:prstGeom prst="roundRect">
            <a:avLst>
              <a:gd fmla="val 6330" name="adj"/>
            </a:avLst>
          </a:prstGeom>
          <a:noFill/>
          <a:ln>
            <a:noFill/>
          </a:ln>
        </p:spPr>
      </p:sp>
      <p:sp>
        <p:nvSpPr>
          <p:cNvPr id="111" name="Google Shape;111;p11"/>
          <p:cNvSpPr txBox="1"/>
          <p:nvPr>
            <p:ph type="title"/>
          </p:nvPr>
        </p:nvSpPr>
        <p:spPr>
          <a:xfrm>
            <a:off x="2775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12" name="Google Shape;112;p11"/>
          <p:cNvSpPr txBox="1"/>
          <p:nvPr>
            <p:ph idx="5" type="title"/>
          </p:nvPr>
        </p:nvSpPr>
        <p:spPr>
          <a:xfrm>
            <a:off x="2775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13" name="Google Shape;113;p11"/>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14" name="Google Shape;114;p11"/>
          <p:cNvSpPr txBox="1"/>
          <p:nvPr>
            <p:ph idx="6"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15" name="Google Shape;115;p11"/>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2">
  <p:cSld name="CUSTOM_11_1">
    <p:bg>
      <p:bgPr>
        <a:solidFill>
          <a:schemeClr val="accent5"/>
        </a:solidFill>
      </p:bgPr>
    </p:bg>
    <p:spTree>
      <p:nvGrpSpPr>
        <p:cNvPr id="116" name="Shape 116"/>
        <p:cNvGrpSpPr/>
        <p:nvPr/>
      </p:nvGrpSpPr>
      <p:grpSpPr>
        <a:xfrm>
          <a:off x="0" y="0"/>
          <a:ext cx="0" cy="0"/>
          <a:chOff x="0" y="0"/>
          <a:chExt cx="0" cy="0"/>
        </a:xfrm>
      </p:grpSpPr>
      <p:sp>
        <p:nvSpPr>
          <p:cNvPr id="117" name="Google Shape;117;p12"/>
          <p:cNvSpPr/>
          <p:nvPr/>
        </p:nvSpPr>
        <p:spPr>
          <a:xfrm>
            <a:off x="6107109" y="582300"/>
            <a:ext cx="2759400" cy="3586200"/>
          </a:xfrm>
          <a:prstGeom prst="roundRect">
            <a:avLst>
              <a:gd fmla="val 867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118" name="Google Shape;118;p12"/>
          <p:cNvSpPr/>
          <p:nvPr>
            <p:ph idx="2" type="pic"/>
          </p:nvPr>
        </p:nvSpPr>
        <p:spPr>
          <a:xfrm>
            <a:off x="6220309" y="696000"/>
            <a:ext cx="2532900" cy="3358800"/>
          </a:xfrm>
          <a:prstGeom prst="roundRect">
            <a:avLst>
              <a:gd fmla="val 7223" name="adj"/>
            </a:avLst>
          </a:prstGeom>
          <a:noFill/>
          <a:ln>
            <a:noFill/>
          </a:ln>
        </p:spPr>
      </p:sp>
      <p:sp>
        <p:nvSpPr>
          <p:cNvPr id="119" name="Google Shape;119;p12"/>
          <p:cNvSpPr txBox="1"/>
          <p:nvPr>
            <p:ph type="title"/>
          </p:nvPr>
        </p:nvSpPr>
        <p:spPr>
          <a:xfrm>
            <a:off x="2775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20" name="Google Shape;120;p12"/>
          <p:cNvSpPr txBox="1"/>
          <p:nvPr>
            <p:ph idx="3" type="title"/>
          </p:nvPr>
        </p:nvSpPr>
        <p:spPr>
          <a:xfrm>
            <a:off x="2775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21" name="Google Shape;121;p12"/>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2" name="Google Shape;122;p12"/>
          <p:cNvSpPr txBox="1"/>
          <p:nvPr>
            <p:ph idx="4"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3" name="Google Shape;123;p12"/>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
  <p:cSld name="CUSTOM_11_1_1">
    <p:bg>
      <p:bgPr>
        <a:solidFill>
          <a:schemeClr val="accent5"/>
        </a:solidFill>
      </p:bgPr>
    </p:bg>
    <p:spTree>
      <p:nvGrpSpPr>
        <p:cNvPr id="124" name="Shape 124"/>
        <p:cNvGrpSpPr/>
        <p:nvPr/>
      </p:nvGrpSpPr>
      <p:grpSpPr>
        <a:xfrm>
          <a:off x="0" y="0"/>
          <a:ext cx="0" cy="0"/>
          <a:chOff x="0" y="0"/>
          <a:chExt cx="0" cy="0"/>
        </a:xfrm>
      </p:grpSpPr>
      <p:sp>
        <p:nvSpPr>
          <p:cNvPr id="125" name="Google Shape;125;p13"/>
          <p:cNvSpPr txBox="1"/>
          <p:nvPr>
            <p:ph type="title"/>
          </p:nvPr>
        </p:nvSpPr>
        <p:spPr>
          <a:xfrm>
            <a:off x="2775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26" name="Google Shape;126;p13"/>
          <p:cNvSpPr txBox="1"/>
          <p:nvPr>
            <p:ph idx="2" type="title"/>
          </p:nvPr>
        </p:nvSpPr>
        <p:spPr>
          <a:xfrm>
            <a:off x="2775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27" name="Google Shape;127;p13"/>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8" name="Google Shape;128;p13"/>
          <p:cNvSpPr txBox="1"/>
          <p:nvPr>
            <p:ph idx="3"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9" name="Google Shape;129;p13"/>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 Alt 1">
  <p:cSld name="CUSTOM_12">
    <p:bg>
      <p:bgPr>
        <a:solidFill>
          <a:schemeClr val="accent5"/>
        </a:solidFill>
      </p:bgPr>
    </p:bg>
    <p:spTree>
      <p:nvGrpSpPr>
        <p:cNvPr id="130" name="Shape 130"/>
        <p:cNvGrpSpPr/>
        <p:nvPr/>
      </p:nvGrpSpPr>
      <p:grpSpPr>
        <a:xfrm>
          <a:off x="0" y="0"/>
          <a:ext cx="0" cy="0"/>
          <a:chOff x="0" y="0"/>
          <a:chExt cx="0" cy="0"/>
        </a:xfrm>
      </p:grpSpPr>
      <p:sp>
        <p:nvSpPr>
          <p:cNvPr id="131" name="Google Shape;131;p14"/>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32" name="Google Shape;132;p14"/>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33" name="Google Shape;133;p14"/>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34" name="Google Shape;134;p14"/>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35" name="Google Shape;135;p14"/>
          <p:cNvSpPr txBox="1"/>
          <p:nvPr>
            <p:ph idx="3" type="body"/>
          </p:nvPr>
        </p:nvSpPr>
        <p:spPr>
          <a:xfrm>
            <a:off x="4956525" y="3571875"/>
            <a:ext cx="35850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6" name="Google Shape;136;p14"/>
          <p:cNvSpPr txBox="1"/>
          <p:nvPr>
            <p:ph idx="4" type="body"/>
          </p:nvPr>
        </p:nvSpPr>
        <p:spPr>
          <a:xfrm>
            <a:off x="389475" y="3571875"/>
            <a:ext cx="35850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7" name="Google Shape;137;p14"/>
          <p:cNvSpPr txBox="1"/>
          <p:nvPr>
            <p:ph idx="5" type="subTitle"/>
          </p:nvPr>
        </p:nvSpPr>
        <p:spPr>
          <a:xfrm>
            <a:off x="479925" y="2730150"/>
            <a:ext cx="3220500" cy="5073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8" name="Google Shape;138;p14"/>
          <p:cNvSpPr txBox="1"/>
          <p:nvPr>
            <p:ph idx="6" type="subTitle"/>
          </p:nvPr>
        </p:nvSpPr>
        <p:spPr>
          <a:xfrm>
            <a:off x="4868275" y="2730150"/>
            <a:ext cx="3220500" cy="5073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1">
  <p:cSld name="CUSTOM_13">
    <p:bg>
      <p:bgPr>
        <a:solidFill>
          <a:schemeClr val="accent5"/>
        </a:solidFill>
      </p:bgPr>
    </p:bg>
    <p:spTree>
      <p:nvGrpSpPr>
        <p:cNvPr id="139" name="Shape 139"/>
        <p:cNvGrpSpPr/>
        <p:nvPr/>
      </p:nvGrpSpPr>
      <p:grpSpPr>
        <a:xfrm>
          <a:off x="0" y="0"/>
          <a:ext cx="0" cy="0"/>
          <a:chOff x="0" y="0"/>
          <a:chExt cx="0" cy="0"/>
        </a:xfrm>
      </p:grpSpPr>
      <p:sp>
        <p:nvSpPr>
          <p:cNvPr id="140" name="Google Shape;140;p15"/>
          <p:cNvSpPr/>
          <p:nvPr>
            <p:ph idx="2" type="pic"/>
          </p:nvPr>
        </p:nvSpPr>
        <p:spPr>
          <a:xfrm>
            <a:off x="502800" y="2080575"/>
            <a:ext cx="603600" cy="603600"/>
          </a:xfrm>
          <a:prstGeom prst="ellipse">
            <a:avLst/>
          </a:prstGeom>
          <a:noFill/>
          <a:ln>
            <a:noFill/>
          </a:ln>
        </p:spPr>
      </p:sp>
      <p:sp>
        <p:nvSpPr>
          <p:cNvPr id="141" name="Google Shape;141;p15"/>
          <p:cNvSpPr/>
          <p:nvPr>
            <p:ph idx="3" type="pic"/>
          </p:nvPr>
        </p:nvSpPr>
        <p:spPr>
          <a:xfrm>
            <a:off x="6334750" y="2080575"/>
            <a:ext cx="603600" cy="603600"/>
          </a:xfrm>
          <a:prstGeom prst="ellipse">
            <a:avLst/>
          </a:prstGeom>
          <a:noFill/>
          <a:ln>
            <a:noFill/>
          </a:ln>
        </p:spPr>
      </p:sp>
      <p:sp>
        <p:nvSpPr>
          <p:cNvPr id="142" name="Google Shape;142;p15"/>
          <p:cNvSpPr/>
          <p:nvPr>
            <p:ph idx="4" type="pic"/>
          </p:nvPr>
        </p:nvSpPr>
        <p:spPr>
          <a:xfrm>
            <a:off x="3418775" y="2080550"/>
            <a:ext cx="603600" cy="603600"/>
          </a:xfrm>
          <a:prstGeom prst="ellipse">
            <a:avLst/>
          </a:prstGeom>
          <a:noFill/>
          <a:ln>
            <a:noFill/>
          </a:ln>
        </p:spPr>
      </p:sp>
      <p:sp>
        <p:nvSpPr>
          <p:cNvPr id="143" name="Google Shape;143;p15"/>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44" name="Google Shape;144;p15"/>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45" name="Google Shape;145;p15"/>
          <p:cNvSpPr txBox="1"/>
          <p:nvPr>
            <p:ph idx="5"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46" name="Google Shape;146;p15"/>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47" name="Google Shape;147;p15"/>
          <p:cNvSpPr txBox="1"/>
          <p:nvPr>
            <p:ph idx="6" type="body"/>
          </p:nvPr>
        </p:nvSpPr>
        <p:spPr>
          <a:xfrm>
            <a:off x="480250" y="3608000"/>
            <a:ext cx="23865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8" name="Google Shape;148;p15"/>
          <p:cNvSpPr txBox="1"/>
          <p:nvPr>
            <p:ph idx="7" type="body"/>
          </p:nvPr>
        </p:nvSpPr>
        <p:spPr>
          <a:xfrm>
            <a:off x="3422476" y="3608000"/>
            <a:ext cx="23865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49" name="Google Shape;149;p15"/>
          <p:cNvSpPr txBox="1"/>
          <p:nvPr>
            <p:ph idx="8" type="body"/>
          </p:nvPr>
        </p:nvSpPr>
        <p:spPr>
          <a:xfrm>
            <a:off x="6326625" y="3608000"/>
            <a:ext cx="23172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50" name="Google Shape;150;p15"/>
          <p:cNvSpPr txBox="1"/>
          <p:nvPr>
            <p:ph idx="9" type="subTitle"/>
          </p:nvPr>
        </p:nvSpPr>
        <p:spPr>
          <a:xfrm>
            <a:off x="480251" y="2861025"/>
            <a:ext cx="2386500" cy="6699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Font typeface="Arimo"/>
              <a:buNone/>
              <a:defRPr sz="2000">
                <a:latin typeface="Arimo"/>
                <a:ea typeface="Arimo"/>
                <a:cs typeface="Arimo"/>
                <a:sym typeface="Arimo"/>
              </a:defRPr>
            </a:lvl2pPr>
            <a:lvl3pPr lvl="2">
              <a:spcBef>
                <a:spcPts val="0"/>
              </a:spcBef>
              <a:spcAft>
                <a:spcPts val="0"/>
              </a:spcAft>
              <a:buSzPts val="2000"/>
              <a:buFont typeface="Arimo"/>
              <a:buNone/>
              <a:defRPr sz="2000">
                <a:latin typeface="Arimo"/>
                <a:ea typeface="Arimo"/>
                <a:cs typeface="Arimo"/>
                <a:sym typeface="Arimo"/>
              </a:defRPr>
            </a:lvl3pPr>
            <a:lvl4pPr lvl="3">
              <a:spcBef>
                <a:spcPts val="0"/>
              </a:spcBef>
              <a:spcAft>
                <a:spcPts val="0"/>
              </a:spcAft>
              <a:buSzPts val="2000"/>
              <a:buFont typeface="Arimo"/>
              <a:buNone/>
              <a:defRPr sz="2000">
                <a:latin typeface="Arimo"/>
                <a:ea typeface="Arimo"/>
                <a:cs typeface="Arimo"/>
                <a:sym typeface="Arimo"/>
              </a:defRPr>
            </a:lvl4pPr>
            <a:lvl5pPr lvl="4">
              <a:spcBef>
                <a:spcPts val="0"/>
              </a:spcBef>
              <a:spcAft>
                <a:spcPts val="0"/>
              </a:spcAft>
              <a:buSzPts val="2000"/>
              <a:buFont typeface="Arimo"/>
              <a:buNone/>
              <a:defRPr sz="2000">
                <a:latin typeface="Arimo"/>
                <a:ea typeface="Arimo"/>
                <a:cs typeface="Arimo"/>
                <a:sym typeface="Arimo"/>
              </a:defRPr>
            </a:lvl5pPr>
            <a:lvl6pPr lvl="5">
              <a:spcBef>
                <a:spcPts val="0"/>
              </a:spcBef>
              <a:spcAft>
                <a:spcPts val="0"/>
              </a:spcAft>
              <a:buSzPts val="2000"/>
              <a:buFont typeface="Arimo"/>
              <a:buNone/>
              <a:defRPr sz="2000">
                <a:latin typeface="Arimo"/>
                <a:ea typeface="Arimo"/>
                <a:cs typeface="Arimo"/>
                <a:sym typeface="Arimo"/>
              </a:defRPr>
            </a:lvl6pPr>
            <a:lvl7pPr lvl="6">
              <a:spcBef>
                <a:spcPts val="0"/>
              </a:spcBef>
              <a:spcAft>
                <a:spcPts val="0"/>
              </a:spcAft>
              <a:buSzPts val="2000"/>
              <a:buFont typeface="Arimo"/>
              <a:buNone/>
              <a:defRPr sz="2000">
                <a:latin typeface="Arimo"/>
                <a:ea typeface="Arimo"/>
                <a:cs typeface="Arimo"/>
                <a:sym typeface="Arimo"/>
              </a:defRPr>
            </a:lvl7pPr>
            <a:lvl8pPr lvl="7">
              <a:spcBef>
                <a:spcPts val="0"/>
              </a:spcBef>
              <a:spcAft>
                <a:spcPts val="0"/>
              </a:spcAft>
              <a:buSzPts val="2000"/>
              <a:buFont typeface="Arimo"/>
              <a:buNone/>
              <a:defRPr sz="2000">
                <a:latin typeface="Arimo"/>
                <a:ea typeface="Arimo"/>
                <a:cs typeface="Arimo"/>
                <a:sym typeface="Arimo"/>
              </a:defRPr>
            </a:lvl8pPr>
            <a:lvl9pPr lvl="8">
              <a:spcBef>
                <a:spcPts val="0"/>
              </a:spcBef>
              <a:spcAft>
                <a:spcPts val="0"/>
              </a:spcAft>
              <a:buSzPts val="2000"/>
              <a:buFont typeface="Arimo"/>
              <a:buNone/>
              <a:defRPr sz="2000">
                <a:latin typeface="Arimo"/>
                <a:ea typeface="Arimo"/>
                <a:cs typeface="Arimo"/>
                <a:sym typeface="Arimo"/>
              </a:defRPr>
            </a:lvl9pPr>
          </a:lstStyle>
          <a:p/>
        </p:txBody>
      </p:sp>
      <p:sp>
        <p:nvSpPr>
          <p:cNvPr id="151" name="Google Shape;151;p15"/>
          <p:cNvSpPr txBox="1"/>
          <p:nvPr>
            <p:ph idx="13" type="subTitle"/>
          </p:nvPr>
        </p:nvSpPr>
        <p:spPr>
          <a:xfrm>
            <a:off x="3422476" y="2861025"/>
            <a:ext cx="2386500" cy="6699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Font typeface="Arimo"/>
              <a:buNone/>
              <a:defRPr sz="2000">
                <a:latin typeface="Arimo"/>
                <a:ea typeface="Arimo"/>
                <a:cs typeface="Arimo"/>
                <a:sym typeface="Arimo"/>
              </a:defRPr>
            </a:lvl2pPr>
            <a:lvl3pPr lvl="2">
              <a:spcBef>
                <a:spcPts val="0"/>
              </a:spcBef>
              <a:spcAft>
                <a:spcPts val="0"/>
              </a:spcAft>
              <a:buSzPts val="2000"/>
              <a:buFont typeface="Arimo"/>
              <a:buNone/>
              <a:defRPr sz="2000">
                <a:latin typeface="Arimo"/>
                <a:ea typeface="Arimo"/>
                <a:cs typeface="Arimo"/>
                <a:sym typeface="Arimo"/>
              </a:defRPr>
            </a:lvl3pPr>
            <a:lvl4pPr lvl="3">
              <a:spcBef>
                <a:spcPts val="0"/>
              </a:spcBef>
              <a:spcAft>
                <a:spcPts val="0"/>
              </a:spcAft>
              <a:buSzPts val="2000"/>
              <a:buFont typeface="Arimo"/>
              <a:buNone/>
              <a:defRPr sz="2000">
                <a:latin typeface="Arimo"/>
                <a:ea typeface="Arimo"/>
                <a:cs typeface="Arimo"/>
                <a:sym typeface="Arimo"/>
              </a:defRPr>
            </a:lvl4pPr>
            <a:lvl5pPr lvl="4">
              <a:spcBef>
                <a:spcPts val="0"/>
              </a:spcBef>
              <a:spcAft>
                <a:spcPts val="0"/>
              </a:spcAft>
              <a:buSzPts val="2000"/>
              <a:buFont typeface="Arimo"/>
              <a:buNone/>
              <a:defRPr sz="2000">
                <a:latin typeface="Arimo"/>
                <a:ea typeface="Arimo"/>
                <a:cs typeface="Arimo"/>
                <a:sym typeface="Arimo"/>
              </a:defRPr>
            </a:lvl5pPr>
            <a:lvl6pPr lvl="5">
              <a:spcBef>
                <a:spcPts val="0"/>
              </a:spcBef>
              <a:spcAft>
                <a:spcPts val="0"/>
              </a:spcAft>
              <a:buSzPts val="2000"/>
              <a:buFont typeface="Arimo"/>
              <a:buNone/>
              <a:defRPr sz="2000">
                <a:latin typeface="Arimo"/>
                <a:ea typeface="Arimo"/>
                <a:cs typeface="Arimo"/>
                <a:sym typeface="Arimo"/>
              </a:defRPr>
            </a:lvl6pPr>
            <a:lvl7pPr lvl="6">
              <a:spcBef>
                <a:spcPts val="0"/>
              </a:spcBef>
              <a:spcAft>
                <a:spcPts val="0"/>
              </a:spcAft>
              <a:buSzPts val="2000"/>
              <a:buFont typeface="Arimo"/>
              <a:buNone/>
              <a:defRPr sz="2000">
                <a:latin typeface="Arimo"/>
                <a:ea typeface="Arimo"/>
                <a:cs typeface="Arimo"/>
                <a:sym typeface="Arimo"/>
              </a:defRPr>
            </a:lvl7pPr>
            <a:lvl8pPr lvl="7">
              <a:spcBef>
                <a:spcPts val="0"/>
              </a:spcBef>
              <a:spcAft>
                <a:spcPts val="0"/>
              </a:spcAft>
              <a:buSzPts val="2000"/>
              <a:buFont typeface="Arimo"/>
              <a:buNone/>
              <a:defRPr sz="2000">
                <a:latin typeface="Arimo"/>
                <a:ea typeface="Arimo"/>
                <a:cs typeface="Arimo"/>
                <a:sym typeface="Arimo"/>
              </a:defRPr>
            </a:lvl8pPr>
            <a:lvl9pPr lvl="8">
              <a:spcBef>
                <a:spcPts val="0"/>
              </a:spcBef>
              <a:spcAft>
                <a:spcPts val="0"/>
              </a:spcAft>
              <a:buSzPts val="2000"/>
              <a:buFont typeface="Arimo"/>
              <a:buNone/>
              <a:defRPr sz="2000">
                <a:latin typeface="Arimo"/>
                <a:ea typeface="Arimo"/>
                <a:cs typeface="Arimo"/>
                <a:sym typeface="Arimo"/>
              </a:defRPr>
            </a:lvl9pPr>
          </a:lstStyle>
          <a:p/>
        </p:txBody>
      </p:sp>
      <p:sp>
        <p:nvSpPr>
          <p:cNvPr id="152" name="Google Shape;152;p15"/>
          <p:cNvSpPr txBox="1"/>
          <p:nvPr>
            <p:ph idx="14" type="subTitle"/>
          </p:nvPr>
        </p:nvSpPr>
        <p:spPr>
          <a:xfrm>
            <a:off x="6328801" y="2861025"/>
            <a:ext cx="2386500" cy="6699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Font typeface="Arimo"/>
              <a:buNone/>
              <a:defRPr sz="2000">
                <a:latin typeface="Arimo"/>
                <a:ea typeface="Arimo"/>
                <a:cs typeface="Arimo"/>
                <a:sym typeface="Arimo"/>
              </a:defRPr>
            </a:lvl2pPr>
            <a:lvl3pPr lvl="2">
              <a:spcBef>
                <a:spcPts val="0"/>
              </a:spcBef>
              <a:spcAft>
                <a:spcPts val="0"/>
              </a:spcAft>
              <a:buSzPts val="2000"/>
              <a:buFont typeface="Arimo"/>
              <a:buNone/>
              <a:defRPr sz="2000">
                <a:latin typeface="Arimo"/>
                <a:ea typeface="Arimo"/>
                <a:cs typeface="Arimo"/>
                <a:sym typeface="Arimo"/>
              </a:defRPr>
            </a:lvl3pPr>
            <a:lvl4pPr lvl="3">
              <a:spcBef>
                <a:spcPts val="0"/>
              </a:spcBef>
              <a:spcAft>
                <a:spcPts val="0"/>
              </a:spcAft>
              <a:buSzPts val="2000"/>
              <a:buFont typeface="Arimo"/>
              <a:buNone/>
              <a:defRPr sz="2000">
                <a:latin typeface="Arimo"/>
                <a:ea typeface="Arimo"/>
                <a:cs typeface="Arimo"/>
                <a:sym typeface="Arimo"/>
              </a:defRPr>
            </a:lvl4pPr>
            <a:lvl5pPr lvl="4">
              <a:spcBef>
                <a:spcPts val="0"/>
              </a:spcBef>
              <a:spcAft>
                <a:spcPts val="0"/>
              </a:spcAft>
              <a:buSzPts val="2000"/>
              <a:buFont typeface="Arimo"/>
              <a:buNone/>
              <a:defRPr sz="2000">
                <a:latin typeface="Arimo"/>
                <a:ea typeface="Arimo"/>
                <a:cs typeface="Arimo"/>
                <a:sym typeface="Arimo"/>
              </a:defRPr>
            </a:lvl5pPr>
            <a:lvl6pPr lvl="5">
              <a:spcBef>
                <a:spcPts val="0"/>
              </a:spcBef>
              <a:spcAft>
                <a:spcPts val="0"/>
              </a:spcAft>
              <a:buSzPts val="2000"/>
              <a:buFont typeface="Arimo"/>
              <a:buNone/>
              <a:defRPr sz="2000">
                <a:latin typeface="Arimo"/>
                <a:ea typeface="Arimo"/>
                <a:cs typeface="Arimo"/>
                <a:sym typeface="Arimo"/>
              </a:defRPr>
            </a:lvl6pPr>
            <a:lvl7pPr lvl="6">
              <a:spcBef>
                <a:spcPts val="0"/>
              </a:spcBef>
              <a:spcAft>
                <a:spcPts val="0"/>
              </a:spcAft>
              <a:buSzPts val="2000"/>
              <a:buFont typeface="Arimo"/>
              <a:buNone/>
              <a:defRPr sz="2000">
                <a:latin typeface="Arimo"/>
                <a:ea typeface="Arimo"/>
                <a:cs typeface="Arimo"/>
                <a:sym typeface="Arimo"/>
              </a:defRPr>
            </a:lvl7pPr>
            <a:lvl8pPr lvl="7">
              <a:spcBef>
                <a:spcPts val="0"/>
              </a:spcBef>
              <a:spcAft>
                <a:spcPts val="0"/>
              </a:spcAft>
              <a:buSzPts val="2000"/>
              <a:buFont typeface="Arimo"/>
              <a:buNone/>
              <a:defRPr sz="2000">
                <a:latin typeface="Arimo"/>
                <a:ea typeface="Arimo"/>
                <a:cs typeface="Arimo"/>
                <a:sym typeface="Arimo"/>
              </a:defRPr>
            </a:lvl8pPr>
            <a:lvl9pPr lvl="8">
              <a:spcBef>
                <a:spcPts val="0"/>
              </a:spcBef>
              <a:spcAft>
                <a:spcPts val="0"/>
              </a:spcAft>
              <a:buSzPts val="2000"/>
              <a:buFont typeface="Arimo"/>
              <a:buNone/>
              <a:defRPr sz="2000">
                <a:latin typeface="Arimo"/>
                <a:ea typeface="Arimo"/>
                <a:cs typeface="Arimo"/>
                <a:sym typeface="Arim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2">
  <p:cSld name="CUSTOM_13_1">
    <p:bg>
      <p:bgPr>
        <a:solidFill>
          <a:schemeClr val="accent5"/>
        </a:solidFill>
      </p:bgPr>
    </p:bg>
    <p:spTree>
      <p:nvGrpSpPr>
        <p:cNvPr id="153" name="Shape 153"/>
        <p:cNvGrpSpPr/>
        <p:nvPr/>
      </p:nvGrpSpPr>
      <p:grpSpPr>
        <a:xfrm>
          <a:off x="0" y="0"/>
          <a:ext cx="0" cy="0"/>
          <a:chOff x="0" y="0"/>
          <a:chExt cx="0" cy="0"/>
        </a:xfrm>
      </p:grpSpPr>
      <p:sp>
        <p:nvSpPr>
          <p:cNvPr id="154" name="Google Shape;154;p16"/>
          <p:cNvSpPr/>
          <p:nvPr>
            <p:ph idx="2" type="pic"/>
          </p:nvPr>
        </p:nvSpPr>
        <p:spPr>
          <a:xfrm>
            <a:off x="4644850" y="1299225"/>
            <a:ext cx="1037700" cy="1056300"/>
          </a:xfrm>
          <a:prstGeom prst="roundRect">
            <a:avLst>
              <a:gd fmla="val 12807" name="adj"/>
            </a:avLst>
          </a:prstGeom>
          <a:noFill/>
          <a:ln>
            <a:noFill/>
          </a:ln>
        </p:spPr>
      </p:sp>
      <p:sp>
        <p:nvSpPr>
          <p:cNvPr id="155" name="Google Shape;155;p16"/>
          <p:cNvSpPr/>
          <p:nvPr>
            <p:ph idx="3" type="pic"/>
          </p:nvPr>
        </p:nvSpPr>
        <p:spPr>
          <a:xfrm>
            <a:off x="4644850" y="3642825"/>
            <a:ext cx="1037700" cy="1056300"/>
          </a:xfrm>
          <a:prstGeom prst="roundRect">
            <a:avLst>
              <a:gd fmla="val 12807" name="adj"/>
            </a:avLst>
          </a:prstGeom>
          <a:noFill/>
          <a:ln>
            <a:noFill/>
          </a:ln>
        </p:spPr>
      </p:sp>
      <p:sp>
        <p:nvSpPr>
          <p:cNvPr id="156" name="Google Shape;156;p16"/>
          <p:cNvSpPr/>
          <p:nvPr>
            <p:ph idx="4" type="pic"/>
          </p:nvPr>
        </p:nvSpPr>
        <p:spPr>
          <a:xfrm>
            <a:off x="7828875" y="2471025"/>
            <a:ext cx="1037700" cy="1056300"/>
          </a:xfrm>
          <a:prstGeom prst="roundRect">
            <a:avLst>
              <a:gd fmla="val 12807" name="adj"/>
            </a:avLst>
          </a:prstGeom>
          <a:noFill/>
          <a:ln>
            <a:noFill/>
          </a:ln>
        </p:spPr>
      </p:sp>
      <p:sp>
        <p:nvSpPr>
          <p:cNvPr id="157" name="Google Shape;157;p16"/>
          <p:cNvSpPr/>
          <p:nvPr>
            <p:ph idx="5" type="pic"/>
          </p:nvPr>
        </p:nvSpPr>
        <p:spPr>
          <a:xfrm>
            <a:off x="373175" y="1147525"/>
            <a:ext cx="3579900" cy="3607500"/>
          </a:xfrm>
          <a:prstGeom prst="roundRect">
            <a:avLst>
              <a:gd fmla="val 11548" name="adj"/>
            </a:avLst>
          </a:prstGeom>
          <a:noFill/>
          <a:ln>
            <a:noFill/>
          </a:ln>
        </p:spPr>
      </p:sp>
      <p:sp>
        <p:nvSpPr>
          <p:cNvPr id="158" name="Google Shape;158;p16"/>
          <p:cNvSpPr txBox="1"/>
          <p:nvPr>
            <p:ph type="title"/>
          </p:nvPr>
        </p:nvSpPr>
        <p:spPr>
          <a:xfrm>
            <a:off x="277500" y="416250"/>
            <a:ext cx="8589000" cy="6267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59" name="Google Shape;159;p16"/>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60" name="Google Shape;160;p16"/>
          <p:cNvSpPr txBox="1"/>
          <p:nvPr>
            <p:ph idx="6"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61" name="Google Shape;161;p16"/>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62" name="Google Shape;162;p16"/>
          <p:cNvSpPr txBox="1"/>
          <p:nvPr>
            <p:ph idx="7" type="title"/>
          </p:nvPr>
        </p:nvSpPr>
        <p:spPr>
          <a:xfrm>
            <a:off x="6033800" y="1539375"/>
            <a:ext cx="2477400" cy="234000"/>
          </a:xfrm>
          <a:prstGeom prst="rect">
            <a:avLst/>
          </a:prstGeom>
        </p:spPr>
        <p:txBody>
          <a:bodyPr anchorCtr="0" anchor="b" bIns="0" lIns="0" spcFirstLastPara="1" rIns="0" wrap="square" tIns="0">
            <a:noAutofit/>
          </a:bodyPr>
          <a:lstStyle>
            <a:lvl1pPr lvl="0">
              <a:lnSpc>
                <a:spcPct val="100000"/>
              </a:lnSpc>
              <a:spcBef>
                <a:spcPts val="0"/>
              </a:spcBef>
              <a:spcAft>
                <a:spcPts val="0"/>
              </a:spcAft>
              <a:buNone/>
              <a:defRPr sz="1400"/>
            </a:lvl1pPr>
            <a:lvl2pPr lvl="1" algn="ctr">
              <a:lnSpc>
                <a:spcPct val="115000"/>
              </a:lnSpc>
              <a:spcBef>
                <a:spcPts val="0"/>
              </a:spcBef>
              <a:spcAft>
                <a:spcPts val="0"/>
              </a:spcAft>
              <a:buNone/>
              <a:defRPr sz="2000">
                <a:latin typeface="Arimo Medium"/>
                <a:ea typeface="Arimo Medium"/>
                <a:cs typeface="Arimo Medium"/>
                <a:sym typeface="Arimo Medium"/>
              </a:defRPr>
            </a:lvl2pPr>
            <a:lvl3pPr lvl="2" algn="ctr">
              <a:lnSpc>
                <a:spcPct val="115000"/>
              </a:lnSpc>
              <a:spcBef>
                <a:spcPts val="0"/>
              </a:spcBef>
              <a:spcAft>
                <a:spcPts val="0"/>
              </a:spcAft>
              <a:buNone/>
              <a:defRPr sz="2000">
                <a:latin typeface="Arimo Medium"/>
                <a:ea typeface="Arimo Medium"/>
                <a:cs typeface="Arimo Medium"/>
                <a:sym typeface="Arimo Medium"/>
              </a:defRPr>
            </a:lvl3pPr>
            <a:lvl4pPr lvl="3" algn="ctr">
              <a:lnSpc>
                <a:spcPct val="115000"/>
              </a:lnSpc>
              <a:spcBef>
                <a:spcPts val="0"/>
              </a:spcBef>
              <a:spcAft>
                <a:spcPts val="0"/>
              </a:spcAft>
              <a:buNone/>
              <a:defRPr sz="2000">
                <a:latin typeface="Arimo Medium"/>
                <a:ea typeface="Arimo Medium"/>
                <a:cs typeface="Arimo Medium"/>
                <a:sym typeface="Arimo Medium"/>
              </a:defRPr>
            </a:lvl4pPr>
            <a:lvl5pPr lvl="4" algn="ctr">
              <a:lnSpc>
                <a:spcPct val="115000"/>
              </a:lnSpc>
              <a:spcBef>
                <a:spcPts val="0"/>
              </a:spcBef>
              <a:spcAft>
                <a:spcPts val="0"/>
              </a:spcAft>
              <a:buNone/>
              <a:defRPr sz="2000">
                <a:latin typeface="Arimo Medium"/>
                <a:ea typeface="Arimo Medium"/>
                <a:cs typeface="Arimo Medium"/>
                <a:sym typeface="Arimo Medium"/>
              </a:defRPr>
            </a:lvl5pPr>
            <a:lvl6pPr lvl="5" algn="ctr">
              <a:lnSpc>
                <a:spcPct val="115000"/>
              </a:lnSpc>
              <a:spcBef>
                <a:spcPts val="0"/>
              </a:spcBef>
              <a:spcAft>
                <a:spcPts val="0"/>
              </a:spcAft>
              <a:buNone/>
              <a:defRPr sz="2000">
                <a:latin typeface="Arimo Medium"/>
                <a:ea typeface="Arimo Medium"/>
                <a:cs typeface="Arimo Medium"/>
                <a:sym typeface="Arimo Medium"/>
              </a:defRPr>
            </a:lvl6pPr>
            <a:lvl7pPr lvl="6" algn="ctr">
              <a:lnSpc>
                <a:spcPct val="115000"/>
              </a:lnSpc>
              <a:spcBef>
                <a:spcPts val="0"/>
              </a:spcBef>
              <a:spcAft>
                <a:spcPts val="0"/>
              </a:spcAft>
              <a:buNone/>
              <a:defRPr sz="2000">
                <a:latin typeface="Arimo Medium"/>
                <a:ea typeface="Arimo Medium"/>
                <a:cs typeface="Arimo Medium"/>
                <a:sym typeface="Arimo Medium"/>
              </a:defRPr>
            </a:lvl7pPr>
            <a:lvl8pPr lvl="7" algn="ctr">
              <a:lnSpc>
                <a:spcPct val="115000"/>
              </a:lnSpc>
              <a:spcBef>
                <a:spcPts val="0"/>
              </a:spcBef>
              <a:spcAft>
                <a:spcPts val="0"/>
              </a:spcAft>
              <a:buNone/>
              <a:defRPr sz="2000">
                <a:latin typeface="Arimo Medium"/>
                <a:ea typeface="Arimo Medium"/>
                <a:cs typeface="Arimo Medium"/>
                <a:sym typeface="Arimo Medium"/>
              </a:defRPr>
            </a:lvl8pPr>
            <a:lvl9pPr lvl="8" algn="ctr">
              <a:lnSpc>
                <a:spcPct val="115000"/>
              </a:lnSpc>
              <a:spcBef>
                <a:spcPts val="0"/>
              </a:spcBef>
              <a:spcAft>
                <a:spcPts val="0"/>
              </a:spcAft>
              <a:buNone/>
              <a:defRPr sz="2000">
                <a:latin typeface="Arimo Medium"/>
                <a:ea typeface="Arimo Medium"/>
                <a:cs typeface="Arimo Medium"/>
                <a:sym typeface="Arimo Medium"/>
              </a:defRPr>
            </a:lvl9pPr>
          </a:lstStyle>
          <a:p/>
        </p:txBody>
      </p:sp>
      <p:sp>
        <p:nvSpPr>
          <p:cNvPr id="163" name="Google Shape;163;p16"/>
          <p:cNvSpPr txBox="1"/>
          <p:nvPr>
            <p:ph idx="8" type="title"/>
          </p:nvPr>
        </p:nvSpPr>
        <p:spPr>
          <a:xfrm>
            <a:off x="6033800" y="1808625"/>
            <a:ext cx="2832600" cy="525600"/>
          </a:xfrm>
          <a:prstGeom prst="rect">
            <a:avLst/>
          </a:prstGeom>
        </p:spPr>
        <p:txBody>
          <a:bodyPr anchorCtr="0" anchor="t" bIns="182875" lIns="0" spcFirstLastPara="1" rIns="182875" wrap="square" tIns="0">
            <a:noAutofit/>
          </a:bodyPr>
          <a:lstStyle>
            <a:lvl1pPr lvl="0">
              <a:lnSpc>
                <a:spcPct val="115000"/>
              </a:lnSpc>
              <a:spcBef>
                <a:spcPts val="0"/>
              </a:spcBef>
              <a:spcAft>
                <a:spcPts val="0"/>
              </a:spcAft>
              <a:buNone/>
              <a:defRPr sz="800"/>
            </a:lvl1pPr>
            <a:lvl2pPr lvl="1" algn="ctr">
              <a:lnSpc>
                <a:spcPct val="115000"/>
              </a:lnSpc>
              <a:spcBef>
                <a:spcPts val="0"/>
              </a:spcBef>
              <a:spcAft>
                <a:spcPts val="0"/>
              </a:spcAft>
              <a:buNone/>
              <a:defRPr sz="1100">
                <a:latin typeface="Arimo Medium"/>
                <a:ea typeface="Arimo Medium"/>
                <a:cs typeface="Arimo Medium"/>
                <a:sym typeface="Arimo Medium"/>
              </a:defRPr>
            </a:lvl2pPr>
            <a:lvl3pPr lvl="2" algn="ctr">
              <a:lnSpc>
                <a:spcPct val="115000"/>
              </a:lnSpc>
              <a:spcBef>
                <a:spcPts val="0"/>
              </a:spcBef>
              <a:spcAft>
                <a:spcPts val="0"/>
              </a:spcAft>
              <a:buNone/>
              <a:defRPr sz="1100">
                <a:latin typeface="Arimo Medium"/>
                <a:ea typeface="Arimo Medium"/>
                <a:cs typeface="Arimo Medium"/>
                <a:sym typeface="Arimo Medium"/>
              </a:defRPr>
            </a:lvl3pPr>
            <a:lvl4pPr lvl="3" algn="ctr">
              <a:lnSpc>
                <a:spcPct val="115000"/>
              </a:lnSpc>
              <a:spcBef>
                <a:spcPts val="0"/>
              </a:spcBef>
              <a:spcAft>
                <a:spcPts val="0"/>
              </a:spcAft>
              <a:buNone/>
              <a:defRPr sz="1100">
                <a:latin typeface="Arimo Medium"/>
                <a:ea typeface="Arimo Medium"/>
                <a:cs typeface="Arimo Medium"/>
                <a:sym typeface="Arimo Medium"/>
              </a:defRPr>
            </a:lvl4pPr>
            <a:lvl5pPr lvl="4" algn="ctr">
              <a:lnSpc>
                <a:spcPct val="115000"/>
              </a:lnSpc>
              <a:spcBef>
                <a:spcPts val="0"/>
              </a:spcBef>
              <a:spcAft>
                <a:spcPts val="0"/>
              </a:spcAft>
              <a:buNone/>
              <a:defRPr sz="1100">
                <a:latin typeface="Arimo Medium"/>
                <a:ea typeface="Arimo Medium"/>
                <a:cs typeface="Arimo Medium"/>
                <a:sym typeface="Arimo Medium"/>
              </a:defRPr>
            </a:lvl5pPr>
            <a:lvl6pPr lvl="5" algn="ctr">
              <a:lnSpc>
                <a:spcPct val="115000"/>
              </a:lnSpc>
              <a:spcBef>
                <a:spcPts val="0"/>
              </a:spcBef>
              <a:spcAft>
                <a:spcPts val="0"/>
              </a:spcAft>
              <a:buNone/>
              <a:defRPr sz="1100">
                <a:latin typeface="Arimo Medium"/>
                <a:ea typeface="Arimo Medium"/>
                <a:cs typeface="Arimo Medium"/>
                <a:sym typeface="Arimo Medium"/>
              </a:defRPr>
            </a:lvl6pPr>
            <a:lvl7pPr lvl="6" algn="ctr">
              <a:lnSpc>
                <a:spcPct val="115000"/>
              </a:lnSpc>
              <a:spcBef>
                <a:spcPts val="0"/>
              </a:spcBef>
              <a:spcAft>
                <a:spcPts val="0"/>
              </a:spcAft>
              <a:buNone/>
              <a:defRPr sz="1100">
                <a:latin typeface="Arimo Medium"/>
                <a:ea typeface="Arimo Medium"/>
                <a:cs typeface="Arimo Medium"/>
                <a:sym typeface="Arimo Medium"/>
              </a:defRPr>
            </a:lvl7pPr>
            <a:lvl8pPr lvl="7" algn="ctr">
              <a:lnSpc>
                <a:spcPct val="115000"/>
              </a:lnSpc>
              <a:spcBef>
                <a:spcPts val="0"/>
              </a:spcBef>
              <a:spcAft>
                <a:spcPts val="0"/>
              </a:spcAft>
              <a:buNone/>
              <a:defRPr sz="1100">
                <a:latin typeface="Arimo Medium"/>
                <a:ea typeface="Arimo Medium"/>
                <a:cs typeface="Arimo Medium"/>
                <a:sym typeface="Arimo Medium"/>
              </a:defRPr>
            </a:lvl8pPr>
            <a:lvl9pPr lvl="8" algn="ctr">
              <a:lnSpc>
                <a:spcPct val="115000"/>
              </a:lnSpc>
              <a:spcBef>
                <a:spcPts val="0"/>
              </a:spcBef>
              <a:spcAft>
                <a:spcPts val="0"/>
              </a:spcAft>
              <a:buNone/>
              <a:defRPr sz="1100">
                <a:latin typeface="Arimo Medium"/>
                <a:ea typeface="Arimo Medium"/>
                <a:cs typeface="Arimo Medium"/>
                <a:sym typeface="Arimo Medium"/>
              </a:defRPr>
            </a:lvl9pPr>
          </a:lstStyle>
          <a:p/>
        </p:txBody>
      </p:sp>
      <p:sp>
        <p:nvSpPr>
          <p:cNvPr id="164" name="Google Shape;164;p16"/>
          <p:cNvSpPr txBox="1"/>
          <p:nvPr>
            <p:ph idx="9" type="title"/>
          </p:nvPr>
        </p:nvSpPr>
        <p:spPr>
          <a:xfrm>
            <a:off x="4869750" y="2711175"/>
            <a:ext cx="2477400" cy="234000"/>
          </a:xfrm>
          <a:prstGeom prst="rect">
            <a:avLst/>
          </a:prstGeom>
        </p:spPr>
        <p:txBody>
          <a:bodyPr anchorCtr="0" anchor="b" bIns="0" lIns="0" spcFirstLastPara="1" rIns="0" wrap="square" tIns="0">
            <a:noAutofit/>
          </a:bodyPr>
          <a:lstStyle>
            <a:lvl1pPr lvl="0">
              <a:lnSpc>
                <a:spcPct val="100000"/>
              </a:lnSpc>
              <a:spcBef>
                <a:spcPts val="0"/>
              </a:spcBef>
              <a:spcAft>
                <a:spcPts val="0"/>
              </a:spcAft>
              <a:buNone/>
              <a:defRPr sz="1400"/>
            </a:lvl1pPr>
            <a:lvl2pPr lvl="1" algn="ctr">
              <a:lnSpc>
                <a:spcPct val="115000"/>
              </a:lnSpc>
              <a:spcBef>
                <a:spcPts val="0"/>
              </a:spcBef>
              <a:spcAft>
                <a:spcPts val="0"/>
              </a:spcAft>
              <a:buNone/>
              <a:defRPr sz="2000">
                <a:latin typeface="Arimo Medium"/>
                <a:ea typeface="Arimo Medium"/>
                <a:cs typeface="Arimo Medium"/>
                <a:sym typeface="Arimo Medium"/>
              </a:defRPr>
            </a:lvl2pPr>
            <a:lvl3pPr lvl="2" algn="ctr">
              <a:lnSpc>
                <a:spcPct val="115000"/>
              </a:lnSpc>
              <a:spcBef>
                <a:spcPts val="0"/>
              </a:spcBef>
              <a:spcAft>
                <a:spcPts val="0"/>
              </a:spcAft>
              <a:buNone/>
              <a:defRPr sz="2000">
                <a:latin typeface="Arimo Medium"/>
                <a:ea typeface="Arimo Medium"/>
                <a:cs typeface="Arimo Medium"/>
                <a:sym typeface="Arimo Medium"/>
              </a:defRPr>
            </a:lvl3pPr>
            <a:lvl4pPr lvl="3" algn="ctr">
              <a:lnSpc>
                <a:spcPct val="115000"/>
              </a:lnSpc>
              <a:spcBef>
                <a:spcPts val="0"/>
              </a:spcBef>
              <a:spcAft>
                <a:spcPts val="0"/>
              </a:spcAft>
              <a:buNone/>
              <a:defRPr sz="2000">
                <a:latin typeface="Arimo Medium"/>
                <a:ea typeface="Arimo Medium"/>
                <a:cs typeface="Arimo Medium"/>
                <a:sym typeface="Arimo Medium"/>
              </a:defRPr>
            </a:lvl4pPr>
            <a:lvl5pPr lvl="4" algn="ctr">
              <a:lnSpc>
                <a:spcPct val="115000"/>
              </a:lnSpc>
              <a:spcBef>
                <a:spcPts val="0"/>
              </a:spcBef>
              <a:spcAft>
                <a:spcPts val="0"/>
              </a:spcAft>
              <a:buNone/>
              <a:defRPr sz="2000">
                <a:latin typeface="Arimo Medium"/>
                <a:ea typeface="Arimo Medium"/>
                <a:cs typeface="Arimo Medium"/>
                <a:sym typeface="Arimo Medium"/>
              </a:defRPr>
            </a:lvl5pPr>
            <a:lvl6pPr lvl="5" algn="ctr">
              <a:lnSpc>
                <a:spcPct val="115000"/>
              </a:lnSpc>
              <a:spcBef>
                <a:spcPts val="0"/>
              </a:spcBef>
              <a:spcAft>
                <a:spcPts val="0"/>
              </a:spcAft>
              <a:buNone/>
              <a:defRPr sz="2000">
                <a:latin typeface="Arimo Medium"/>
                <a:ea typeface="Arimo Medium"/>
                <a:cs typeface="Arimo Medium"/>
                <a:sym typeface="Arimo Medium"/>
              </a:defRPr>
            </a:lvl6pPr>
            <a:lvl7pPr lvl="6" algn="ctr">
              <a:lnSpc>
                <a:spcPct val="115000"/>
              </a:lnSpc>
              <a:spcBef>
                <a:spcPts val="0"/>
              </a:spcBef>
              <a:spcAft>
                <a:spcPts val="0"/>
              </a:spcAft>
              <a:buNone/>
              <a:defRPr sz="2000">
                <a:latin typeface="Arimo Medium"/>
                <a:ea typeface="Arimo Medium"/>
                <a:cs typeface="Arimo Medium"/>
                <a:sym typeface="Arimo Medium"/>
              </a:defRPr>
            </a:lvl7pPr>
            <a:lvl8pPr lvl="7" algn="ctr">
              <a:lnSpc>
                <a:spcPct val="115000"/>
              </a:lnSpc>
              <a:spcBef>
                <a:spcPts val="0"/>
              </a:spcBef>
              <a:spcAft>
                <a:spcPts val="0"/>
              </a:spcAft>
              <a:buNone/>
              <a:defRPr sz="2000">
                <a:latin typeface="Arimo Medium"/>
                <a:ea typeface="Arimo Medium"/>
                <a:cs typeface="Arimo Medium"/>
                <a:sym typeface="Arimo Medium"/>
              </a:defRPr>
            </a:lvl8pPr>
            <a:lvl9pPr lvl="8" algn="ctr">
              <a:lnSpc>
                <a:spcPct val="115000"/>
              </a:lnSpc>
              <a:spcBef>
                <a:spcPts val="0"/>
              </a:spcBef>
              <a:spcAft>
                <a:spcPts val="0"/>
              </a:spcAft>
              <a:buNone/>
              <a:defRPr sz="2000">
                <a:latin typeface="Arimo Medium"/>
                <a:ea typeface="Arimo Medium"/>
                <a:cs typeface="Arimo Medium"/>
                <a:sym typeface="Arimo Medium"/>
              </a:defRPr>
            </a:lvl9pPr>
          </a:lstStyle>
          <a:p/>
        </p:txBody>
      </p:sp>
      <p:sp>
        <p:nvSpPr>
          <p:cNvPr id="165" name="Google Shape;165;p16"/>
          <p:cNvSpPr txBox="1"/>
          <p:nvPr>
            <p:ph idx="13" type="title"/>
          </p:nvPr>
        </p:nvSpPr>
        <p:spPr>
          <a:xfrm>
            <a:off x="4869750" y="2980425"/>
            <a:ext cx="2832600" cy="525600"/>
          </a:xfrm>
          <a:prstGeom prst="rect">
            <a:avLst/>
          </a:prstGeom>
        </p:spPr>
        <p:txBody>
          <a:bodyPr anchorCtr="0" anchor="t" bIns="182875" lIns="0" spcFirstLastPara="1" rIns="182875" wrap="square" tIns="0">
            <a:noAutofit/>
          </a:bodyPr>
          <a:lstStyle>
            <a:lvl1pPr lvl="0">
              <a:lnSpc>
                <a:spcPct val="115000"/>
              </a:lnSpc>
              <a:spcBef>
                <a:spcPts val="0"/>
              </a:spcBef>
              <a:spcAft>
                <a:spcPts val="0"/>
              </a:spcAft>
              <a:buNone/>
              <a:defRPr sz="800"/>
            </a:lvl1pPr>
            <a:lvl2pPr lvl="1" algn="ctr">
              <a:lnSpc>
                <a:spcPct val="115000"/>
              </a:lnSpc>
              <a:spcBef>
                <a:spcPts val="0"/>
              </a:spcBef>
              <a:spcAft>
                <a:spcPts val="0"/>
              </a:spcAft>
              <a:buNone/>
              <a:defRPr sz="1100">
                <a:latin typeface="Arimo Medium"/>
                <a:ea typeface="Arimo Medium"/>
                <a:cs typeface="Arimo Medium"/>
                <a:sym typeface="Arimo Medium"/>
              </a:defRPr>
            </a:lvl2pPr>
            <a:lvl3pPr lvl="2" algn="ctr">
              <a:lnSpc>
                <a:spcPct val="115000"/>
              </a:lnSpc>
              <a:spcBef>
                <a:spcPts val="0"/>
              </a:spcBef>
              <a:spcAft>
                <a:spcPts val="0"/>
              </a:spcAft>
              <a:buNone/>
              <a:defRPr sz="1100">
                <a:latin typeface="Arimo Medium"/>
                <a:ea typeface="Arimo Medium"/>
                <a:cs typeface="Arimo Medium"/>
                <a:sym typeface="Arimo Medium"/>
              </a:defRPr>
            </a:lvl3pPr>
            <a:lvl4pPr lvl="3" algn="ctr">
              <a:lnSpc>
                <a:spcPct val="115000"/>
              </a:lnSpc>
              <a:spcBef>
                <a:spcPts val="0"/>
              </a:spcBef>
              <a:spcAft>
                <a:spcPts val="0"/>
              </a:spcAft>
              <a:buNone/>
              <a:defRPr sz="1100">
                <a:latin typeface="Arimo Medium"/>
                <a:ea typeface="Arimo Medium"/>
                <a:cs typeface="Arimo Medium"/>
                <a:sym typeface="Arimo Medium"/>
              </a:defRPr>
            </a:lvl4pPr>
            <a:lvl5pPr lvl="4" algn="ctr">
              <a:lnSpc>
                <a:spcPct val="115000"/>
              </a:lnSpc>
              <a:spcBef>
                <a:spcPts val="0"/>
              </a:spcBef>
              <a:spcAft>
                <a:spcPts val="0"/>
              </a:spcAft>
              <a:buNone/>
              <a:defRPr sz="1100">
                <a:latin typeface="Arimo Medium"/>
                <a:ea typeface="Arimo Medium"/>
                <a:cs typeface="Arimo Medium"/>
                <a:sym typeface="Arimo Medium"/>
              </a:defRPr>
            </a:lvl5pPr>
            <a:lvl6pPr lvl="5" algn="ctr">
              <a:lnSpc>
                <a:spcPct val="115000"/>
              </a:lnSpc>
              <a:spcBef>
                <a:spcPts val="0"/>
              </a:spcBef>
              <a:spcAft>
                <a:spcPts val="0"/>
              </a:spcAft>
              <a:buNone/>
              <a:defRPr sz="1100">
                <a:latin typeface="Arimo Medium"/>
                <a:ea typeface="Arimo Medium"/>
                <a:cs typeface="Arimo Medium"/>
                <a:sym typeface="Arimo Medium"/>
              </a:defRPr>
            </a:lvl6pPr>
            <a:lvl7pPr lvl="6" algn="ctr">
              <a:lnSpc>
                <a:spcPct val="115000"/>
              </a:lnSpc>
              <a:spcBef>
                <a:spcPts val="0"/>
              </a:spcBef>
              <a:spcAft>
                <a:spcPts val="0"/>
              </a:spcAft>
              <a:buNone/>
              <a:defRPr sz="1100">
                <a:latin typeface="Arimo Medium"/>
                <a:ea typeface="Arimo Medium"/>
                <a:cs typeface="Arimo Medium"/>
                <a:sym typeface="Arimo Medium"/>
              </a:defRPr>
            </a:lvl7pPr>
            <a:lvl8pPr lvl="7" algn="ctr">
              <a:lnSpc>
                <a:spcPct val="115000"/>
              </a:lnSpc>
              <a:spcBef>
                <a:spcPts val="0"/>
              </a:spcBef>
              <a:spcAft>
                <a:spcPts val="0"/>
              </a:spcAft>
              <a:buNone/>
              <a:defRPr sz="1100">
                <a:latin typeface="Arimo Medium"/>
                <a:ea typeface="Arimo Medium"/>
                <a:cs typeface="Arimo Medium"/>
                <a:sym typeface="Arimo Medium"/>
              </a:defRPr>
            </a:lvl8pPr>
            <a:lvl9pPr lvl="8" algn="ctr">
              <a:lnSpc>
                <a:spcPct val="115000"/>
              </a:lnSpc>
              <a:spcBef>
                <a:spcPts val="0"/>
              </a:spcBef>
              <a:spcAft>
                <a:spcPts val="0"/>
              </a:spcAft>
              <a:buNone/>
              <a:defRPr sz="1100">
                <a:latin typeface="Arimo Medium"/>
                <a:ea typeface="Arimo Medium"/>
                <a:cs typeface="Arimo Medium"/>
                <a:sym typeface="Arimo Medium"/>
              </a:defRPr>
            </a:lvl9pPr>
          </a:lstStyle>
          <a:p/>
        </p:txBody>
      </p:sp>
      <p:sp>
        <p:nvSpPr>
          <p:cNvPr id="166" name="Google Shape;166;p16"/>
          <p:cNvSpPr txBox="1"/>
          <p:nvPr>
            <p:ph idx="14" type="title"/>
          </p:nvPr>
        </p:nvSpPr>
        <p:spPr>
          <a:xfrm>
            <a:off x="6033800" y="3882975"/>
            <a:ext cx="2477400" cy="234000"/>
          </a:xfrm>
          <a:prstGeom prst="rect">
            <a:avLst/>
          </a:prstGeom>
        </p:spPr>
        <p:txBody>
          <a:bodyPr anchorCtr="0" anchor="b" bIns="0" lIns="0" spcFirstLastPara="1" rIns="0" wrap="square" tIns="0">
            <a:noAutofit/>
          </a:bodyPr>
          <a:lstStyle>
            <a:lvl1pPr lvl="0">
              <a:lnSpc>
                <a:spcPct val="100000"/>
              </a:lnSpc>
              <a:spcBef>
                <a:spcPts val="0"/>
              </a:spcBef>
              <a:spcAft>
                <a:spcPts val="0"/>
              </a:spcAft>
              <a:buNone/>
              <a:defRPr sz="1400"/>
            </a:lvl1pPr>
            <a:lvl2pPr lvl="1" algn="ctr">
              <a:lnSpc>
                <a:spcPct val="115000"/>
              </a:lnSpc>
              <a:spcBef>
                <a:spcPts val="0"/>
              </a:spcBef>
              <a:spcAft>
                <a:spcPts val="0"/>
              </a:spcAft>
              <a:buNone/>
              <a:defRPr sz="2000">
                <a:latin typeface="Arimo Medium"/>
                <a:ea typeface="Arimo Medium"/>
                <a:cs typeface="Arimo Medium"/>
                <a:sym typeface="Arimo Medium"/>
              </a:defRPr>
            </a:lvl2pPr>
            <a:lvl3pPr lvl="2" algn="ctr">
              <a:lnSpc>
                <a:spcPct val="115000"/>
              </a:lnSpc>
              <a:spcBef>
                <a:spcPts val="0"/>
              </a:spcBef>
              <a:spcAft>
                <a:spcPts val="0"/>
              </a:spcAft>
              <a:buNone/>
              <a:defRPr sz="2000">
                <a:latin typeface="Arimo Medium"/>
                <a:ea typeface="Arimo Medium"/>
                <a:cs typeface="Arimo Medium"/>
                <a:sym typeface="Arimo Medium"/>
              </a:defRPr>
            </a:lvl3pPr>
            <a:lvl4pPr lvl="3" algn="ctr">
              <a:lnSpc>
                <a:spcPct val="115000"/>
              </a:lnSpc>
              <a:spcBef>
                <a:spcPts val="0"/>
              </a:spcBef>
              <a:spcAft>
                <a:spcPts val="0"/>
              </a:spcAft>
              <a:buNone/>
              <a:defRPr sz="2000">
                <a:latin typeface="Arimo Medium"/>
                <a:ea typeface="Arimo Medium"/>
                <a:cs typeface="Arimo Medium"/>
                <a:sym typeface="Arimo Medium"/>
              </a:defRPr>
            </a:lvl4pPr>
            <a:lvl5pPr lvl="4" algn="ctr">
              <a:lnSpc>
                <a:spcPct val="115000"/>
              </a:lnSpc>
              <a:spcBef>
                <a:spcPts val="0"/>
              </a:spcBef>
              <a:spcAft>
                <a:spcPts val="0"/>
              </a:spcAft>
              <a:buNone/>
              <a:defRPr sz="2000">
                <a:latin typeface="Arimo Medium"/>
                <a:ea typeface="Arimo Medium"/>
                <a:cs typeface="Arimo Medium"/>
                <a:sym typeface="Arimo Medium"/>
              </a:defRPr>
            </a:lvl5pPr>
            <a:lvl6pPr lvl="5" algn="ctr">
              <a:lnSpc>
                <a:spcPct val="115000"/>
              </a:lnSpc>
              <a:spcBef>
                <a:spcPts val="0"/>
              </a:spcBef>
              <a:spcAft>
                <a:spcPts val="0"/>
              </a:spcAft>
              <a:buNone/>
              <a:defRPr sz="2000">
                <a:latin typeface="Arimo Medium"/>
                <a:ea typeface="Arimo Medium"/>
                <a:cs typeface="Arimo Medium"/>
                <a:sym typeface="Arimo Medium"/>
              </a:defRPr>
            </a:lvl6pPr>
            <a:lvl7pPr lvl="6" algn="ctr">
              <a:lnSpc>
                <a:spcPct val="115000"/>
              </a:lnSpc>
              <a:spcBef>
                <a:spcPts val="0"/>
              </a:spcBef>
              <a:spcAft>
                <a:spcPts val="0"/>
              </a:spcAft>
              <a:buNone/>
              <a:defRPr sz="2000">
                <a:latin typeface="Arimo Medium"/>
                <a:ea typeface="Arimo Medium"/>
                <a:cs typeface="Arimo Medium"/>
                <a:sym typeface="Arimo Medium"/>
              </a:defRPr>
            </a:lvl7pPr>
            <a:lvl8pPr lvl="7" algn="ctr">
              <a:lnSpc>
                <a:spcPct val="115000"/>
              </a:lnSpc>
              <a:spcBef>
                <a:spcPts val="0"/>
              </a:spcBef>
              <a:spcAft>
                <a:spcPts val="0"/>
              </a:spcAft>
              <a:buNone/>
              <a:defRPr sz="2000">
                <a:latin typeface="Arimo Medium"/>
                <a:ea typeface="Arimo Medium"/>
                <a:cs typeface="Arimo Medium"/>
                <a:sym typeface="Arimo Medium"/>
              </a:defRPr>
            </a:lvl8pPr>
            <a:lvl9pPr lvl="8" algn="ctr">
              <a:lnSpc>
                <a:spcPct val="115000"/>
              </a:lnSpc>
              <a:spcBef>
                <a:spcPts val="0"/>
              </a:spcBef>
              <a:spcAft>
                <a:spcPts val="0"/>
              </a:spcAft>
              <a:buNone/>
              <a:defRPr sz="2000">
                <a:latin typeface="Arimo Medium"/>
                <a:ea typeface="Arimo Medium"/>
                <a:cs typeface="Arimo Medium"/>
                <a:sym typeface="Arimo Medium"/>
              </a:defRPr>
            </a:lvl9pPr>
          </a:lstStyle>
          <a:p/>
        </p:txBody>
      </p:sp>
      <p:sp>
        <p:nvSpPr>
          <p:cNvPr id="167" name="Google Shape;167;p16"/>
          <p:cNvSpPr txBox="1"/>
          <p:nvPr>
            <p:ph idx="15" type="title"/>
          </p:nvPr>
        </p:nvSpPr>
        <p:spPr>
          <a:xfrm>
            <a:off x="6033800" y="4152225"/>
            <a:ext cx="2832600" cy="525600"/>
          </a:xfrm>
          <a:prstGeom prst="rect">
            <a:avLst/>
          </a:prstGeom>
        </p:spPr>
        <p:txBody>
          <a:bodyPr anchorCtr="0" anchor="t" bIns="182875" lIns="0" spcFirstLastPara="1" rIns="182875" wrap="square" tIns="0">
            <a:noAutofit/>
          </a:bodyPr>
          <a:lstStyle>
            <a:lvl1pPr lvl="0">
              <a:lnSpc>
                <a:spcPct val="115000"/>
              </a:lnSpc>
              <a:spcBef>
                <a:spcPts val="0"/>
              </a:spcBef>
              <a:spcAft>
                <a:spcPts val="0"/>
              </a:spcAft>
              <a:buNone/>
              <a:defRPr sz="800"/>
            </a:lvl1pPr>
            <a:lvl2pPr lvl="1" algn="ctr">
              <a:lnSpc>
                <a:spcPct val="115000"/>
              </a:lnSpc>
              <a:spcBef>
                <a:spcPts val="0"/>
              </a:spcBef>
              <a:spcAft>
                <a:spcPts val="0"/>
              </a:spcAft>
              <a:buNone/>
              <a:defRPr sz="1100">
                <a:latin typeface="Arimo Medium"/>
                <a:ea typeface="Arimo Medium"/>
                <a:cs typeface="Arimo Medium"/>
                <a:sym typeface="Arimo Medium"/>
              </a:defRPr>
            </a:lvl2pPr>
            <a:lvl3pPr lvl="2" algn="ctr">
              <a:lnSpc>
                <a:spcPct val="115000"/>
              </a:lnSpc>
              <a:spcBef>
                <a:spcPts val="0"/>
              </a:spcBef>
              <a:spcAft>
                <a:spcPts val="0"/>
              </a:spcAft>
              <a:buNone/>
              <a:defRPr sz="1100">
                <a:latin typeface="Arimo Medium"/>
                <a:ea typeface="Arimo Medium"/>
                <a:cs typeface="Arimo Medium"/>
                <a:sym typeface="Arimo Medium"/>
              </a:defRPr>
            </a:lvl3pPr>
            <a:lvl4pPr lvl="3" algn="ctr">
              <a:lnSpc>
                <a:spcPct val="115000"/>
              </a:lnSpc>
              <a:spcBef>
                <a:spcPts val="0"/>
              </a:spcBef>
              <a:spcAft>
                <a:spcPts val="0"/>
              </a:spcAft>
              <a:buNone/>
              <a:defRPr sz="1100">
                <a:latin typeface="Arimo Medium"/>
                <a:ea typeface="Arimo Medium"/>
                <a:cs typeface="Arimo Medium"/>
                <a:sym typeface="Arimo Medium"/>
              </a:defRPr>
            </a:lvl4pPr>
            <a:lvl5pPr lvl="4" algn="ctr">
              <a:lnSpc>
                <a:spcPct val="115000"/>
              </a:lnSpc>
              <a:spcBef>
                <a:spcPts val="0"/>
              </a:spcBef>
              <a:spcAft>
                <a:spcPts val="0"/>
              </a:spcAft>
              <a:buNone/>
              <a:defRPr sz="1100">
                <a:latin typeface="Arimo Medium"/>
                <a:ea typeface="Arimo Medium"/>
                <a:cs typeface="Arimo Medium"/>
                <a:sym typeface="Arimo Medium"/>
              </a:defRPr>
            </a:lvl5pPr>
            <a:lvl6pPr lvl="5" algn="ctr">
              <a:lnSpc>
                <a:spcPct val="115000"/>
              </a:lnSpc>
              <a:spcBef>
                <a:spcPts val="0"/>
              </a:spcBef>
              <a:spcAft>
                <a:spcPts val="0"/>
              </a:spcAft>
              <a:buNone/>
              <a:defRPr sz="1100">
                <a:latin typeface="Arimo Medium"/>
                <a:ea typeface="Arimo Medium"/>
                <a:cs typeface="Arimo Medium"/>
                <a:sym typeface="Arimo Medium"/>
              </a:defRPr>
            </a:lvl6pPr>
            <a:lvl7pPr lvl="6" algn="ctr">
              <a:lnSpc>
                <a:spcPct val="115000"/>
              </a:lnSpc>
              <a:spcBef>
                <a:spcPts val="0"/>
              </a:spcBef>
              <a:spcAft>
                <a:spcPts val="0"/>
              </a:spcAft>
              <a:buNone/>
              <a:defRPr sz="1100">
                <a:latin typeface="Arimo Medium"/>
                <a:ea typeface="Arimo Medium"/>
                <a:cs typeface="Arimo Medium"/>
                <a:sym typeface="Arimo Medium"/>
              </a:defRPr>
            </a:lvl7pPr>
            <a:lvl8pPr lvl="7" algn="ctr">
              <a:lnSpc>
                <a:spcPct val="115000"/>
              </a:lnSpc>
              <a:spcBef>
                <a:spcPts val="0"/>
              </a:spcBef>
              <a:spcAft>
                <a:spcPts val="0"/>
              </a:spcAft>
              <a:buNone/>
              <a:defRPr sz="1100">
                <a:latin typeface="Arimo Medium"/>
                <a:ea typeface="Arimo Medium"/>
                <a:cs typeface="Arimo Medium"/>
                <a:sym typeface="Arimo Medium"/>
              </a:defRPr>
            </a:lvl8pPr>
            <a:lvl9pPr lvl="8" algn="ctr">
              <a:lnSpc>
                <a:spcPct val="115000"/>
              </a:lnSpc>
              <a:spcBef>
                <a:spcPts val="0"/>
              </a:spcBef>
              <a:spcAft>
                <a:spcPts val="0"/>
              </a:spcAft>
              <a:buNone/>
              <a:defRPr sz="1100">
                <a:latin typeface="Arimo Medium"/>
                <a:ea typeface="Arimo Medium"/>
                <a:cs typeface="Arimo Medium"/>
                <a:sym typeface="Arimo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1">
  <p:cSld name="CUSTOM_14">
    <p:bg>
      <p:bgPr>
        <a:solidFill>
          <a:schemeClr val="accent5"/>
        </a:solidFill>
      </p:bgPr>
    </p:bg>
    <p:spTree>
      <p:nvGrpSpPr>
        <p:cNvPr id="168" name="Shape 168"/>
        <p:cNvGrpSpPr/>
        <p:nvPr/>
      </p:nvGrpSpPr>
      <p:grpSpPr>
        <a:xfrm>
          <a:off x="0" y="0"/>
          <a:ext cx="0" cy="0"/>
          <a:chOff x="0" y="0"/>
          <a:chExt cx="0" cy="0"/>
        </a:xfrm>
      </p:grpSpPr>
      <p:sp>
        <p:nvSpPr>
          <p:cNvPr id="169" name="Google Shape;169;p17"/>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70" name="Google Shape;170;p17"/>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71" name="Google Shape;171;p17"/>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72" name="Google Shape;172;p17"/>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73" name="Google Shape;173;p17"/>
          <p:cNvSpPr txBox="1"/>
          <p:nvPr>
            <p:ph idx="3" type="body"/>
          </p:nvPr>
        </p:nvSpPr>
        <p:spPr>
          <a:xfrm>
            <a:off x="226690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4" name="Google Shape;174;p17"/>
          <p:cNvSpPr txBox="1"/>
          <p:nvPr>
            <p:ph idx="4" type="body"/>
          </p:nvPr>
        </p:nvSpPr>
        <p:spPr>
          <a:xfrm>
            <a:off x="400685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5" name="Google Shape;175;p17"/>
          <p:cNvSpPr txBox="1"/>
          <p:nvPr>
            <p:ph idx="5" type="body"/>
          </p:nvPr>
        </p:nvSpPr>
        <p:spPr>
          <a:xfrm>
            <a:off x="574820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6" name="Google Shape;176;p17"/>
          <p:cNvSpPr txBox="1"/>
          <p:nvPr>
            <p:ph idx="6" type="body"/>
          </p:nvPr>
        </p:nvSpPr>
        <p:spPr>
          <a:xfrm>
            <a:off x="745075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7" name="Google Shape;177;p17"/>
          <p:cNvSpPr txBox="1"/>
          <p:nvPr>
            <p:ph idx="7" type="subTitle"/>
          </p:nvPr>
        </p:nvSpPr>
        <p:spPr>
          <a:xfrm>
            <a:off x="226700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178" name="Google Shape;178;p17"/>
          <p:cNvSpPr txBox="1"/>
          <p:nvPr>
            <p:ph idx="8" type="subTitle"/>
          </p:nvPr>
        </p:nvSpPr>
        <p:spPr>
          <a:xfrm>
            <a:off x="400685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179" name="Google Shape;179;p17"/>
          <p:cNvSpPr txBox="1"/>
          <p:nvPr>
            <p:ph idx="9" type="subTitle"/>
          </p:nvPr>
        </p:nvSpPr>
        <p:spPr>
          <a:xfrm>
            <a:off x="574750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180" name="Google Shape;180;p17"/>
          <p:cNvSpPr txBox="1"/>
          <p:nvPr>
            <p:ph idx="13" type="subTitle"/>
          </p:nvPr>
        </p:nvSpPr>
        <p:spPr>
          <a:xfrm>
            <a:off x="748885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image">
  <p:cSld name="CUSTOM_15">
    <p:bg>
      <p:bgPr>
        <a:solidFill>
          <a:schemeClr val="accent5"/>
        </a:solidFill>
      </p:bgPr>
    </p:bg>
    <p:spTree>
      <p:nvGrpSpPr>
        <p:cNvPr id="181" name="Shape 181"/>
        <p:cNvGrpSpPr/>
        <p:nvPr/>
      </p:nvGrpSpPr>
      <p:grpSpPr>
        <a:xfrm>
          <a:off x="0" y="0"/>
          <a:ext cx="0" cy="0"/>
          <a:chOff x="0" y="0"/>
          <a:chExt cx="0" cy="0"/>
        </a:xfrm>
      </p:grpSpPr>
      <p:sp>
        <p:nvSpPr>
          <p:cNvPr id="182" name="Google Shape;182;p18"/>
          <p:cNvSpPr txBox="1"/>
          <p:nvPr>
            <p:ph type="title"/>
          </p:nvPr>
        </p:nvSpPr>
        <p:spPr>
          <a:xfrm>
            <a:off x="5321925" y="506100"/>
            <a:ext cx="3544500" cy="5793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83" name="Google Shape;183;p18"/>
          <p:cNvSpPr/>
          <p:nvPr>
            <p:ph idx="2" type="pic"/>
          </p:nvPr>
        </p:nvSpPr>
        <p:spPr>
          <a:xfrm>
            <a:off x="392100" y="411300"/>
            <a:ext cx="4297500" cy="4333200"/>
          </a:xfrm>
          <a:prstGeom prst="roundRect">
            <a:avLst>
              <a:gd fmla="val 12298" name="adj"/>
            </a:avLst>
          </a:prstGeom>
          <a:noFill/>
          <a:ln>
            <a:noFill/>
          </a:ln>
        </p:spPr>
      </p:sp>
      <p:sp>
        <p:nvSpPr>
          <p:cNvPr id="184" name="Google Shape;184;p18"/>
          <p:cNvSpPr txBox="1"/>
          <p:nvPr>
            <p:ph idx="1"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85" name="Google Shape;185;p18"/>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storyboards ">
  <p:cSld name="CUSTOM_17_1">
    <p:bg>
      <p:bgPr>
        <a:solidFill>
          <a:schemeClr val="accent5"/>
        </a:solidFill>
      </p:bgPr>
    </p:bg>
    <p:spTree>
      <p:nvGrpSpPr>
        <p:cNvPr id="186" name="Shape 186"/>
        <p:cNvGrpSpPr/>
        <p:nvPr/>
      </p:nvGrpSpPr>
      <p:grpSpPr>
        <a:xfrm>
          <a:off x="0" y="0"/>
          <a:ext cx="0" cy="0"/>
          <a:chOff x="0" y="0"/>
          <a:chExt cx="0" cy="0"/>
        </a:xfrm>
      </p:grpSpPr>
      <p:sp>
        <p:nvSpPr>
          <p:cNvPr id="187" name="Google Shape;187;p19"/>
          <p:cNvSpPr txBox="1"/>
          <p:nvPr>
            <p:ph idx="1" type="subTitle"/>
          </p:nvPr>
        </p:nvSpPr>
        <p:spPr>
          <a:xfrm>
            <a:off x="27750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188" name="Google Shape;188;p19"/>
          <p:cNvSpPr/>
          <p:nvPr>
            <p:ph idx="2" type="pic"/>
          </p:nvPr>
        </p:nvSpPr>
        <p:spPr>
          <a:xfrm>
            <a:off x="289100" y="1685250"/>
            <a:ext cx="1751100" cy="1773000"/>
          </a:xfrm>
          <a:prstGeom prst="roundRect">
            <a:avLst>
              <a:gd fmla="val 11894" name="adj"/>
            </a:avLst>
          </a:prstGeom>
          <a:noFill/>
          <a:ln>
            <a:noFill/>
          </a:ln>
        </p:spPr>
      </p:sp>
      <p:sp>
        <p:nvSpPr>
          <p:cNvPr id="189" name="Google Shape;189;p19"/>
          <p:cNvSpPr/>
          <p:nvPr>
            <p:ph idx="3" type="pic"/>
          </p:nvPr>
        </p:nvSpPr>
        <p:spPr>
          <a:xfrm>
            <a:off x="2152200" y="1685250"/>
            <a:ext cx="1751100" cy="1773000"/>
          </a:xfrm>
          <a:prstGeom prst="roundRect">
            <a:avLst>
              <a:gd fmla="val 11894" name="adj"/>
            </a:avLst>
          </a:prstGeom>
          <a:noFill/>
          <a:ln>
            <a:noFill/>
          </a:ln>
        </p:spPr>
      </p:sp>
      <p:sp>
        <p:nvSpPr>
          <p:cNvPr id="190" name="Google Shape;190;p19"/>
          <p:cNvSpPr/>
          <p:nvPr>
            <p:ph idx="4" type="pic"/>
          </p:nvPr>
        </p:nvSpPr>
        <p:spPr>
          <a:xfrm>
            <a:off x="4015300" y="1685250"/>
            <a:ext cx="1751100" cy="1773000"/>
          </a:xfrm>
          <a:prstGeom prst="roundRect">
            <a:avLst>
              <a:gd fmla="val 11894" name="adj"/>
            </a:avLst>
          </a:prstGeom>
          <a:noFill/>
          <a:ln>
            <a:noFill/>
          </a:ln>
        </p:spPr>
      </p:sp>
      <p:sp>
        <p:nvSpPr>
          <p:cNvPr id="191" name="Google Shape;191;p19"/>
          <p:cNvSpPr/>
          <p:nvPr>
            <p:ph idx="5" type="pic"/>
          </p:nvPr>
        </p:nvSpPr>
        <p:spPr>
          <a:xfrm>
            <a:off x="5866250" y="1685250"/>
            <a:ext cx="1751100" cy="1773000"/>
          </a:xfrm>
          <a:prstGeom prst="roundRect">
            <a:avLst>
              <a:gd fmla="val 11894" name="adj"/>
            </a:avLst>
          </a:prstGeom>
          <a:noFill/>
          <a:ln>
            <a:noFill/>
          </a:ln>
        </p:spPr>
      </p:sp>
      <p:sp>
        <p:nvSpPr>
          <p:cNvPr id="192" name="Google Shape;192;p19"/>
          <p:cNvSpPr txBox="1"/>
          <p:nvPr>
            <p:ph idx="6" type="body"/>
          </p:nvPr>
        </p:nvSpPr>
        <p:spPr>
          <a:xfrm>
            <a:off x="27750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SzPts val="900"/>
              <a:buChar char="●"/>
              <a:defRPr sz="800"/>
            </a:lvl1pPr>
            <a:lvl2pPr indent="-285750" lvl="1" marL="914400">
              <a:lnSpc>
                <a:spcPct val="115000"/>
              </a:lnSpc>
              <a:spcBef>
                <a:spcPts val="800"/>
              </a:spcBef>
              <a:spcAft>
                <a:spcPts val="0"/>
              </a:spcAft>
              <a:buSzPts val="900"/>
              <a:buChar char="○"/>
              <a:defRPr sz="900"/>
            </a:lvl2pPr>
            <a:lvl3pPr indent="-285750" lvl="2" marL="1371600">
              <a:lnSpc>
                <a:spcPct val="115000"/>
              </a:lnSpc>
              <a:spcBef>
                <a:spcPts val="800"/>
              </a:spcBef>
              <a:spcAft>
                <a:spcPts val="0"/>
              </a:spcAft>
              <a:buSzPts val="900"/>
              <a:buChar char="■"/>
              <a:defRPr sz="900"/>
            </a:lvl3pPr>
            <a:lvl4pPr indent="-285750" lvl="3" marL="1828800">
              <a:lnSpc>
                <a:spcPct val="115000"/>
              </a:lnSpc>
              <a:spcBef>
                <a:spcPts val="800"/>
              </a:spcBef>
              <a:spcAft>
                <a:spcPts val="0"/>
              </a:spcAft>
              <a:buSzPts val="900"/>
              <a:buChar char="●"/>
              <a:defRPr sz="900"/>
            </a:lvl4pPr>
            <a:lvl5pPr indent="-285750" lvl="4" marL="2286000">
              <a:lnSpc>
                <a:spcPct val="115000"/>
              </a:lnSpc>
              <a:spcBef>
                <a:spcPts val="800"/>
              </a:spcBef>
              <a:spcAft>
                <a:spcPts val="0"/>
              </a:spcAft>
              <a:buSzPts val="900"/>
              <a:buChar char="○"/>
              <a:defRPr sz="900"/>
            </a:lvl5pPr>
            <a:lvl6pPr indent="-285750" lvl="5" marL="2743200">
              <a:lnSpc>
                <a:spcPct val="115000"/>
              </a:lnSpc>
              <a:spcBef>
                <a:spcPts val="800"/>
              </a:spcBef>
              <a:spcAft>
                <a:spcPts val="0"/>
              </a:spcAft>
              <a:buSzPts val="900"/>
              <a:buChar char="■"/>
              <a:defRPr sz="900"/>
            </a:lvl6pPr>
            <a:lvl7pPr indent="-285750" lvl="6" marL="3200400">
              <a:lnSpc>
                <a:spcPct val="115000"/>
              </a:lnSpc>
              <a:spcBef>
                <a:spcPts val="800"/>
              </a:spcBef>
              <a:spcAft>
                <a:spcPts val="0"/>
              </a:spcAft>
              <a:buSzPts val="900"/>
              <a:buChar char="●"/>
              <a:defRPr sz="900"/>
            </a:lvl7pPr>
            <a:lvl8pPr indent="-285750" lvl="7" marL="3657600">
              <a:lnSpc>
                <a:spcPct val="115000"/>
              </a:lnSpc>
              <a:spcBef>
                <a:spcPts val="800"/>
              </a:spcBef>
              <a:spcAft>
                <a:spcPts val="0"/>
              </a:spcAft>
              <a:buSzPts val="900"/>
              <a:buChar char="○"/>
              <a:defRPr sz="900"/>
            </a:lvl8pPr>
            <a:lvl9pPr indent="-285750" lvl="8" marL="4114800">
              <a:lnSpc>
                <a:spcPct val="115000"/>
              </a:lnSpc>
              <a:spcBef>
                <a:spcPts val="800"/>
              </a:spcBef>
              <a:spcAft>
                <a:spcPts val="800"/>
              </a:spcAft>
              <a:buSzPts val="900"/>
              <a:buChar char="■"/>
              <a:defRPr sz="900"/>
            </a:lvl9pPr>
          </a:lstStyle>
          <a:p/>
        </p:txBody>
      </p:sp>
      <p:sp>
        <p:nvSpPr>
          <p:cNvPr id="193" name="Google Shape;193;p19"/>
          <p:cNvSpPr txBox="1"/>
          <p:nvPr>
            <p:ph idx="7" type="subTitle"/>
          </p:nvPr>
        </p:nvSpPr>
        <p:spPr>
          <a:xfrm>
            <a:off x="214815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194" name="Google Shape;194;p19"/>
          <p:cNvSpPr txBox="1"/>
          <p:nvPr>
            <p:ph idx="8" type="body"/>
          </p:nvPr>
        </p:nvSpPr>
        <p:spPr>
          <a:xfrm>
            <a:off x="214815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Clr>
                <a:schemeClr val="dk1"/>
              </a:buClr>
              <a:buSzPts val="900"/>
              <a:buChar char="●"/>
              <a:defRPr sz="800"/>
            </a:lvl1pPr>
            <a:lvl2pPr indent="-285750" lvl="1" marL="914400">
              <a:lnSpc>
                <a:spcPct val="115000"/>
              </a:lnSpc>
              <a:spcBef>
                <a:spcPts val="800"/>
              </a:spcBef>
              <a:spcAft>
                <a:spcPts val="0"/>
              </a:spcAft>
              <a:buClr>
                <a:schemeClr val="dk1"/>
              </a:buClr>
              <a:buSzPts val="900"/>
              <a:buChar char="○"/>
              <a:defRPr sz="900"/>
            </a:lvl2pPr>
            <a:lvl3pPr indent="-285750" lvl="2" marL="1371600">
              <a:lnSpc>
                <a:spcPct val="115000"/>
              </a:lnSpc>
              <a:spcBef>
                <a:spcPts val="800"/>
              </a:spcBef>
              <a:spcAft>
                <a:spcPts val="0"/>
              </a:spcAft>
              <a:buClr>
                <a:schemeClr val="dk1"/>
              </a:buClr>
              <a:buSzPts val="900"/>
              <a:buChar char="■"/>
              <a:defRPr sz="900"/>
            </a:lvl3pPr>
            <a:lvl4pPr indent="-285750" lvl="3" marL="1828800">
              <a:lnSpc>
                <a:spcPct val="115000"/>
              </a:lnSpc>
              <a:spcBef>
                <a:spcPts val="800"/>
              </a:spcBef>
              <a:spcAft>
                <a:spcPts val="0"/>
              </a:spcAft>
              <a:buClr>
                <a:schemeClr val="dk1"/>
              </a:buClr>
              <a:buSzPts val="900"/>
              <a:buChar char="●"/>
              <a:defRPr sz="900"/>
            </a:lvl4pPr>
            <a:lvl5pPr indent="-285750" lvl="4" marL="2286000">
              <a:lnSpc>
                <a:spcPct val="115000"/>
              </a:lnSpc>
              <a:spcBef>
                <a:spcPts val="800"/>
              </a:spcBef>
              <a:spcAft>
                <a:spcPts val="0"/>
              </a:spcAft>
              <a:buClr>
                <a:schemeClr val="dk1"/>
              </a:buClr>
              <a:buSzPts val="900"/>
              <a:buChar char="○"/>
              <a:defRPr sz="900"/>
            </a:lvl5pPr>
            <a:lvl6pPr indent="-285750" lvl="5" marL="2743200">
              <a:lnSpc>
                <a:spcPct val="115000"/>
              </a:lnSpc>
              <a:spcBef>
                <a:spcPts val="800"/>
              </a:spcBef>
              <a:spcAft>
                <a:spcPts val="0"/>
              </a:spcAft>
              <a:buClr>
                <a:schemeClr val="dk1"/>
              </a:buClr>
              <a:buSzPts val="900"/>
              <a:buChar char="■"/>
              <a:defRPr sz="900"/>
            </a:lvl6pPr>
            <a:lvl7pPr indent="-285750" lvl="6" marL="3200400">
              <a:lnSpc>
                <a:spcPct val="115000"/>
              </a:lnSpc>
              <a:spcBef>
                <a:spcPts val="800"/>
              </a:spcBef>
              <a:spcAft>
                <a:spcPts val="0"/>
              </a:spcAft>
              <a:buClr>
                <a:schemeClr val="dk1"/>
              </a:buClr>
              <a:buSzPts val="900"/>
              <a:buChar char="●"/>
              <a:defRPr sz="900"/>
            </a:lvl7pPr>
            <a:lvl8pPr indent="-285750" lvl="7" marL="3657600">
              <a:lnSpc>
                <a:spcPct val="115000"/>
              </a:lnSpc>
              <a:spcBef>
                <a:spcPts val="800"/>
              </a:spcBef>
              <a:spcAft>
                <a:spcPts val="0"/>
              </a:spcAft>
              <a:buClr>
                <a:schemeClr val="dk1"/>
              </a:buClr>
              <a:buSzPts val="900"/>
              <a:buChar char="○"/>
              <a:defRPr sz="900"/>
            </a:lvl8pPr>
            <a:lvl9pPr indent="-285750" lvl="8" marL="4114800">
              <a:lnSpc>
                <a:spcPct val="115000"/>
              </a:lnSpc>
              <a:spcBef>
                <a:spcPts val="800"/>
              </a:spcBef>
              <a:spcAft>
                <a:spcPts val="800"/>
              </a:spcAft>
              <a:buClr>
                <a:schemeClr val="dk1"/>
              </a:buClr>
              <a:buSzPts val="900"/>
              <a:buChar char="■"/>
              <a:defRPr sz="900"/>
            </a:lvl9pPr>
          </a:lstStyle>
          <a:p/>
        </p:txBody>
      </p:sp>
      <p:sp>
        <p:nvSpPr>
          <p:cNvPr id="195" name="Google Shape;195;p19"/>
          <p:cNvSpPr txBox="1"/>
          <p:nvPr>
            <p:ph idx="9" type="subTitle"/>
          </p:nvPr>
        </p:nvSpPr>
        <p:spPr>
          <a:xfrm>
            <a:off x="401880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196" name="Google Shape;196;p19"/>
          <p:cNvSpPr txBox="1"/>
          <p:nvPr>
            <p:ph idx="13" type="body"/>
          </p:nvPr>
        </p:nvSpPr>
        <p:spPr>
          <a:xfrm>
            <a:off x="401880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Clr>
                <a:schemeClr val="dk1"/>
              </a:buClr>
              <a:buSzPts val="900"/>
              <a:buChar char="●"/>
              <a:defRPr sz="800"/>
            </a:lvl1pPr>
            <a:lvl2pPr indent="-285750" lvl="1" marL="914400">
              <a:lnSpc>
                <a:spcPct val="115000"/>
              </a:lnSpc>
              <a:spcBef>
                <a:spcPts val="800"/>
              </a:spcBef>
              <a:spcAft>
                <a:spcPts val="0"/>
              </a:spcAft>
              <a:buClr>
                <a:schemeClr val="dk1"/>
              </a:buClr>
              <a:buSzPts val="900"/>
              <a:buChar char="○"/>
              <a:defRPr sz="900"/>
            </a:lvl2pPr>
            <a:lvl3pPr indent="-285750" lvl="2" marL="1371600">
              <a:lnSpc>
                <a:spcPct val="115000"/>
              </a:lnSpc>
              <a:spcBef>
                <a:spcPts val="800"/>
              </a:spcBef>
              <a:spcAft>
                <a:spcPts val="0"/>
              </a:spcAft>
              <a:buClr>
                <a:schemeClr val="dk1"/>
              </a:buClr>
              <a:buSzPts val="900"/>
              <a:buChar char="■"/>
              <a:defRPr sz="900"/>
            </a:lvl3pPr>
            <a:lvl4pPr indent="-285750" lvl="3" marL="1828800">
              <a:lnSpc>
                <a:spcPct val="115000"/>
              </a:lnSpc>
              <a:spcBef>
                <a:spcPts val="800"/>
              </a:spcBef>
              <a:spcAft>
                <a:spcPts val="0"/>
              </a:spcAft>
              <a:buClr>
                <a:schemeClr val="dk1"/>
              </a:buClr>
              <a:buSzPts val="900"/>
              <a:buChar char="●"/>
              <a:defRPr sz="900"/>
            </a:lvl4pPr>
            <a:lvl5pPr indent="-285750" lvl="4" marL="2286000">
              <a:lnSpc>
                <a:spcPct val="115000"/>
              </a:lnSpc>
              <a:spcBef>
                <a:spcPts val="800"/>
              </a:spcBef>
              <a:spcAft>
                <a:spcPts val="0"/>
              </a:spcAft>
              <a:buClr>
                <a:schemeClr val="dk1"/>
              </a:buClr>
              <a:buSzPts val="900"/>
              <a:buChar char="○"/>
              <a:defRPr sz="900"/>
            </a:lvl5pPr>
            <a:lvl6pPr indent="-285750" lvl="5" marL="2743200">
              <a:lnSpc>
                <a:spcPct val="115000"/>
              </a:lnSpc>
              <a:spcBef>
                <a:spcPts val="800"/>
              </a:spcBef>
              <a:spcAft>
                <a:spcPts val="0"/>
              </a:spcAft>
              <a:buClr>
                <a:schemeClr val="dk1"/>
              </a:buClr>
              <a:buSzPts val="900"/>
              <a:buChar char="■"/>
              <a:defRPr sz="900"/>
            </a:lvl6pPr>
            <a:lvl7pPr indent="-285750" lvl="6" marL="3200400">
              <a:lnSpc>
                <a:spcPct val="115000"/>
              </a:lnSpc>
              <a:spcBef>
                <a:spcPts val="800"/>
              </a:spcBef>
              <a:spcAft>
                <a:spcPts val="0"/>
              </a:spcAft>
              <a:buClr>
                <a:schemeClr val="dk1"/>
              </a:buClr>
              <a:buSzPts val="900"/>
              <a:buChar char="●"/>
              <a:defRPr sz="900"/>
            </a:lvl7pPr>
            <a:lvl8pPr indent="-285750" lvl="7" marL="3657600">
              <a:lnSpc>
                <a:spcPct val="115000"/>
              </a:lnSpc>
              <a:spcBef>
                <a:spcPts val="800"/>
              </a:spcBef>
              <a:spcAft>
                <a:spcPts val="0"/>
              </a:spcAft>
              <a:buClr>
                <a:schemeClr val="dk1"/>
              </a:buClr>
              <a:buSzPts val="900"/>
              <a:buChar char="○"/>
              <a:defRPr sz="900"/>
            </a:lvl8pPr>
            <a:lvl9pPr indent="-285750" lvl="8" marL="4114800">
              <a:lnSpc>
                <a:spcPct val="115000"/>
              </a:lnSpc>
              <a:spcBef>
                <a:spcPts val="800"/>
              </a:spcBef>
              <a:spcAft>
                <a:spcPts val="800"/>
              </a:spcAft>
              <a:buClr>
                <a:schemeClr val="dk1"/>
              </a:buClr>
              <a:buSzPts val="900"/>
              <a:buChar char="■"/>
              <a:defRPr sz="900"/>
            </a:lvl9pPr>
          </a:lstStyle>
          <a:p/>
        </p:txBody>
      </p:sp>
      <p:sp>
        <p:nvSpPr>
          <p:cNvPr id="197" name="Google Shape;197;p19"/>
          <p:cNvSpPr txBox="1"/>
          <p:nvPr>
            <p:ph idx="14" type="subTitle"/>
          </p:nvPr>
        </p:nvSpPr>
        <p:spPr>
          <a:xfrm>
            <a:off x="585365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198" name="Google Shape;198;p19"/>
          <p:cNvSpPr txBox="1"/>
          <p:nvPr>
            <p:ph idx="15" type="body"/>
          </p:nvPr>
        </p:nvSpPr>
        <p:spPr>
          <a:xfrm>
            <a:off x="585365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Clr>
                <a:schemeClr val="dk1"/>
              </a:buClr>
              <a:buSzPts val="900"/>
              <a:buChar char="●"/>
              <a:defRPr sz="800"/>
            </a:lvl1pPr>
            <a:lvl2pPr indent="-285750" lvl="1" marL="914400">
              <a:lnSpc>
                <a:spcPct val="115000"/>
              </a:lnSpc>
              <a:spcBef>
                <a:spcPts val="800"/>
              </a:spcBef>
              <a:spcAft>
                <a:spcPts val="0"/>
              </a:spcAft>
              <a:buClr>
                <a:schemeClr val="dk1"/>
              </a:buClr>
              <a:buSzPts val="900"/>
              <a:buChar char="○"/>
              <a:defRPr sz="900"/>
            </a:lvl2pPr>
            <a:lvl3pPr indent="-285750" lvl="2" marL="1371600">
              <a:lnSpc>
                <a:spcPct val="115000"/>
              </a:lnSpc>
              <a:spcBef>
                <a:spcPts val="800"/>
              </a:spcBef>
              <a:spcAft>
                <a:spcPts val="0"/>
              </a:spcAft>
              <a:buClr>
                <a:schemeClr val="dk1"/>
              </a:buClr>
              <a:buSzPts val="900"/>
              <a:buChar char="■"/>
              <a:defRPr sz="900"/>
            </a:lvl3pPr>
            <a:lvl4pPr indent="-285750" lvl="3" marL="1828800">
              <a:lnSpc>
                <a:spcPct val="115000"/>
              </a:lnSpc>
              <a:spcBef>
                <a:spcPts val="800"/>
              </a:spcBef>
              <a:spcAft>
                <a:spcPts val="0"/>
              </a:spcAft>
              <a:buClr>
                <a:schemeClr val="dk1"/>
              </a:buClr>
              <a:buSzPts val="900"/>
              <a:buChar char="●"/>
              <a:defRPr sz="900"/>
            </a:lvl4pPr>
            <a:lvl5pPr indent="-285750" lvl="4" marL="2286000">
              <a:lnSpc>
                <a:spcPct val="115000"/>
              </a:lnSpc>
              <a:spcBef>
                <a:spcPts val="800"/>
              </a:spcBef>
              <a:spcAft>
                <a:spcPts val="0"/>
              </a:spcAft>
              <a:buClr>
                <a:schemeClr val="dk1"/>
              </a:buClr>
              <a:buSzPts val="900"/>
              <a:buChar char="○"/>
              <a:defRPr sz="900"/>
            </a:lvl5pPr>
            <a:lvl6pPr indent="-285750" lvl="5" marL="2743200">
              <a:lnSpc>
                <a:spcPct val="115000"/>
              </a:lnSpc>
              <a:spcBef>
                <a:spcPts val="800"/>
              </a:spcBef>
              <a:spcAft>
                <a:spcPts val="0"/>
              </a:spcAft>
              <a:buClr>
                <a:schemeClr val="dk1"/>
              </a:buClr>
              <a:buSzPts val="900"/>
              <a:buChar char="■"/>
              <a:defRPr sz="900"/>
            </a:lvl6pPr>
            <a:lvl7pPr indent="-285750" lvl="6" marL="3200400">
              <a:lnSpc>
                <a:spcPct val="115000"/>
              </a:lnSpc>
              <a:spcBef>
                <a:spcPts val="800"/>
              </a:spcBef>
              <a:spcAft>
                <a:spcPts val="0"/>
              </a:spcAft>
              <a:buClr>
                <a:schemeClr val="dk1"/>
              </a:buClr>
              <a:buSzPts val="900"/>
              <a:buChar char="●"/>
              <a:defRPr sz="900"/>
            </a:lvl7pPr>
            <a:lvl8pPr indent="-285750" lvl="7" marL="3657600">
              <a:lnSpc>
                <a:spcPct val="115000"/>
              </a:lnSpc>
              <a:spcBef>
                <a:spcPts val="800"/>
              </a:spcBef>
              <a:spcAft>
                <a:spcPts val="0"/>
              </a:spcAft>
              <a:buClr>
                <a:schemeClr val="dk1"/>
              </a:buClr>
              <a:buSzPts val="900"/>
              <a:buChar char="○"/>
              <a:defRPr sz="900"/>
            </a:lvl8pPr>
            <a:lvl9pPr indent="-285750" lvl="8" marL="4114800">
              <a:lnSpc>
                <a:spcPct val="115000"/>
              </a:lnSpc>
              <a:spcBef>
                <a:spcPts val="800"/>
              </a:spcBef>
              <a:spcAft>
                <a:spcPts val="800"/>
              </a:spcAft>
              <a:buClr>
                <a:schemeClr val="dk1"/>
              </a:buClr>
              <a:buSzPts val="900"/>
              <a:buChar char="■"/>
              <a:defRPr sz="900"/>
            </a:lvl9pPr>
          </a:lstStyle>
          <a:p/>
        </p:txBody>
      </p:sp>
      <p:sp>
        <p:nvSpPr>
          <p:cNvPr id="199" name="Google Shape;199;p19"/>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200" name="Google Shape;200;p19"/>
          <p:cNvSpPr txBox="1"/>
          <p:nvPr>
            <p:ph idx="16"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01" name="Google Shape;201;p19"/>
          <p:cNvSpPr txBox="1"/>
          <p:nvPr>
            <p:ph idx="17"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02" name="Google Shape;202;p19"/>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 Alt 1">
  <p:cSld name="BLANK_1_1_1_1_1_1_1_1_1_1_1_1_1_1_1_1">
    <p:bg>
      <p:bgPr>
        <a:solidFill>
          <a:schemeClr val="accent5"/>
        </a:solidFill>
      </p:bgPr>
    </p:bg>
    <p:spTree>
      <p:nvGrpSpPr>
        <p:cNvPr id="203" name="Shape 203"/>
        <p:cNvGrpSpPr/>
        <p:nvPr/>
      </p:nvGrpSpPr>
      <p:grpSpPr>
        <a:xfrm>
          <a:off x="0" y="0"/>
          <a:ext cx="0" cy="0"/>
          <a:chOff x="0" y="0"/>
          <a:chExt cx="0" cy="0"/>
        </a:xfrm>
      </p:grpSpPr>
      <p:sp>
        <p:nvSpPr>
          <p:cNvPr id="204" name="Google Shape;204;p20"/>
          <p:cNvSpPr/>
          <p:nvPr>
            <p:ph idx="2" type="pic"/>
          </p:nvPr>
        </p:nvSpPr>
        <p:spPr>
          <a:xfrm>
            <a:off x="392100" y="411300"/>
            <a:ext cx="4915800" cy="4333200"/>
          </a:xfrm>
          <a:prstGeom prst="roundRect">
            <a:avLst>
              <a:gd fmla="val 11160" name="adj"/>
            </a:avLst>
          </a:prstGeom>
          <a:noFill/>
          <a:ln>
            <a:noFill/>
          </a:ln>
        </p:spPr>
      </p:sp>
      <p:sp>
        <p:nvSpPr>
          <p:cNvPr id="205" name="Google Shape;205;p20"/>
          <p:cNvSpPr txBox="1"/>
          <p:nvPr>
            <p:ph type="title"/>
          </p:nvPr>
        </p:nvSpPr>
        <p:spPr>
          <a:xfrm>
            <a:off x="60451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206" name="Google Shape;206;p20"/>
          <p:cNvSpPr txBox="1"/>
          <p:nvPr>
            <p:ph idx="3" type="title"/>
          </p:nvPr>
        </p:nvSpPr>
        <p:spPr>
          <a:xfrm>
            <a:off x="60451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207" name="Google Shape;207;p20"/>
          <p:cNvSpPr txBox="1"/>
          <p:nvPr>
            <p:ph idx="1"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08" name="Google Shape;208;p20"/>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extLst>
    <p:ext uri="{DCECCB84-F9BA-43D5-87BE-67443E8EF086}">
      <p15:sldGuideLst>
        <p15:guide id="1" pos="265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Alt 2">
  <p:cSld name="BLANK_1_1_1">
    <p:bg>
      <p:bgPr>
        <a:solidFill>
          <a:schemeClr val="accent5"/>
        </a:solidFill>
      </p:bgPr>
    </p:bg>
    <p:spTree>
      <p:nvGrpSpPr>
        <p:cNvPr id="17" name="Shape 17"/>
        <p:cNvGrpSpPr/>
        <p:nvPr/>
      </p:nvGrpSpPr>
      <p:grpSpPr>
        <a:xfrm>
          <a:off x="0" y="0"/>
          <a:ext cx="0" cy="0"/>
          <a:chOff x="0" y="0"/>
          <a:chExt cx="0" cy="0"/>
        </a:xfrm>
      </p:grpSpPr>
      <p:grpSp>
        <p:nvGrpSpPr>
          <p:cNvPr id="18" name="Google Shape;18;p3"/>
          <p:cNvGrpSpPr/>
          <p:nvPr/>
        </p:nvGrpSpPr>
        <p:grpSpPr>
          <a:xfrm>
            <a:off x="277515" y="277501"/>
            <a:ext cx="8589075" cy="4593888"/>
            <a:chOff x="277500" y="277500"/>
            <a:chExt cx="8589075" cy="4593888"/>
          </a:xfrm>
        </p:grpSpPr>
        <p:pic>
          <p:nvPicPr>
            <p:cNvPr id="19" name="Google Shape;19;p3"/>
            <p:cNvPicPr preferRelativeResize="0"/>
            <p:nvPr/>
          </p:nvPicPr>
          <p:blipFill>
            <a:blip r:embed="rId2">
              <a:alphaModFix amt="10000"/>
            </a:blip>
            <a:stretch>
              <a:fillRect/>
            </a:stretch>
          </p:blipFill>
          <p:spPr>
            <a:xfrm>
              <a:off x="277575" y="277500"/>
              <a:ext cx="8589000" cy="4593888"/>
            </a:xfrm>
            <a:prstGeom prst="rect">
              <a:avLst/>
            </a:prstGeom>
            <a:noFill/>
            <a:ln>
              <a:noFill/>
            </a:ln>
          </p:spPr>
        </p:pic>
        <p:sp>
          <p:nvSpPr>
            <p:cNvPr id="20" name="Google Shape;20;p3"/>
            <p:cNvSpPr/>
            <p:nvPr/>
          </p:nvSpPr>
          <p:spPr>
            <a:xfrm>
              <a:off x="277500" y="277500"/>
              <a:ext cx="8589000" cy="4582500"/>
            </a:xfrm>
            <a:prstGeom prst="roundRect">
              <a:avLst>
                <a:gd fmla="val 6093"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p:txBody>
        </p:sp>
      </p:grpSp>
      <p:sp>
        <p:nvSpPr>
          <p:cNvPr id="21" name="Google Shape;21;p3"/>
          <p:cNvSpPr/>
          <p:nvPr/>
        </p:nvSpPr>
        <p:spPr>
          <a:xfrm>
            <a:off x="601356" y="3751056"/>
            <a:ext cx="576000" cy="5760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Arimo"/>
              <a:ea typeface="Arimo"/>
              <a:cs typeface="Arimo"/>
              <a:sym typeface="Arimo"/>
            </a:endParaRPr>
          </a:p>
        </p:txBody>
      </p:sp>
      <p:sp>
        <p:nvSpPr>
          <p:cNvPr id="22" name="Google Shape;22;p3"/>
          <p:cNvSpPr/>
          <p:nvPr/>
        </p:nvSpPr>
        <p:spPr>
          <a:xfrm>
            <a:off x="651558" y="3801258"/>
            <a:ext cx="475500" cy="475500"/>
          </a:xfrm>
          <a:prstGeom prst="ellipse">
            <a:avLst/>
          </a:prstGeom>
          <a:solidFill>
            <a:schemeClr val="accent5"/>
          </a:solid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1700">
              <a:solidFill>
                <a:schemeClr val="lt1"/>
              </a:solidFill>
              <a:latin typeface="Arimo"/>
              <a:ea typeface="Arimo"/>
              <a:cs typeface="Arimo"/>
              <a:sym typeface="Arimo"/>
            </a:endParaRPr>
          </a:p>
        </p:txBody>
      </p:sp>
      <p:sp>
        <p:nvSpPr>
          <p:cNvPr id="23" name="Google Shape;23;p3"/>
          <p:cNvSpPr txBox="1"/>
          <p:nvPr>
            <p:ph idx="1" type="subTitle"/>
          </p:nvPr>
        </p:nvSpPr>
        <p:spPr>
          <a:xfrm>
            <a:off x="601325" y="3751025"/>
            <a:ext cx="576000" cy="576000"/>
          </a:xfrm>
          <a:prstGeom prst="rect">
            <a:avLst/>
          </a:prstGeom>
        </p:spPr>
        <p:txBody>
          <a:bodyPr anchorCtr="0" anchor="ctr" bIns="0" lIns="0" spcFirstLastPara="1" rIns="0" wrap="square" tIns="0">
            <a:noAutofit/>
          </a:bodyPr>
          <a:lstStyle>
            <a:lvl1pPr lvl="0" algn="ctr">
              <a:spcBef>
                <a:spcPts val="0"/>
              </a:spcBef>
              <a:spcAft>
                <a:spcPts val="0"/>
              </a:spcAft>
              <a:buClr>
                <a:schemeClr val="lt1"/>
              </a:buClr>
              <a:buSzPts val="1600"/>
              <a:buFont typeface="Arimo"/>
              <a:buNone/>
              <a:defRPr sz="1600">
                <a:solidFill>
                  <a:schemeClr val="lt1"/>
                </a:solidFill>
                <a:latin typeface="Arimo"/>
                <a:ea typeface="Arimo"/>
                <a:cs typeface="Arimo"/>
                <a:sym typeface="Arimo"/>
              </a:defRPr>
            </a:lvl1pPr>
            <a:lvl2pPr lvl="1">
              <a:spcBef>
                <a:spcPts val="0"/>
              </a:spcBef>
              <a:spcAft>
                <a:spcPts val="0"/>
              </a:spcAft>
              <a:buClr>
                <a:schemeClr val="lt1"/>
              </a:buClr>
              <a:buSzPts val="1400"/>
              <a:buFont typeface="Arimo"/>
              <a:buNone/>
              <a:defRPr>
                <a:solidFill>
                  <a:schemeClr val="lt1"/>
                </a:solidFill>
                <a:latin typeface="Arimo"/>
                <a:ea typeface="Arimo"/>
                <a:cs typeface="Arimo"/>
                <a:sym typeface="Arimo"/>
              </a:defRPr>
            </a:lvl2pPr>
            <a:lvl3pPr lvl="2">
              <a:spcBef>
                <a:spcPts val="0"/>
              </a:spcBef>
              <a:spcAft>
                <a:spcPts val="0"/>
              </a:spcAft>
              <a:buClr>
                <a:schemeClr val="lt1"/>
              </a:buClr>
              <a:buSzPts val="1400"/>
              <a:buFont typeface="Arimo"/>
              <a:buNone/>
              <a:defRPr>
                <a:solidFill>
                  <a:schemeClr val="lt1"/>
                </a:solidFill>
                <a:latin typeface="Arimo"/>
                <a:ea typeface="Arimo"/>
                <a:cs typeface="Arimo"/>
                <a:sym typeface="Arimo"/>
              </a:defRPr>
            </a:lvl3pPr>
            <a:lvl4pPr lvl="3">
              <a:spcBef>
                <a:spcPts val="0"/>
              </a:spcBef>
              <a:spcAft>
                <a:spcPts val="0"/>
              </a:spcAft>
              <a:buClr>
                <a:schemeClr val="lt1"/>
              </a:buClr>
              <a:buSzPts val="1400"/>
              <a:buFont typeface="Arimo"/>
              <a:buNone/>
              <a:defRPr>
                <a:solidFill>
                  <a:schemeClr val="lt1"/>
                </a:solidFill>
                <a:latin typeface="Arimo"/>
                <a:ea typeface="Arimo"/>
                <a:cs typeface="Arimo"/>
                <a:sym typeface="Arimo"/>
              </a:defRPr>
            </a:lvl4pPr>
            <a:lvl5pPr lvl="4">
              <a:spcBef>
                <a:spcPts val="0"/>
              </a:spcBef>
              <a:spcAft>
                <a:spcPts val="0"/>
              </a:spcAft>
              <a:buClr>
                <a:schemeClr val="lt1"/>
              </a:buClr>
              <a:buSzPts val="1400"/>
              <a:buFont typeface="Arimo"/>
              <a:buNone/>
              <a:defRPr>
                <a:solidFill>
                  <a:schemeClr val="lt1"/>
                </a:solidFill>
                <a:latin typeface="Arimo"/>
                <a:ea typeface="Arimo"/>
                <a:cs typeface="Arimo"/>
                <a:sym typeface="Arimo"/>
              </a:defRPr>
            </a:lvl5pPr>
            <a:lvl6pPr lvl="5">
              <a:spcBef>
                <a:spcPts val="0"/>
              </a:spcBef>
              <a:spcAft>
                <a:spcPts val="0"/>
              </a:spcAft>
              <a:buClr>
                <a:schemeClr val="lt1"/>
              </a:buClr>
              <a:buSzPts val="1400"/>
              <a:buFont typeface="Arimo"/>
              <a:buNone/>
              <a:defRPr>
                <a:solidFill>
                  <a:schemeClr val="lt1"/>
                </a:solidFill>
                <a:latin typeface="Arimo"/>
                <a:ea typeface="Arimo"/>
                <a:cs typeface="Arimo"/>
                <a:sym typeface="Arimo"/>
              </a:defRPr>
            </a:lvl6pPr>
            <a:lvl7pPr lvl="6">
              <a:spcBef>
                <a:spcPts val="0"/>
              </a:spcBef>
              <a:spcAft>
                <a:spcPts val="0"/>
              </a:spcAft>
              <a:buClr>
                <a:schemeClr val="lt1"/>
              </a:buClr>
              <a:buSzPts val="1400"/>
              <a:buFont typeface="Arimo"/>
              <a:buNone/>
              <a:defRPr>
                <a:solidFill>
                  <a:schemeClr val="lt1"/>
                </a:solidFill>
                <a:latin typeface="Arimo"/>
                <a:ea typeface="Arimo"/>
                <a:cs typeface="Arimo"/>
                <a:sym typeface="Arimo"/>
              </a:defRPr>
            </a:lvl7pPr>
            <a:lvl8pPr lvl="7">
              <a:spcBef>
                <a:spcPts val="0"/>
              </a:spcBef>
              <a:spcAft>
                <a:spcPts val="0"/>
              </a:spcAft>
              <a:buClr>
                <a:schemeClr val="lt1"/>
              </a:buClr>
              <a:buSzPts val="1400"/>
              <a:buFont typeface="Arimo"/>
              <a:buNone/>
              <a:defRPr>
                <a:solidFill>
                  <a:schemeClr val="lt1"/>
                </a:solidFill>
                <a:latin typeface="Arimo"/>
                <a:ea typeface="Arimo"/>
                <a:cs typeface="Arimo"/>
                <a:sym typeface="Arimo"/>
              </a:defRPr>
            </a:lvl8pPr>
            <a:lvl9pPr lvl="8">
              <a:spcBef>
                <a:spcPts val="0"/>
              </a:spcBef>
              <a:spcAft>
                <a:spcPts val="0"/>
              </a:spcAft>
              <a:buClr>
                <a:schemeClr val="lt1"/>
              </a:buClr>
              <a:buSzPts val="1400"/>
              <a:buFont typeface="Arimo"/>
              <a:buNone/>
              <a:defRPr>
                <a:solidFill>
                  <a:schemeClr val="lt1"/>
                </a:solidFill>
                <a:latin typeface="Arimo"/>
                <a:ea typeface="Arimo"/>
                <a:cs typeface="Arimo"/>
                <a:sym typeface="Arimo"/>
              </a:defRPr>
            </a:lvl9pPr>
          </a:lstStyle>
          <a:p/>
        </p:txBody>
      </p:sp>
      <p:cxnSp>
        <p:nvCxnSpPr>
          <p:cNvPr id="24" name="Google Shape;24;p3"/>
          <p:cNvCxnSpPr/>
          <p:nvPr/>
        </p:nvCxnSpPr>
        <p:spPr>
          <a:xfrm rot="10800000">
            <a:off x="1341900" y="4039025"/>
            <a:ext cx="1014600" cy="0"/>
          </a:xfrm>
          <a:prstGeom prst="straightConnector1">
            <a:avLst/>
          </a:prstGeom>
          <a:noFill/>
          <a:ln cap="flat" cmpd="sng" w="9525">
            <a:solidFill>
              <a:schemeClr val="lt2"/>
            </a:solidFill>
            <a:prstDash val="solid"/>
            <a:round/>
            <a:headEnd len="med" w="med" type="oval"/>
            <a:tailEnd len="med" w="med" type="none"/>
          </a:ln>
        </p:spPr>
      </p:cxnSp>
      <p:sp>
        <p:nvSpPr>
          <p:cNvPr id="25" name="Google Shape;25;p3"/>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26" name="Google Shape;26;p3"/>
          <p:cNvSpPr txBox="1"/>
          <p:nvPr>
            <p:ph type="title"/>
          </p:nvPr>
        </p:nvSpPr>
        <p:spPr>
          <a:xfrm>
            <a:off x="2598475" y="3493075"/>
            <a:ext cx="5985300" cy="994800"/>
          </a:xfrm>
          <a:prstGeom prst="rect">
            <a:avLst/>
          </a:prstGeom>
        </p:spPr>
        <p:txBody>
          <a:bodyPr anchorCtr="0" anchor="ctr" bIns="0" lIns="0" spcFirstLastPara="1" rIns="0" wrap="square" tIns="0">
            <a:noAutofit/>
          </a:bodyPr>
          <a:lstStyle>
            <a:lvl1pPr lvl="0">
              <a:lnSpc>
                <a:spcPct val="80000"/>
              </a:lnSpc>
              <a:spcBef>
                <a:spcPts val="0"/>
              </a:spcBef>
              <a:spcAft>
                <a:spcPts val="0"/>
              </a:spcAft>
              <a:buNone/>
              <a:defRPr/>
            </a:lvl1pPr>
            <a:lvl2pPr lvl="1">
              <a:lnSpc>
                <a:spcPct val="80000"/>
              </a:lnSpc>
              <a:spcBef>
                <a:spcPts val="0"/>
              </a:spcBef>
              <a:spcAft>
                <a:spcPts val="0"/>
              </a:spcAft>
              <a:buNone/>
              <a:defRPr sz="4500"/>
            </a:lvl2pPr>
            <a:lvl3pPr lvl="2">
              <a:lnSpc>
                <a:spcPct val="80000"/>
              </a:lnSpc>
              <a:spcBef>
                <a:spcPts val="0"/>
              </a:spcBef>
              <a:spcAft>
                <a:spcPts val="0"/>
              </a:spcAft>
              <a:buNone/>
              <a:defRPr sz="4500"/>
            </a:lvl3pPr>
            <a:lvl4pPr lvl="3">
              <a:lnSpc>
                <a:spcPct val="80000"/>
              </a:lnSpc>
              <a:spcBef>
                <a:spcPts val="0"/>
              </a:spcBef>
              <a:spcAft>
                <a:spcPts val="0"/>
              </a:spcAft>
              <a:buNone/>
              <a:defRPr sz="4500"/>
            </a:lvl4pPr>
            <a:lvl5pPr lvl="4">
              <a:lnSpc>
                <a:spcPct val="80000"/>
              </a:lnSpc>
              <a:spcBef>
                <a:spcPts val="0"/>
              </a:spcBef>
              <a:spcAft>
                <a:spcPts val="0"/>
              </a:spcAft>
              <a:buNone/>
              <a:defRPr sz="4500"/>
            </a:lvl5pPr>
            <a:lvl6pPr lvl="5">
              <a:lnSpc>
                <a:spcPct val="80000"/>
              </a:lnSpc>
              <a:spcBef>
                <a:spcPts val="0"/>
              </a:spcBef>
              <a:spcAft>
                <a:spcPts val="0"/>
              </a:spcAft>
              <a:buNone/>
              <a:defRPr sz="4500"/>
            </a:lvl6pPr>
            <a:lvl7pPr lvl="6">
              <a:lnSpc>
                <a:spcPct val="80000"/>
              </a:lnSpc>
              <a:spcBef>
                <a:spcPts val="0"/>
              </a:spcBef>
              <a:spcAft>
                <a:spcPts val="0"/>
              </a:spcAft>
              <a:buNone/>
              <a:defRPr sz="4500"/>
            </a:lvl7pPr>
            <a:lvl8pPr lvl="7">
              <a:lnSpc>
                <a:spcPct val="80000"/>
              </a:lnSpc>
              <a:spcBef>
                <a:spcPts val="0"/>
              </a:spcBef>
              <a:spcAft>
                <a:spcPts val="0"/>
              </a:spcAft>
              <a:buNone/>
              <a:defRPr sz="4500"/>
            </a:lvl8pPr>
            <a:lvl9pPr lvl="8">
              <a:lnSpc>
                <a:spcPct val="80000"/>
              </a:lnSpc>
              <a:spcBef>
                <a:spcPts val="0"/>
              </a:spcBef>
              <a:spcAft>
                <a:spcPts val="0"/>
              </a:spcAft>
              <a:buNone/>
              <a:defRPr sz="45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characteristics">
  <p:cSld name="CUSTOM_19_2">
    <p:bg>
      <p:bgPr>
        <a:solidFill>
          <a:schemeClr val="accent5"/>
        </a:solidFill>
      </p:bgPr>
    </p:bg>
    <p:spTree>
      <p:nvGrpSpPr>
        <p:cNvPr id="209" name="Shape 209"/>
        <p:cNvGrpSpPr/>
        <p:nvPr/>
      </p:nvGrpSpPr>
      <p:grpSpPr>
        <a:xfrm>
          <a:off x="0" y="0"/>
          <a:ext cx="0" cy="0"/>
          <a:chOff x="0" y="0"/>
          <a:chExt cx="0" cy="0"/>
        </a:xfrm>
      </p:grpSpPr>
      <p:sp>
        <p:nvSpPr>
          <p:cNvPr id="210" name="Google Shape;210;p21"/>
          <p:cNvSpPr/>
          <p:nvPr/>
        </p:nvSpPr>
        <p:spPr>
          <a:xfrm>
            <a:off x="6766675" y="282250"/>
            <a:ext cx="2099700" cy="3008100"/>
          </a:xfrm>
          <a:prstGeom prst="roundRect">
            <a:avLst>
              <a:gd fmla="val 1195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211" name="Google Shape;211;p21"/>
          <p:cNvSpPr/>
          <p:nvPr/>
        </p:nvSpPr>
        <p:spPr>
          <a:xfrm>
            <a:off x="277425" y="3414025"/>
            <a:ext cx="3513600" cy="1447800"/>
          </a:xfrm>
          <a:prstGeom prst="roundRect">
            <a:avLst>
              <a:gd fmla="val 1567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212" name="Google Shape;212;p21"/>
          <p:cNvSpPr/>
          <p:nvPr/>
        </p:nvSpPr>
        <p:spPr>
          <a:xfrm>
            <a:off x="5298000" y="1843500"/>
            <a:ext cx="1350600" cy="1447800"/>
          </a:xfrm>
          <a:prstGeom prst="roundRect">
            <a:avLst>
              <a:gd fmla="val 20704"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None/>
            </a:pPr>
            <a:r>
              <a:t/>
            </a:r>
            <a:endParaRPr sz="1700">
              <a:solidFill>
                <a:schemeClr val="lt2"/>
              </a:solidFill>
              <a:latin typeface="Arimo"/>
              <a:ea typeface="Arimo"/>
              <a:cs typeface="Arimo"/>
              <a:sym typeface="Arimo"/>
            </a:endParaRPr>
          </a:p>
        </p:txBody>
      </p:sp>
      <p:sp>
        <p:nvSpPr>
          <p:cNvPr id="213" name="Google Shape;213;p21"/>
          <p:cNvSpPr/>
          <p:nvPr/>
        </p:nvSpPr>
        <p:spPr>
          <a:xfrm rot="-5400000">
            <a:off x="5577475" y="2049100"/>
            <a:ext cx="566700" cy="867300"/>
          </a:xfrm>
          <a:prstGeom prst="round2SameRect">
            <a:avLst>
              <a:gd fmla="val 4974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Arimo"/>
              <a:ea typeface="Arimo"/>
              <a:cs typeface="Arimo"/>
              <a:sym typeface="Arimo"/>
            </a:endParaRPr>
          </a:p>
        </p:txBody>
      </p:sp>
      <p:sp>
        <p:nvSpPr>
          <p:cNvPr id="214" name="Google Shape;214;p21"/>
          <p:cNvSpPr/>
          <p:nvPr/>
        </p:nvSpPr>
        <p:spPr>
          <a:xfrm>
            <a:off x="5426850" y="2194075"/>
            <a:ext cx="1092900" cy="5736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chemeClr val="lt2"/>
              </a:solidFill>
              <a:latin typeface="Arimo"/>
              <a:ea typeface="Arimo"/>
              <a:cs typeface="Arimo"/>
              <a:sym typeface="Arimo"/>
            </a:endParaRPr>
          </a:p>
        </p:txBody>
      </p:sp>
      <p:sp>
        <p:nvSpPr>
          <p:cNvPr id="215" name="Google Shape;215;p21"/>
          <p:cNvSpPr/>
          <p:nvPr>
            <p:ph idx="2" type="pic"/>
          </p:nvPr>
        </p:nvSpPr>
        <p:spPr>
          <a:xfrm>
            <a:off x="3910200" y="3408075"/>
            <a:ext cx="3486300" cy="1447800"/>
          </a:xfrm>
          <a:prstGeom prst="roundRect">
            <a:avLst>
              <a:gd fmla="val 16397" name="adj"/>
            </a:avLst>
          </a:prstGeom>
          <a:noFill/>
          <a:ln>
            <a:noFill/>
          </a:ln>
        </p:spPr>
      </p:sp>
      <p:sp>
        <p:nvSpPr>
          <p:cNvPr id="216" name="Google Shape;216;p21"/>
          <p:cNvSpPr/>
          <p:nvPr>
            <p:ph idx="3" type="pic"/>
          </p:nvPr>
        </p:nvSpPr>
        <p:spPr>
          <a:xfrm>
            <a:off x="277500" y="277500"/>
            <a:ext cx="2765700" cy="3013800"/>
          </a:xfrm>
          <a:prstGeom prst="roundRect">
            <a:avLst>
              <a:gd fmla="val 8721" name="adj"/>
            </a:avLst>
          </a:prstGeom>
          <a:noFill/>
          <a:ln>
            <a:noFill/>
          </a:ln>
        </p:spPr>
      </p:sp>
      <p:sp>
        <p:nvSpPr>
          <p:cNvPr id="217" name="Google Shape;217;p21"/>
          <p:cNvSpPr/>
          <p:nvPr>
            <p:ph idx="4" type="pic"/>
          </p:nvPr>
        </p:nvSpPr>
        <p:spPr>
          <a:xfrm>
            <a:off x="3161225" y="277500"/>
            <a:ext cx="1350600" cy="1447800"/>
          </a:xfrm>
          <a:prstGeom prst="roundRect">
            <a:avLst>
              <a:gd fmla="val 15267" name="adj"/>
            </a:avLst>
          </a:prstGeom>
          <a:noFill/>
          <a:ln>
            <a:noFill/>
          </a:ln>
        </p:spPr>
      </p:sp>
      <p:sp>
        <p:nvSpPr>
          <p:cNvPr id="218" name="Google Shape;218;p21"/>
          <p:cNvSpPr/>
          <p:nvPr>
            <p:ph idx="5" type="pic"/>
          </p:nvPr>
        </p:nvSpPr>
        <p:spPr>
          <a:xfrm>
            <a:off x="6883575" y="399550"/>
            <a:ext cx="1866000" cy="2775000"/>
          </a:xfrm>
          <a:prstGeom prst="roundRect">
            <a:avLst>
              <a:gd fmla="val 9097" name="adj"/>
            </a:avLst>
          </a:prstGeom>
          <a:noFill/>
          <a:ln>
            <a:noFill/>
          </a:ln>
        </p:spPr>
      </p:sp>
      <p:sp>
        <p:nvSpPr>
          <p:cNvPr id="219" name="Google Shape;219;p21"/>
          <p:cNvSpPr/>
          <p:nvPr>
            <p:ph idx="6" type="pic"/>
          </p:nvPr>
        </p:nvSpPr>
        <p:spPr>
          <a:xfrm>
            <a:off x="7516025" y="3407700"/>
            <a:ext cx="1350600" cy="1447800"/>
          </a:xfrm>
          <a:prstGeom prst="roundRect">
            <a:avLst>
              <a:gd fmla="val 16397" name="adj"/>
            </a:avLst>
          </a:prstGeom>
          <a:noFill/>
          <a:ln>
            <a:noFill/>
          </a:ln>
        </p:spPr>
      </p:sp>
      <p:sp>
        <p:nvSpPr>
          <p:cNvPr id="220" name="Google Shape;220;p21"/>
          <p:cNvSpPr/>
          <p:nvPr>
            <p:ph idx="7" type="pic"/>
          </p:nvPr>
        </p:nvSpPr>
        <p:spPr>
          <a:xfrm>
            <a:off x="394425" y="3528475"/>
            <a:ext cx="3279600" cy="1218900"/>
          </a:xfrm>
          <a:prstGeom prst="roundRect">
            <a:avLst>
              <a:gd fmla="val 11412" name="adj"/>
            </a:avLst>
          </a:prstGeom>
          <a:noFill/>
          <a:ln>
            <a:noFill/>
          </a:ln>
        </p:spPr>
      </p:sp>
      <p:sp>
        <p:nvSpPr>
          <p:cNvPr id="221" name="Google Shape;221;p21"/>
          <p:cNvSpPr/>
          <p:nvPr/>
        </p:nvSpPr>
        <p:spPr>
          <a:xfrm>
            <a:off x="3161225" y="1842600"/>
            <a:ext cx="2018700" cy="14478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222" name="Google Shape;222;p21"/>
          <p:cNvSpPr/>
          <p:nvPr/>
        </p:nvSpPr>
        <p:spPr>
          <a:xfrm>
            <a:off x="4629850" y="279301"/>
            <a:ext cx="2018700" cy="144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p:txBody>
      </p:sp>
      <p:cxnSp>
        <p:nvCxnSpPr>
          <p:cNvPr id="223" name="Google Shape;223;p21"/>
          <p:cNvCxnSpPr>
            <a:stCxn id="221" idx="1"/>
            <a:endCxn id="221" idx="3"/>
          </p:cNvCxnSpPr>
          <p:nvPr/>
        </p:nvCxnSpPr>
        <p:spPr>
          <a:xfrm>
            <a:off x="3161225" y="2566500"/>
            <a:ext cx="2018700" cy="0"/>
          </a:xfrm>
          <a:prstGeom prst="straightConnector1">
            <a:avLst/>
          </a:prstGeom>
          <a:noFill/>
          <a:ln cap="flat" cmpd="sng" w="9525">
            <a:solidFill>
              <a:schemeClr val="accent3"/>
            </a:solidFill>
            <a:prstDash val="solid"/>
            <a:round/>
            <a:headEnd len="med" w="med" type="none"/>
            <a:tailEnd len="med" w="med" type="none"/>
          </a:ln>
        </p:spPr>
      </p:cxnSp>
      <p:sp>
        <p:nvSpPr>
          <p:cNvPr id="224" name="Google Shape;224;p21"/>
          <p:cNvSpPr txBox="1"/>
          <p:nvPr>
            <p:ph idx="1" type="subTitle"/>
          </p:nvPr>
        </p:nvSpPr>
        <p:spPr>
          <a:xfrm>
            <a:off x="394425" y="4055150"/>
            <a:ext cx="3279600" cy="573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a:solidFill>
                  <a:schemeClr val="lt1"/>
                </a:solidFill>
                <a:latin typeface="Arimo"/>
                <a:ea typeface="Arimo"/>
                <a:cs typeface="Arimo"/>
                <a:sym typeface="Arimo"/>
              </a:defRPr>
            </a:lvl1pPr>
            <a:lvl2pPr lvl="1">
              <a:lnSpc>
                <a:spcPct val="90000"/>
              </a:lnSpc>
              <a:spcBef>
                <a:spcPts val="0"/>
              </a:spcBef>
              <a:spcAft>
                <a:spcPts val="0"/>
              </a:spcAft>
              <a:buNone/>
              <a:defRPr sz="1500">
                <a:solidFill>
                  <a:schemeClr val="lt1"/>
                </a:solidFill>
                <a:latin typeface="Arimo"/>
                <a:ea typeface="Arimo"/>
                <a:cs typeface="Arimo"/>
                <a:sym typeface="Arimo"/>
              </a:defRPr>
            </a:lvl2pPr>
            <a:lvl3pPr lvl="2">
              <a:lnSpc>
                <a:spcPct val="90000"/>
              </a:lnSpc>
              <a:spcBef>
                <a:spcPts val="0"/>
              </a:spcBef>
              <a:spcAft>
                <a:spcPts val="0"/>
              </a:spcAft>
              <a:buNone/>
              <a:defRPr sz="1500">
                <a:solidFill>
                  <a:schemeClr val="lt1"/>
                </a:solidFill>
                <a:latin typeface="Arimo"/>
                <a:ea typeface="Arimo"/>
                <a:cs typeface="Arimo"/>
                <a:sym typeface="Arimo"/>
              </a:defRPr>
            </a:lvl3pPr>
            <a:lvl4pPr lvl="3">
              <a:lnSpc>
                <a:spcPct val="90000"/>
              </a:lnSpc>
              <a:spcBef>
                <a:spcPts val="0"/>
              </a:spcBef>
              <a:spcAft>
                <a:spcPts val="0"/>
              </a:spcAft>
              <a:buNone/>
              <a:defRPr sz="1500">
                <a:solidFill>
                  <a:schemeClr val="lt1"/>
                </a:solidFill>
                <a:latin typeface="Arimo"/>
                <a:ea typeface="Arimo"/>
                <a:cs typeface="Arimo"/>
                <a:sym typeface="Arimo"/>
              </a:defRPr>
            </a:lvl4pPr>
            <a:lvl5pPr lvl="4">
              <a:lnSpc>
                <a:spcPct val="90000"/>
              </a:lnSpc>
              <a:spcBef>
                <a:spcPts val="0"/>
              </a:spcBef>
              <a:spcAft>
                <a:spcPts val="0"/>
              </a:spcAft>
              <a:buNone/>
              <a:defRPr sz="1500">
                <a:solidFill>
                  <a:schemeClr val="lt1"/>
                </a:solidFill>
                <a:latin typeface="Arimo"/>
                <a:ea typeface="Arimo"/>
                <a:cs typeface="Arimo"/>
                <a:sym typeface="Arimo"/>
              </a:defRPr>
            </a:lvl5pPr>
            <a:lvl6pPr lvl="5">
              <a:lnSpc>
                <a:spcPct val="90000"/>
              </a:lnSpc>
              <a:spcBef>
                <a:spcPts val="0"/>
              </a:spcBef>
              <a:spcAft>
                <a:spcPts val="0"/>
              </a:spcAft>
              <a:buNone/>
              <a:defRPr sz="1500">
                <a:solidFill>
                  <a:schemeClr val="lt1"/>
                </a:solidFill>
                <a:latin typeface="Arimo"/>
                <a:ea typeface="Arimo"/>
                <a:cs typeface="Arimo"/>
                <a:sym typeface="Arimo"/>
              </a:defRPr>
            </a:lvl6pPr>
            <a:lvl7pPr lvl="6">
              <a:lnSpc>
                <a:spcPct val="90000"/>
              </a:lnSpc>
              <a:spcBef>
                <a:spcPts val="0"/>
              </a:spcBef>
              <a:spcAft>
                <a:spcPts val="0"/>
              </a:spcAft>
              <a:buNone/>
              <a:defRPr sz="1500">
                <a:solidFill>
                  <a:schemeClr val="lt1"/>
                </a:solidFill>
                <a:latin typeface="Arimo"/>
                <a:ea typeface="Arimo"/>
                <a:cs typeface="Arimo"/>
                <a:sym typeface="Arimo"/>
              </a:defRPr>
            </a:lvl7pPr>
            <a:lvl8pPr lvl="7">
              <a:lnSpc>
                <a:spcPct val="90000"/>
              </a:lnSpc>
              <a:spcBef>
                <a:spcPts val="0"/>
              </a:spcBef>
              <a:spcAft>
                <a:spcPts val="0"/>
              </a:spcAft>
              <a:buNone/>
              <a:defRPr sz="1500">
                <a:solidFill>
                  <a:schemeClr val="lt1"/>
                </a:solidFill>
                <a:latin typeface="Arimo"/>
                <a:ea typeface="Arimo"/>
                <a:cs typeface="Arimo"/>
                <a:sym typeface="Arimo"/>
              </a:defRPr>
            </a:lvl8pPr>
            <a:lvl9pPr lvl="8">
              <a:lnSpc>
                <a:spcPct val="90000"/>
              </a:lnSpc>
              <a:spcBef>
                <a:spcPts val="0"/>
              </a:spcBef>
              <a:spcAft>
                <a:spcPts val="0"/>
              </a:spcAft>
              <a:buNone/>
              <a:defRPr sz="1500">
                <a:solidFill>
                  <a:schemeClr val="lt1"/>
                </a:solidFill>
                <a:latin typeface="Arimo"/>
                <a:ea typeface="Arimo"/>
                <a:cs typeface="Arimo"/>
                <a:sym typeface="Arimo"/>
              </a:defRPr>
            </a:lvl9pPr>
          </a:lstStyle>
          <a:p/>
        </p:txBody>
      </p:sp>
      <p:sp>
        <p:nvSpPr>
          <p:cNvPr id="225" name="Google Shape;225;p21"/>
          <p:cNvSpPr txBox="1"/>
          <p:nvPr>
            <p:ph idx="8" type="subTitle"/>
          </p:nvPr>
        </p:nvSpPr>
        <p:spPr>
          <a:xfrm>
            <a:off x="6883575" y="605875"/>
            <a:ext cx="1866000" cy="573600"/>
          </a:xfrm>
          <a:prstGeom prst="rect">
            <a:avLst/>
          </a:prstGeom>
        </p:spPr>
        <p:txBody>
          <a:bodyPr anchorCtr="0" anchor="ctr" bIns="0" lIns="91425" spcFirstLastPara="1" rIns="91425" wrap="square" tIns="0">
            <a:noAutofit/>
          </a:bodyPr>
          <a:lstStyle>
            <a:lvl1pPr lvl="0" algn="ctr">
              <a:lnSpc>
                <a:spcPct val="90000"/>
              </a:lnSpc>
              <a:spcBef>
                <a:spcPts val="0"/>
              </a:spcBef>
              <a:spcAft>
                <a:spcPts val="0"/>
              </a:spcAft>
              <a:buNone/>
              <a:defRPr>
                <a:solidFill>
                  <a:schemeClr val="lt2"/>
                </a:solidFill>
                <a:latin typeface="Arimo"/>
                <a:ea typeface="Arimo"/>
                <a:cs typeface="Arimo"/>
                <a:sym typeface="Arimo"/>
              </a:defRPr>
            </a:lvl1pPr>
            <a:lvl2pPr lvl="1">
              <a:lnSpc>
                <a:spcPct val="90000"/>
              </a:lnSpc>
              <a:spcBef>
                <a:spcPts val="0"/>
              </a:spcBef>
              <a:spcAft>
                <a:spcPts val="0"/>
              </a:spcAft>
              <a:buNone/>
              <a:defRPr sz="1500">
                <a:solidFill>
                  <a:schemeClr val="lt2"/>
                </a:solidFill>
                <a:latin typeface="Arimo"/>
                <a:ea typeface="Arimo"/>
                <a:cs typeface="Arimo"/>
                <a:sym typeface="Arimo"/>
              </a:defRPr>
            </a:lvl2pPr>
            <a:lvl3pPr lvl="2">
              <a:lnSpc>
                <a:spcPct val="90000"/>
              </a:lnSpc>
              <a:spcBef>
                <a:spcPts val="0"/>
              </a:spcBef>
              <a:spcAft>
                <a:spcPts val="0"/>
              </a:spcAft>
              <a:buNone/>
              <a:defRPr sz="1500">
                <a:solidFill>
                  <a:schemeClr val="lt2"/>
                </a:solidFill>
                <a:latin typeface="Arimo"/>
                <a:ea typeface="Arimo"/>
                <a:cs typeface="Arimo"/>
                <a:sym typeface="Arimo"/>
              </a:defRPr>
            </a:lvl3pPr>
            <a:lvl4pPr lvl="3">
              <a:lnSpc>
                <a:spcPct val="90000"/>
              </a:lnSpc>
              <a:spcBef>
                <a:spcPts val="0"/>
              </a:spcBef>
              <a:spcAft>
                <a:spcPts val="0"/>
              </a:spcAft>
              <a:buNone/>
              <a:defRPr sz="1500">
                <a:solidFill>
                  <a:schemeClr val="lt2"/>
                </a:solidFill>
                <a:latin typeface="Arimo"/>
                <a:ea typeface="Arimo"/>
                <a:cs typeface="Arimo"/>
                <a:sym typeface="Arimo"/>
              </a:defRPr>
            </a:lvl4pPr>
            <a:lvl5pPr lvl="4">
              <a:lnSpc>
                <a:spcPct val="90000"/>
              </a:lnSpc>
              <a:spcBef>
                <a:spcPts val="0"/>
              </a:spcBef>
              <a:spcAft>
                <a:spcPts val="0"/>
              </a:spcAft>
              <a:buNone/>
              <a:defRPr sz="1500">
                <a:solidFill>
                  <a:schemeClr val="lt2"/>
                </a:solidFill>
                <a:latin typeface="Arimo"/>
                <a:ea typeface="Arimo"/>
                <a:cs typeface="Arimo"/>
                <a:sym typeface="Arimo"/>
              </a:defRPr>
            </a:lvl5pPr>
            <a:lvl6pPr lvl="5">
              <a:lnSpc>
                <a:spcPct val="90000"/>
              </a:lnSpc>
              <a:spcBef>
                <a:spcPts val="0"/>
              </a:spcBef>
              <a:spcAft>
                <a:spcPts val="0"/>
              </a:spcAft>
              <a:buNone/>
              <a:defRPr sz="1500">
                <a:solidFill>
                  <a:schemeClr val="lt2"/>
                </a:solidFill>
                <a:latin typeface="Arimo"/>
                <a:ea typeface="Arimo"/>
                <a:cs typeface="Arimo"/>
                <a:sym typeface="Arimo"/>
              </a:defRPr>
            </a:lvl6pPr>
            <a:lvl7pPr lvl="6">
              <a:lnSpc>
                <a:spcPct val="90000"/>
              </a:lnSpc>
              <a:spcBef>
                <a:spcPts val="0"/>
              </a:spcBef>
              <a:spcAft>
                <a:spcPts val="0"/>
              </a:spcAft>
              <a:buNone/>
              <a:defRPr sz="1500">
                <a:solidFill>
                  <a:schemeClr val="lt2"/>
                </a:solidFill>
                <a:latin typeface="Arimo"/>
                <a:ea typeface="Arimo"/>
                <a:cs typeface="Arimo"/>
                <a:sym typeface="Arimo"/>
              </a:defRPr>
            </a:lvl7pPr>
            <a:lvl8pPr lvl="7">
              <a:lnSpc>
                <a:spcPct val="90000"/>
              </a:lnSpc>
              <a:spcBef>
                <a:spcPts val="0"/>
              </a:spcBef>
              <a:spcAft>
                <a:spcPts val="0"/>
              </a:spcAft>
              <a:buNone/>
              <a:defRPr sz="1500">
                <a:solidFill>
                  <a:schemeClr val="lt2"/>
                </a:solidFill>
                <a:latin typeface="Arimo"/>
                <a:ea typeface="Arimo"/>
                <a:cs typeface="Arimo"/>
                <a:sym typeface="Arimo"/>
              </a:defRPr>
            </a:lvl8pPr>
            <a:lvl9pPr lvl="8">
              <a:lnSpc>
                <a:spcPct val="90000"/>
              </a:lnSpc>
              <a:spcBef>
                <a:spcPts val="0"/>
              </a:spcBef>
              <a:spcAft>
                <a:spcPts val="0"/>
              </a:spcAft>
              <a:buNone/>
              <a:defRPr sz="1500">
                <a:solidFill>
                  <a:schemeClr val="lt2"/>
                </a:solidFill>
                <a:latin typeface="Arimo"/>
                <a:ea typeface="Arimo"/>
                <a:cs typeface="Arimo"/>
                <a:sym typeface="Arimo"/>
              </a:defRPr>
            </a:lvl9pPr>
          </a:lstStyle>
          <a:p/>
        </p:txBody>
      </p:sp>
      <p:sp>
        <p:nvSpPr>
          <p:cNvPr id="226" name="Google Shape;226;p21"/>
          <p:cNvSpPr txBox="1"/>
          <p:nvPr>
            <p:ph idx="9" type="subTitle"/>
          </p:nvPr>
        </p:nvSpPr>
        <p:spPr>
          <a:xfrm>
            <a:off x="3910200" y="3779175"/>
            <a:ext cx="3486300" cy="705600"/>
          </a:xfrm>
          <a:prstGeom prst="rect">
            <a:avLst/>
          </a:prstGeom>
        </p:spPr>
        <p:txBody>
          <a:bodyPr anchorCtr="0" anchor="ctr" bIns="0" lIns="91425" spcFirstLastPara="1" rIns="91425" wrap="square" tIns="0">
            <a:noAutofit/>
          </a:bodyPr>
          <a:lstStyle>
            <a:lvl1pPr lvl="0" algn="ctr">
              <a:lnSpc>
                <a:spcPct val="90000"/>
              </a:lnSpc>
              <a:spcBef>
                <a:spcPts val="0"/>
              </a:spcBef>
              <a:spcAft>
                <a:spcPts val="0"/>
              </a:spcAft>
              <a:buNone/>
              <a:defRPr sz="24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
        <p:nvSpPr>
          <p:cNvPr id="227" name="Google Shape;227;p21"/>
          <p:cNvSpPr txBox="1"/>
          <p:nvPr>
            <p:ph idx="13" type="subTitle"/>
          </p:nvPr>
        </p:nvSpPr>
        <p:spPr>
          <a:xfrm>
            <a:off x="291075" y="2571750"/>
            <a:ext cx="2765700" cy="705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2400">
                <a:solidFill>
                  <a:schemeClr val="lt1"/>
                </a:solidFill>
                <a:latin typeface="Arimo"/>
                <a:ea typeface="Arimo"/>
                <a:cs typeface="Arimo"/>
                <a:sym typeface="Arimo"/>
              </a:defRPr>
            </a:lvl1pPr>
            <a:lvl2pPr lvl="1">
              <a:lnSpc>
                <a:spcPct val="90000"/>
              </a:lnSpc>
              <a:spcBef>
                <a:spcPts val="0"/>
              </a:spcBef>
              <a:spcAft>
                <a:spcPts val="0"/>
              </a:spcAft>
              <a:buNone/>
              <a:defRPr sz="2500">
                <a:solidFill>
                  <a:schemeClr val="lt1"/>
                </a:solidFill>
                <a:latin typeface="Arimo"/>
                <a:ea typeface="Arimo"/>
                <a:cs typeface="Arimo"/>
                <a:sym typeface="Arimo"/>
              </a:defRPr>
            </a:lvl2pPr>
            <a:lvl3pPr lvl="2">
              <a:lnSpc>
                <a:spcPct val="90000"/>
              </a:lnSpc>
              <a:spcBef>
                <a:spcPts val="0"/>
              </a:spcBef>
              <a:spcAft>
                <a:spcPts val="0"/>
              </a:spcAft>
              <a:buNone/>
              <a:defRPr sz="2500">
                <a:solidFill>
                  <a:schemeClr val="lt1"/>
                </a:solidFill>
                <a:latin typeface="Arimo"/>
                <a:ea typeface="Arimo"/>
                <a:cs typeface="Arimo"/>
                <a:sym typeface="Arimo"/>
              </a:defRPr>
            </a:lvl3pPr>
            <a:lvl4pPr lvl="3">
              <a:lnSpc>
                <a:spcPct val="90000"/>
              </a:lnSpc>
              <a:spcBef>
                <a:spcPts val="0"/>
              </a:spcBef>
              <a:spcAft>
                <a:spcPts val="0"/>
              </a:spcAft>
              <a:buNone/>
              <a:defRPr sz="2500">
                <a:solidFill>
                  <a:schemeClr val="lt1"/>
                </a:solidFill>
                <a:latin typeface="Arimo"/>
                <a:ea typeface="Arimo"/>
                <a:cs typeface="Arimo"/>
                <a:sym typeface="Arimo"/>
              </a:defRPr>
            </a:lvl4pPr>
            <a:lvl5pPr lvl="4">
              <a:lnSpc>
                <a:spcPct val="90000"/>
              </a:lnSpc>
              <a:spcBef>
                <a:spcPts val="0"/>
              </a:spcBef>
              <a:spcAft>
                <a:spcPts val="0"/>
              </a:spcAft>
              <a:buNone/>
              <a:defRPr sz="2500">
                <a:solidFill>
                  <a:schemeClr val="lt1"/>
                </a:solidFill>
                <a:latin typeface="Arimo"/>
                <a:ea typeface="Arimo"/>
                <a:cs typeface="Arimo"/>
                <a:sym typeface="Arimo"/>
              </a:defRPr>
            </a:lvl5pPr>
            <a:lvl6pPr lvl="5">
              <a:lnSpc>
                <a:spcPct val="90000"/>
              </a:lnSpc>
              <a:spcBef>
                <a:spcPts val="0"/>
              </a:spcBef>
              <a:spcAft>
                <a:spcPts val="0"/>
              </a:spcAft>
              <a:buNone/>
              <a:defRPr sz="2500">
                <a:solidFill>
                  <a:schemeClr val="lt1"/>
                </a:solidFill>
                <a:latin typeface="Arimo"/>
                <a:ea typeface="Arimo"/>
                <a:cs typeface="Arimo"/>
                <a:sym typeface="Arimo"/>
              </a:defRPr>
            </a:lvl6pPr>
            <a:lvl7pPr lvl="6">
              <a:lnSpc>
                <a:spcPct val="90000"/>
              </a:lnSpc>
              <a:spcBef>
                <a:spcPts val="0"/>
              </a:spcBef>
              <a:spcAft>
                <a:spcPts val="0"/>
              </a:spcAft>
              <a:buNone/>
              <a:defRPr sz="2500">
                <a:solidFill>
                  <a:schemeClr val="lt1"/>
                </a:solidFill>
                <a:latin typeface="Arimo"/>
                <a:ea typeface="Arimo"/>
                <a:cs typeface="Arimo"/>
                <a:sym typeface="Arimo"/>
              </a:defRPr>
            </a:lvl7pPr>
            <a:lvl8pPr lvl="7">
              <a:lnSpc>
                <a:spcPct val="90000"/>
              </a:lnSpc>
              <a:spcBef>
                <a:spcPts val="0"/>
              </a:spcBef>
              <a:spcAft>
                <a:spcPts val="0"/>
              </a:spcAft>
              <a:buNone/>
              <a:defRPr sz="2500">
                <a:solidFill>
                  <a:schemeClr val="lt1"/>
                </a:solidFill>
                <a:latin typeface="Arimo"/>
                <a:ea typeface="Arimo"/>
                <a:cs typeface="Arimo"/>
                <a:sym typeface="Arimo"/>
              </a:defRPr>
            </a:lvl8pPr>
            <a:lvl9pPr lvl="8">
              <a:lnSpc>
                <a:spcPct val="90000"/>
              </a:lnSpc>
              <a:spcBef>
                <a:spcPts val="0"/>
              </a:spcBef>
              <a:spcAft>
                <a:spcPts val="0"/>
              </a:spcAft>
              <a:buNone/>
              <a:defRPr sz="2500">
                <a:solidFill>
                  <a:schemeClr val="lt1"/>
                </a:solidFill>
                <a:latin typeface="Arimo"/>
                <a:ea typeface="Arimo"/>
                <a:cs typeface="Arimo"/>
                <a:sym typeface="Arimo"/>
              </a:defRPr>
            </a:lvl9pPr>
          </a:lstStyle>
          <a:p/>
        </p:txBody>
      </p:sp>
      <p:sp>
        <p:nvSpPr>
          <p:cNvPr id="228" name="Google Shape;228;p21"/>
          <p:cNvSpPr txBox="1"/>
          <p:nvPr>
            <p:ph idx="14" type="subTitle"/>
          </p:nvPr>
        </p:nvSpPr>
        <p:spPr>
          <a:xfrm>
            <a:off x="4629850" y="694401"/>
            <a:ext cx="2018700" cy="566700"/>
          </a:xfrm>
          <a:prstGeom prst="rect">
            <a:avLst/>
          </a:prstGeom>
        </p:spPr>
        <p:txBody>
          <a:bodyPr anchorCtr="0" anchor="ctr" bIns="0" lIns="91425" spcFirstLastPara="1" rIns="91425" wrap="square" tIns="0">
            <a:noAutofit/>
          </a:bodyPr>
          <a:lstStyle>
            <a:lvl1pPr lvl="0" algn="ctr">
              <a:lnSpc>
                <a:spcPct val="90000"/>
              </a:lnSpc>
              <a:spcBef>
                <a:spcPts val="0"/>
              </a:spcBef>
              <a:spcAft>
                <a:spcPts val="0"/>
              </a:spcAft>
              <a:buNone/>
              <a:defRPr sz="1800">
                <a:latin typeface="Arimo"/>
                <a:ea typeface="Arimo"/>
                <a:cs typeface="Arimo"/>
                <a:sym typeface="Arimo"/>
              </a:defRPr>
            </a:lvl1pPr>
            <a:lvl2pPr lvl="1" algn="ctr">
              <a:lnSpc>
                <a:spcPct val="90000"/>
              </a:lnSpc>
              <a:spcBef>
                <a:spcPts val="0"/>
              </a:spcBef>
              <a:spcAft>
                <a:spcPts val="0"/>
              </a:spcAft>
              <a:buNone/>
              <a:defRPr sz="2500">
                <a:latin typeface="Arimo"/>
                <a:ea typeface="Arimo"/>
                <a:cs typeface="Arimo"/>
                <a:sym typeface="Arimo"/>
              </a:defRPr>
            </a:lvl2pPr>
            <a:lvl3pPr lvl="2" algn="ctr">
              <a:lnSpc>
                <a:spcPct val="90000"/>
              </a:lnSpc>
              <a:spcBef>
                <a:spcPts val="0"/>
              </a:spcBef>
              <a:spcAft>
                <a:spcPts val="0"/>
              </a:spcAft>
              <a:buNone/>
              <a:defRPr sz="2500">
                <a:latin typeface="Arimo"/>
                <a:ea typeface="Arimo"/>
                <a:cs typeface="Arimo"/>
                <a:sym typeface="Arimo"/>
              </a:defRPr>
            </a:lvl3pPr>
            <a:lvl4pPr lvl="3" algn="ctr">
              <a:lnSpc>
                <a:spcPct val="90000"/>
              </a:lnSpc>
              <a:spcBef>
                <a:spcPts val="0"/>
              </a:spcBef>
              <a:spcAft>
                <a:spcPts val="0"/>
              </a:spcAft>
              <a:buNone/>
              <a:defRPr sz="2500">
                <a:latin typeface="Arimo"/>
                <a:ea typeface="Arimo"/>
                <a:cs typeface="Arimo"/>
                <a:sym typeface="Arimo"/>
              </a:defRPr>
            </a:lvl4pPr>
            <a:lvl5pPr lvl="4" algn="ctr">
              <a:lnSpc>
                <a:spcPct val="90000"/>
              </a:lnSpc>
              <a:spcBef>
                <a:spcPts val="0"/>
              </a:spcBef>
              <a:spcAft>
                <a:spcPts val="0"/>
              </a:spcAft>
              <a:buNone/>
              <a:defRPr sz="2500">
                <a:latin typeface="Arimo"/>
                <a:ea typeface="Arimo"/>
                <a:cs typeface="Arimo"/>
                <a:sym typeface="Arimo"/>
              </a:defRPr>
            </a:lvl5pPr>
            <a:lvl6pPr lvl="5" algn="ctr">
              <a:lnSpc>
                <a:spcPct val="90000"/>
              </a:lnSpc>
              <a:spcBef>
                <a:spcPts val="0"/>
              </a:spcBef>
              <a:spcAft>
                <a:spcPts val="0"/>
              </a:spcAft>
              <a:buNone/>
              <a:defRPr sz="2500">
                <a:latin typeface="Arimo"/>
                <a:ea typeface="Arimo"/>
                <a:cs typeface="Arimo"/>
                <a:sym typeface="Arimo"/>
              </a:defRPr>
            </a:lvl6pPr>
            <a:lvl7pPr lvl="6" algn="ctr">
              <a:lnSpc>
                <a:spcPct val="90000"/>
              </a:lnSpc>
              <a:spcBef>
                <a:spcPts val="0"/>
              </a:spcBef>
              <a:spcAft>
                <a:spcPts val="0"/>
              </a:spcAft>
              <a:buNone/>
              <a:defRPr sz="2500">
                <a:latin typeface="Arimo"/>
                <a:ea typeface="Arimo"/>
                <a:cs typeface="Arimo"/>
                <a:sym typeface="Arimo"/>
              </a:defRPr>
            </a:lvl7pPr>
            <a:lvl8pPr lvl="7" algn="ctr">
              <a:lnSpc>
                <a:spcPct val="90000"/>
              </a:lnSpc>
              <a:spcBef>
                <a:spcPts val="0"/>
              </a:spcBef>
              <a:spcAft>
                <a:spcPts val="0"/>
              </a:spcAft>
              <a:buNone/>
              <a:defRPr sz="2500">
                <a:latin typeface="Arimo"/>
                <a:ea typeface="Arimo"/>
                <a:cs typeface="Arimo"/>
                <a:sym typeface="Arimo"/>
              </a:defRPr>
            </a:lvl8pPr>
            <a:lvl9pPr lvl="8" algn="ctr">
              <a:lnSpc>
                <a:spcPct val="90000"/>
              </a:lnSpc>
              <a:spcBef>
                <a:spcPts val="0"/>
              </a:spcBef>
              <a:spcAft>
                <a:spcPts val="0"/>
              </a:spcAft>
              <a:buNone/>
              <a:defRPr sz="2500">
                <a:latin typeface="Arimo"/>
                <a:ea typeface="Arimo"/>
                <a:cs typeface="Arimo"/>
                <a:sym typeface="Arimo"/>
              </a:defRPr>
            </a:lvl9pPr>
          </a:lstStyle>
          <a:p/>
        </p:txBody>
      </p:sp>
      <p:sp>
        <p:nvSpPr>
          <p:cNvPr id="229" name="Google Shape;229;p21"/>
          <p:cNvSpPr txBox="1"/>
          <p:nvPr>
            <p:ph idx="15" type="subTitle"/>
          </p:nvPr>
        </p:nvSpPr>
        <p:spPr>
          <a:xfrm>
            <a:off x="4629900" y="1390480"/>
            <a:ext cx="2018700" cy="224100"/>
          </a:xfrm>
          <a:prstGeom prst="rect">
            <a:avLst/>
          </a:prstGeom>
        </p:spPr>
        <p:txBody>
          <a:bodyPr anchorCtr="0" anchor="b" bIns="0" lIns="91425" spcFirstLastPara="1" rIns="91425" wrap="square" tIns="0">
            <a:noAutofit/>
          </a:bodyPr>
          <a:lstStyle>
            <a:lvl1pPr lvl="0" algn="ctr">
              <a:lnSpc>
                <a:spcPct val="90000"/>
              </a:lnSpc>
              <a:spcBef>
                <a:spcPts val="0"/>
              </a:spcBef>
              <a:spcAft>
                <a:spcPts val="0"/>
              </a:spcAft>
              <a:buNone/>
              <a:defRPr sz="1000" u="sng"/>
            </a:lvl1pPr>
            <a:lvl2pPr lvl="1" algn="ctr">
              <a:lnSpc>
                <a:spcPct val="90000"/>
              </a:lnSpc>
              <a:spcBef>
                <a:spcPts val="0"/>
              </a:spcBef>
              <a:spcAft>
                <a:spcPts val="0"/>
              </a:spcAft>
              <a:buNone/>
              <a:defRPr sz="2700">
                <a:latin typeface="Arimo"/>
                <a:ea typeface="Arimo"/>
                <a:cs typeface="Arimo"/>
                <a:sym typeface="Arimo"/>
              </a:defRPr>
            </a:lvl2pPr>
            <a:lvl3pPr lvl="2" algn="ctr">
              <a:lnSpc>
                <a:spcPct val="90000"/>
              </a:lnSpc>
              <a:spcBef>
                <a:spcPts val="0"/>
              </a:spcBef>
              <a:spcAft>
                <a:spcPts val="0"/>
              </a:spcAft>
              <a:buNone/>
              <a:defRPr sz="2700">
                <a:latin typeface="Arimo"/>
                <a:ea typeface="Arimo"/>
                <a:cs typeface="Arimo"/>
                <a:sym typeface="Arimo"/>
              </a:defRPr>
            </a:lvl3pPr>
            <a:lvl4pPr lvl="3" algn="ctr">
              <a:lnSpc>
                <a:spcPct val="90000"/>
              </a:lnSpc>
              <a:spcBef>
                <a:spcPts val="0"/>
              </a:spcBef>
              <a:spcAft>
                <a:spcPts val="0"/>
              </a:spcAft>
              <a:buNone/>
              <a:defRPr sz="2700">
                <a:latin typeface="Arimo"/>
                <a:ea typeface="Arimo"/>
                <a:cs typeface="Arimo"/>
                <a:sym typeface="Arimo"/>
              </a:defRPr>
            </a:lvl4pPr>
            <a:lvl5pPr lvl="4" algn="ctr">
              <a:lnSpc>
                <a:spcPct val="90000"/>
              </a:lnSpc>
              <a:spcBef>
                <a:spcPts val="0"/>
              </a:spcBef>
              <a:spcAft>
                <a:spcPts val="0"/>
              </a:spcAft>
              <a:buNone/>
              <a:defRPr sz="2700">
                <a:latin typeface="Arimo"/>
                <a:ea typeface="Arimo"/>
                <a:cs typeface="Arimo"/>
                <a:sym typeface="Arimo"/>
              </a:defRPr>
            </a:lvl5pPr>
            <a:lvl6pPr lvl="5" algn="ctr">
              <a:lnSpc>
                <a:spcPct val="90000"/>
              </a:lnSpc>
              <a:spcBef>
                <a:spcPts val="0"/>
              </a:spcBef>
              <a:spcAft>
                <a:spcPts val="0"/>
              </a:spcAft>
              <a:buNone/>
              <a:defRPr sz="2700">
                <a:latin typeface="Arimo"/>
                <a:ea typeface="Arimo"/>
                <a:cs typeface="Arimo"/>
                <a:sym typeface="Arimo"/>
              </a:defRPr>
            </a:lvl6pPr>
            <a:lvl7pPr lvl="6" algn="ctr">
              <a:lnSpc>
                <a:spcPct val="90000"/>
              </a:lnSpc>
              <a:spcBef>
                <a:spcPts val="0"/>
              </a:spcBef>
              <a:spcAft>
                <a:spcPts val="0"/>
              </a:spcAft>
              <a:buNone/>
              <a:defRPr sz="2700">
                <a:latin typeface="Arimo"/>
                <a:ea typeface="Arimo"/>
                <a:cs typeface="Arimo"/>
                <a:sym typeface="Arimo"/>
              </a:defRPr>
            </a:lvl7pPr>
            <a:lvl8pPr lvl="7" algn="ctr">
              <a:lnSpc>
                <a:spcPct val="90000"/>
              </a:lnSpc>
              <a:spcBef>
                <a:spcPts val="0"/>
              </a:spcBef>
              <a:spcAft>
                <a:spcPts val="0"/>
              </a:spcAft>
              <a:buNone/>
              <a:defRPr sz="2700">
                <a:latin typeface="Arimo"/>
                <a:ea typeface="Arimo"/>
                <a:cs typeface="Arimo"/>
                <a:sym typeface="Arimo"/>
              </a:defRPr>
            </a:lvl8pPr>
            <a:lvl9pPr lvl="8" algn="ctr">
              <a:lnSpc>
                <a:spcPct val="90000"/>
              </a:lnSpc>
              <a:spcBef>
                <a:spcPts val="0"/>
              </a:spcBef>
              <a:spcAft>
                <a:spcPts val="0"/>
              </a:spcAft>
              <a:buNone/>
              <a:defRPr sz="2700">
                <a:latin typeface="Arimo"/>
                <a:ea typeface="Arimo"/>
                <a:cs typeface="Arimo"/>
                <a:sym typeface="Arimo"/>
              </a:defRPr>
            </a:lvl9pPr>
          </a:lstStyle>
          <a:p/>
        </p:txBody>
      </p:sp>
      <p:sp>
        <p:nvSpPr>
          <p:cNvPr id="230" name="Google Shape;230;p21"/>
          <p:cNvSpPr txBox="1"/>
          <p:nvPr>
            <p:ph idx="16" type="subTitle"/>
          </p:nvPr>
        </p:nvSpPr>
        <p:spPr>
          <a:xfrm>
            <a:off x="3596775" y="2292000"/>
            <a:ext cx="1507500" cy="2241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000">
                <a:solidFill>
                  <a:schemeClr val="lt2"/>
                </a:solidFill>
              </a:defRPr>
            </a:lvl1pPr>
            <a:lvl2pPr lvl="1" algn="ctr">
              <a:lnSpc>
                <a:spcPct val="90000"/>
              </a:lnSpc>
              <a:spcBef>
                <a:spcPts val="0"/>
              </a:spcBef>
              <a:spcAft>
                <a:spcPts val="0"/>
              </a:spcAft>
              <a:buNone/>
              <a:defRPr sz="2700">
                <a:solidFill>
                  <a:schemeClr val="lt2"/>
                </a:solidFill>
                <a:latin typeface="Arimo"/>
                <a:ea typeface="Arimo"/>
                <a:cs typeface="Arimo"/>
                <a:sym typeface="Arimo"/>
              </a:defRPr>
            </a:lvl2pPr>
            <a:lvl3pPr lvl="2" algn="ctr">
              <a:lnSpc>
                <a:spcPct val="90000"/>
              </a:lnSpc>
              <a:spcBef>
                <a:spcPts val="0"/>
              </a:spcBef>
              <a:spcAft>
                <a:spcPts val="0"/>
              </a:spcAft>
              <a:buNone/>
              <a:defRPr sz="2700">
                <a:solidFill>
                  <a:schemeClr val="lt2"/>
                </a:solidFill>
                <a:latin typeface="Arimo"/>
                <a:ea typeface="Arimo"/>
                <a:cs typeface="Arimo"/>
                <a:sym typeface="Arimo"/>
              </a:defRPr>
            </a:lvl3pPr>
            <a:lvl4pPr lvl="3" algn="ctr">
              <a:lnSpc>
                <a:spcPct val="90000"/>
              </a:lnSpc>
              <a:spcBef>
                <a:spcPts val="0"/>
              </a:spcBef>
              <a:spcAft>
                <a:spcPts val="0"/>
              </a:spcAft>
              <a:buNone/>
              <a:defRPr sz="2700">
                <a:solidFill>
                  <a:schemeClr val="lt2"/>
                </a:solidFill>
                <a:latin typeface="Arimo"/>
                <a:ea typeface="Arimo"/>
                <a:cs typeface="Arimo"/>
                <a:sym typeface="Arimo"/>
              </a:defRPr>
            </a:lvl4pPr>
            <a:lvl5pPr lvl="4" algn="ctr">
              <a:lnSpc>
                <a:spcPct val="90000"/>
              </a:lnSpc>
              <a:spcBef>
                <a:spcPts val="0"/>
              </a:spcBef>
              <a:spcAft>
                <a:spcPts val="0"/>
              </a:spcAft>
              <a:buNone/>
              <a:defRPr sz="2700">
                <a:solidFill>
                  <a:schemeClr val="lt2"/>
                </a:solidFill>
                <a:latin typeface="Arimo"/>
                <a:ea typeface="Arimo"/>
                <a:cs typeface="Arimo"/>
                <a:sym typeface="Arimo"/>
              </a:defRPr>
            </a:lvl5pPr>
            <a:lvl6pPr lvl="5" algn="ctr">
              <a:lnSpc>
                <a:spcPct val="90000"/>
              </a:lnSpc>
              <a:spcBef>
                <a:spcPts val="0"/>
              </a:spcBef>
              <a:spcAft>
                <a:spcPts val="0"/>
              </a:spcAft>
              <a:buNone/>
              <a:defRPr sz="2700">
                <a:solidFill>
                  <a:schemeClr val="lt2"/>
                </a:solidFill>
                <a:latin typeface="Arimo"/>
                <a:ea typeface="Arimo"/>
                <a:cs typeface="Arimo"/>
                <a:sym typeface="Arimo"/>
              </a:defRPr>
            </a:lvl6pPr>
            <a:lvl7pPr lvl="6" algn="ctr">
              <a:lnSpc>
                <a:spcPct val="90000"/>
              </a:lnSpc>
              <a:spcBef>
                <a:spcPts val="0"/>
              </a:spcBef>
              <a:spcAft>
                <a:spcPts val="0"/>
              </a:spcAft>
              <a:buNone/>
              <a:defRPr sz="2700">
                <a:solidFill>
                  <a:schemeClr val="lt2"/>
                </a:solidFill>
                <a:latin typeface="Arimo"/>
                <a:ea typeface="Arimo"/>
                <a:cs typeface="Arimo"/>
                <a:sym typeface="Arimo"/>
              </a:defRPr>
            </a:lvl7pPr>
            <a:lvl8pPr lvl="7" algn="ctr">
              <a:lnSpc>
                <a:spcPct val="90000"/>
              </a:lnSpc>
              <a:spcBef>
                <a:spcPts val="0"/>
              </a:spcBef>
              <a:spcAft>
                <a:spcPts val="0"/>
              </a:spcAft>
              <a:buNone/>
              <a:defRPr sz="2700">
                <a:solidFill>
                  <a:schemeClr val="lt2"/>
                </a:solidFill>
                <a:latin typeface="Arimo"/>
                <a:ea typeface="Arimo"/>
                <a:cs typeface="Arimo"/>
                <a:sym typeface="Arimo"/>
              </a:defRPr>
            </a:lvl8pPr>
            <a:lvl9pPr lvl="8" algn="ctr">
              <a:lnSpc>
                <a:spcPct val="90000"/>
              </a:lnSpc>
              <a:spcBef>
                <a:spcPts val="0"/>
              </a:spcBef>
              <a:spcAft>
                <a:spcPts val="0"/>
              </a:spcAft>
              <a:buNone/>
              <a:defRPr sz="2700">
                <a:solidFill>
                  <a:schemeClr val="lt2"/>
                </a:solidFill>
                <a:latin typeface="Arimo"/>
                <a:ea typeface="Arimo"/>
                <a:cs typeface="Arimo"/>
                <a:sym typeface="Arimo"/>
              </a:defRPr>
            </a:lvl9pPr>
          </a:lstStyle>
          <a:p/>
        </p:txBody>
      </p:sp>
      <p:sp>
        <p:nvSpPr>
          <p:cNvPr id="231" name="Google Shape;231;p21"/>
          <p:cNvSpPr txBox="1"/>
          <p:nvPr>
            <p:ph idx="17" type="subTitle"/>
          </p:nvPr>
        </p:nvSpPr>
        <p:spPr>
          <a:xfrm>
            <a:off x="3596775" y="2997350"/>
            <a:ext cx="1507500" cy="2241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000">
                <a:solidFill>
                  <a:schemeClr val="lt2"/>
                </a:solidFill>
              </a:defRPr>
            </a:lvl1pPr>
            <a:lvl2pPr lvl="1" algn="ctr">
              <a:lnSpc>
                <a:spcPct val="90000"/>
              </a:lnSpc>
              <a:spcBef>
                <a:spcPts val="0"/>
              </a:spcBef>
              <a:spcAft>
                <a:spcPts val="0"/>
              </a:spcAft>
              <a:buNone/>
              <a:defRPr sz="2700">
                <a:solidFill>
                  <a:schemeClr val="lt2"/>
                </a:solidFill>
                <a:latin typeface="Arimo"/>
                <a:ea typeface="Arimo"/>
                <a:cs typeface="Arimo"/>
                <a:sym typeface="Arimo"/>
              </a:defRPr>
            </a:lvl2pPr>
            <a:lvl3pPr lvl="2" algn="ctr">
              <a:lnSpc>
                <a:spcPct val="90000"/>
              </a:lnSpc>
              <a:spcBef>
                <a:spcPts val="0"/>
              </a:spcBef>
              <a:spcAft>
                <a:spcPts val="0"/>
              </a:spcAft>
              <a:buNone/>
              <a:defRPr sz="2700">
                <a:solidFill>
                  <a:schemeClr val="lt2"/>
                </a:solidFill>
                <a:latin typeface="Arimo"/>
                <a:ea typeface="Arimo"/>
                <a:cs typeface="Arimo"/>
                <a:sym typeface="Arimo"/>
              </a:defRPr>
            </a:lvl3pPr>
            <a:lvl4pPr lvl="3" algn="ctr">
              <a:lnSpc>
                <a:spcPct val="90000"/>
              </a:lnSpc>
              <a:spcBef>
                <a:spcPts val="0"/>
              </a:spcBef>
              <a:spcAft>
                <a:spcPts val="0"/>
              </a:spcAft>
              <a:buNone/>
              <a:defRPr sz="2700">
                <a:solidFill>
                  <a:schemeClr val="lt2"/>
                </a:solidFill>
                <a:latin typeface="Arimo"/>
                <a:ea typeface="Arimo"/>
                <a:cs typeface="Arimo"/>
                <a:sym typeface="Arimo"/>
              </a:defRPr>
            </a:lvl4pPr>
            <a:lvl5pPr lvl="4" algn="ctr">
              <a:lnSpc>
                <a:spcPct val="90000"/>
              </a:lnSpc>
              <a:spcBef>
                <a:spcPts val="0"/>
              </a:spcBef>
              <a:spcAft>
                <a:spcPts val="0"/>
              </a:spcAft>
              <a:buNone/>
              <a:defRPr sz="2700">
                <a:solidFill>
                  <a:schemeClr val="lt2"/>
                </a:solidFill>
                <a:latin typeface="Arimo"/>
                <a:ea typeface="Arimo"/>
                <a:cs typeface="Arimo"/>
                <a:sym typeface="Arimo"/>
              </a:defRPr>
            </a:lvl5pPr>
            <a:lvl6pPr lvl="5" algn="ctr">
              <a:lnSpc>
                <a:spcPct val="90000"/>
              </a:lnSpc>
              <a:spcBef>
                <a:spcPts val="0"/>
              </a:spcBef>
              <a:spcAft>
                <a:spcPts val="0"/>
              </a:spcAft>
              <a:buNone/>
              <a:defRPr sz="2700">
                <a:solidFill>
                  <a:schemeClr val="lt2"/>
                </a:solidFill>
                <a:latin typeface="Arimo"/>
                <a:ea typeface="Arimo"/>
                <a:cs typeface="Arimo"/>
                <a:sym typeface="Arimo"/>
              </a:defRPr>
            </a:lvl6pPr>
            <a:lvl7pPr lvl="6" algn="ctr">
              <a:lnSpc>
                <a:spcPct val="90000"/>
              </a:lnSpc>
              <a:spcBef>
                <a:spcPts val="0"/>
              </a:spcBef>
              <a:spcAft>
                <a:spcPts val="0"/>
              </a:spcAft>
              <a:buNone/>
              <a:defRPr sz="2700">
                <a:solidFill>
                  <a:schemeClr val="lt2"/>
                </a:solidFill>
                <a:latin typeface="Arimo"/>
                <a:ea typeface="Arimo"/>
                <a:cs typeface="Arimo"/>
                <a:sym typeface="Arimo"/>
              </a:defRPr>
            </a:lvl7pPr>
            <a:lvl8pPr lvl="7" algn="ctr">
              <a:lnSpc>
                <a:spcPct val="90000"/>
              </a:lnSpc>
              <a:spcBef>
                <a:spcPts val="0"/>
              </a:spcBef>
              <a:spcAft>
                <a:spcPts val="0"/>
              </a:spcAft>
              <a:buNone/>
              <a:defRPr sz="2700">
                <a:solidFill>
                  <a:schemeClr val="lt2"/>
                </a:solidFill>
                <a:latin typeface="Arimo"/>
                <a:ea typeface="Arimo"/>
                <a:cs typeface="Arimo"/>
                <a:sym typeface="Arimo"/>
              </a:defRPr>
            </a:lvl8pPr>
            <a:lvl9pPr lvl="8" algn="ctr">
              <a:lnSpc>
                <a:spcPct val="90000"/>
              </a:lnSpc>
              <a:spcBef>
                <a:spcPts val="0"/>
              </a:spcBef>
              <a:spcAft>
                <a:spcPts val="0"/>
              </a:spcAft>
              <a:buNone/>
              <a:defRPr sz="2700">
                <a:solidFill>
                  <a:schemeClr val="lt2"/>
                </a:solidFill>
                <a:latin typeface="Arimo"/>
                <a:ea typeface="Arimo"/>
                <a:cs typeface="Arimo"/>
                <a:sym typeface="Arimo"/>
              </a:defRPr>
            </a:lvl9pPr>
          </a:lstStyle>
          <a:p/>
        </p:txBody>
      </p:sp>
      <p:sp>
        <p:nvSpPr>
          <p:cNvPr id="232" name="Google Shape;232;p21"/>
          <p:cNvSpPr txBox="1"/>
          <p:nvPr>
            <p:ph idx="18" type="subTitle"/>
          </p:nvPr>
        </p:nvSpPr>
        <p:spPr>
          <a:xfrm>
            <a:off x="3596675" y="1934500"/>
            <a:ext cx="1507500" cy="357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8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
        <p:nvSpPr>
          <p:cNvPr id="233" name="Google Shape;233;p21"/>
          <p:cNvSpPr txBox="1"/>
          <p:nvPr>
            <p:ph idx="19" type="subTitle"/>
          </p:nvPr>
        </p:nvSpPr>
        <p:spPr>
          <a:xfrm>
            <a:off x="3596775" y="2618213"/>
            <a:ext cx="1507500" cy="357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8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
        <p:nvSpPr>
          <p:cNvPr id="234" name="Google Shape;234;p21"/>
          <p:cNvSpPr txBox="1"/>
          <p:nvPr>
            <p:ph idx="20" type="subTitle"/>
          </p:nvPr>
        </p:nvSpPr>
        <p:spPr>
          <a:xfrm>
            <a:off x="5297950" y="2885600"/>
            <a:ext cx="1350600" cy="288900"/>
          </a:xfrm>
          <a:prstGeom prst="rect">
            <a:avLst/>
          </a:prstGeom>
        </p:spPr>
        <p:txBody>
          <a:bodyPr anchorCtr="0" anchor="ctr" bIns="0" lIns="91425" spcFirstLastPara="1" rIns="91425" wrap="square" tIns="0">
            <a:noAutofit/>
          </a:bodyPr>
          <a:lstStyle>
            <a:lvl1pPr lvl="0" algn="ctr">
              <a:spcBef>
                <a:spcPts val="0"/>
              </a:spcBef>
              <a:spcAft>
                <a:spcPts val="0"/>
              </a:spcAft>
              <a:buNone/>
              <a:defRPr sz="1000" u="sng">
                <a:solidFill>
                  <a:schemeClr val="lt2"/>
                </a:solidFill>
              </a:defRPr>
            </a:lvl1pPr>
            <a:lvl2pPr lvl="1" algn="ctr">
              <a:spcBef>
                <a:spcPts val="0"/>
              </a:spcBef>
              <a:spcAft>
                <a:spcPts val="0"/>
              </a:spcAft>
              <a:buNone/>
              <a:defRPr sz="1000">
                <a:solidFill>
                  <a:schemeClr val="lt2"/>
                </a:solidFill>
                <a:latin typeface="Arimo"/>
                <a:ea typeface="Arimo"/>
                <a:cs typeface="Arimo"/>
                <a:sym typeface="Arimo"/>
              </a:defRPr>
            </a:lvl2pPr>
            <a:lvl3pPr lvl="2" algn="ctr">
              <a:spcBef>
                <a:spcPts val="0"/>
              </a:spcBef>
              <a:spcAft>
                <a:spcPts val="0"/>
              </a:spcAft>
              <a:buNone/>
              <a:defRPr sz="1000">
                <a:solidFill>
                  <a:schemeClr val="lt2"/>
                </a:solidFill>
                <a:latin typeface="Arimo"/>
                <a:ea typeface="Arimo"/>
                <a:cs typeface="Arimo"/>
                <a:sym typeface="Arimo"/>
              </a:defRPr>
            </a:lvl3pPr>
            <a:lvl4pPr lvl="3" algn="ctr">
              <a:spcBef>
                <a:spcPts val="0"/>
              </a:spcBef>
              <a:spcAft>
                <a:spcPts val="0"/>
              </a:spcAft>
              <a:buNone/>
              <a:defRPr sz="1000">
                <a:solidFill>
                  <a:schemeClr val="lt2"/>
                </a:solidFill>
                <a:latin typeface="Arimo"/>
                <a:ea typeface="Arimo"/>
                <a:cs typeface="Arimo"/>
                <a:sym typeface="Arimo"/>
              </a:defRPr>
            </a:lvl4pPr>
            <a:lvl5pPr lvl="4" algn="ctr">
              <a:spcBef>
                <a:spcPts val="0"/>
              </a:spcBef>
              <a:spcAft>
                <a:spcPts val="0"/>
              </a:spcAft>
              <a:buNone/>
              <a:defRPr sz="1000">
                <a:solidFill>
                  <a:schemeClr val="lt2"/>
                </a:solidFill>
                <a:latin typeface="Arimo"/>
                <a:ea typeface="Arimo"/>
                <a:cs typeface="Arimo"/>
                <a:sym typeface="Arimo"/>
              </a:defRPr>
            </a:lvl5pPr>
            <a:lvl6pPr lvl="5" algn="ctr">
              <a:spcBef>
                <a:spcPts val="0"/>
              </a:spcBef>
              <a:spcAft>
                <a:spcPts val="0"/>
              </a:spcAft>
              <a:buNone/>
              <a:defRPr sz="1000">
                <a:solidFill>
                  <a:schemeClr val="lt2"/>
                </a:solidFill>
                <a:latin typeface="Arimo"/>
                <a:ea typeface="Arimo"/>
                <a:cs typeface="Arimo"/>
                <a:sym typeface="Arimo"/>
              </a:defRPr>
            </a:lvl6pPr>
            <a:lvl7pPr lvl="6" algn="ctr">
              <a:spcBef>
                <a:spcPts val="0"/>
              </a:spcBef>
              <a:spcAft>
                <a:spcPts val="0"/>
              </a:spcAft>
              <a:buNone/>
              <a:defRPr sz="1000">
                <a:solidFill>
                  <a:schemeClr val="lt2"/>
                </a:solidFill>
                <a:latin typeface="Arimo"/>
                <a:ea typeface="Arimo"/>
                <a:cs typeface="Arimo"/>
                <a:sym typeface="Arimo"/>
              </a:defRPr>
            </a:lvl7pPr>
            <a:lvl8pPr lvl="7" algn="ctr">
              <a:spcBef>
                <a:spcPts val="0"/>
              </a:spcBef>
              <a:spcAft>
                <a:spcPts val="0"/>
              </a:spcAft>
              <a:buNone/>
              <a:defRPr sz="1000">
                <a:solidFill>
                  <a:schemeClr val="lt2"/>
                </a:solidFill>
                <a:latin typeface="Arimo"/>
                <a:ea typeface="Arimo"/>
                <a:cs typeface="Arimo"/>
                <a:sym typeface="Arimo"/>
              </a:defRPr>
            </a:lvl8pPr>
            <a:lvl9pPr lvl="8" algn="ctr">
              <a:spcBef>
                <a:spcPts val="0"/>
              </a:spcBef>
              <a:spcAft>
                <a:spcPts val="0"/>
              </a:spcAft>
              <a:buNone/>
              <a:defRPr sz="1000">
                <a:solidFill>
                  <a:schemeClr val="lt2"/>
                </a:solidFill>
                <a:latin typeface="Arimo"/>
                <a:ea typeface="Arimo"/>
                <a:cs typeface="Arimo"/>
                <a:sym typeface="Arimo"/>
              </a:defRPr>
            </a:lvl9pPr>
          </a:lstStyle>
          <a:p/>
        </p:txBody>
      </p:sp>
      <p:sp>
        <p:nvSpPr>
          <p:cNvPr id="235" name="Google Shape;235;p21"/>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236" name="Google Shape;236;p21"/>
          <p:cNvSpPr txBox="1"/>
          <p:nvPr>
            <p:ph idx="21" type="subTitle"/>
          </p:nvPr>
        </p:nvSpPr>
        <p:spPr>
          <a:xfrm>
            <a:off x="5426775" y="2214775"/>
            <a:ext cx="1092900" cy="5667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20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with description">
  <p:cSld name="CUSTOM_19_1_1_1">
    <p:bg>
      <p:bgPr>
        <a:solidFill>
          <a:schemeClr val="accent5"/>
        </a:solidFill>
      </p:bgPr>
    </p:bg>
    <p:spTree>
      <p:nvGrpSpPr>
        <p:cNvPr id="237" name="Shape 237"/>
        <p:cNvGrpSpPr/>
        <p:nvPr/>
      </p:nvGrpSpPr>
      <p:grpSpPr>
        <a:xfrm>
          <a:off x="0" y="0"/>
          <a:ext cx="0" cy="0"/>
          <a:chOff x="0" y="0"/>
          <a:chExt cx="0" cy="0"/>
        </a:xfrm>
      </p:grpSpPr>
      <p:sp>
        <p:nvSpPr>
          <p:cNvPr id="238" name="Google Shape;238;p22"/>
          <p:cNvSpPr/>
          <p:nvPr>
            <p:ph idx="2" type="pic"/>
          </p:nvPr>
        </p:nvSpPr>
        <p:spPr>
          <a:xfrm>
            <a:off x="2021325" y="1854425"/>
            <a:ext cx="1679100" cy="3013800"/>
          </a:xfrm>
          <a:prstGeom prst="roundRect">
            <a:avLst>
              <a:gd fmla="val 13643" name="adj"/>
            </a:avLst>
          </a:prstGeom>
          <a:noFill/>
          <a:ln>
            <a:noFill/>
          </a:ln>
        </p:spPr>
      </p:sp>
      <p:sp>
        <p:nvSpPr>
          <p:cNvPr id="239" name="Google Shape;239;p22"/>
          <p:cNvSpPr/>
          <p:nvPr>
            <p:ph idx="3" type="pic"/>
          </p:nvPr>
        </p:nvSpPr>
        <p:spPr>
          <a:xfrm>
            <a:off x="5444400" y="1854425"/>
            <a:ext cx="1679100" cy="3013800"/>
          </a:xfrm>
          <a:prstGeom prst="roundRect">
            <a:avLst>
              <a:gd fmla="val 13643" name="adj"/>
            </a:avLst>
          </a:prstGeom>
          <a:noFill/>
          <a:ln>
            <a:noFill/>
          </a:ln>
        </p:spPr>
      </p:sp>
      <p:sp>
        <p:nvSpPr>
          <p:cNvPr id="240" name="Google Shape;240;p22"/>
          <p:cNvSpPr txBox="1"/>
          <p:nvPr>
            <p:ph idx="1" type="subTitle"/>
          </p:nvPr>
        </p:nvSpPr>
        <p:spPr>
          <a:xfrm>
            <a:off x="3700500" y="3326350"/>
            <a:ext cx="1743900" cy="4536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241" name="Google Shape;241;p22"/>
          <p:cNvSpPr txBox="1"/>
          <p:nvPr>
            <p:ph idx="4" type="body"/>
          </p:nvPr>
        </p:nvSpPr>
        <p:spPr>
          <a:xfrm>
            <a:off x="3700500" y="3850823"/>
            <a:ext cx="1743900" cy="9537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None/>
              <a:defRPr sz="1000"/>
            </a:lvl1pPr>
            <a:lvl2pPr indent="-228600" lvl="1" marL="914400">
              <a:spcBef>
                <a:spcPts val="0"/>
              </a:spcBef>
              <a:spcAft>
                <a:spcPts val="0"/>
              </a:spcAft>
              <a:buNone/>
              <a:defRPr sz="1000"/>
            </a:lvl2pPr>
            <a:lvl3pPr indent="-228600" lvl="2" marL="1371600">
              <a:spcBef>
                <a:spcPts val="0"/>
              </a:spcBef>
              <a:spcAft>
                <a:spcPts val="0"/>
              </a:spcAft>
              <a:buNone/>
              <a:defRPr sz="1000"/>
            </a:lvl3pPr>
            <a:lvl4pPr indent="-228600" lvl="3" marL="1828800">
              <a:spcBef>
                <a:spcPts val="0"/>
              </a:spcBef>
              <a:spcAft>
                <a:spcPts val="0"/>
              </a:spcAft>
              <a:buNone/>
              <a:defRPr sz="1000"/>
            </a:lvl4pPr>
            <a:lvl5pPr indent="-228600" lvl="4" marL="2286000">
              <a:spcBef>
                <a:spcPts val="0"/>
              </a:spcBef>
              <a:spcAft>
                <a:spcPts val="0"/>
              </a:spcAft>
              <a:buNone/>
              <a:defRPr sz="1000"/>
            </a:lvl5pPr>
            <a:lvl6pPr indent="-228600" lvl="5" marL="2743200">
              <a:spcBef>
                <a:spcPts val="0"/>
              </a:spcBef>
              <a:spcAft>
                <a:spcPts val="0"/>
              </a:spcAft>
              <a:buNone/>
              <a:defRPr sz="1000"/>
            </a:lvl6pPr>
            <a:lvl7pPr indent="-228600" lvl="6" marL="3200400">
              <a:spcBef>
                <a:spcPts val="0"/>
              </a:spcBef>
              <a:spcAft>
                <a:spcPts val="0"/>
              </a:spcAft>
              <a:buNone/>
              <a:defRPr sz="1000"/>
            </a:lvl7pPr>
            <a:lvl8pPr indent="-228600" lvl="7" marL="3657600">
              <a:spcBef>
                <a:spcPts val="0"/>
              </a:spcBef>
              <a:spcAft>
                <a:spcPts val="0"/>
              </a:spcAft>
              <a:buNone/>
              <a:defRPr sz="1000"/>
            </a:lvl8pPr>
            <a:lvl9pPr indent="-228600" lvl="8" marL="4114800">
              <a:spcBef>
                <a:spcPts val="0"/>
              </a:spcBef>
              <a:spcAft>
                <a:spcPts val="0"/>
              </a:spcAft>
              <a:buNone/>
              <a:defRPr sz="1000"/>
            </a:lvl9pPr>
          </a:lstStyle>
          <a:p/>
        </p:txBody>
      </p:sp>
      <p:sp>
        <p:nvSpPr>
          <p:cNvPr id="242" name="Google Shape;242;p22"/>
          <p:cNvSpPr txBox="1"/>
          <p:nvPr>
            <p:ph idx="5" type="subTitle"/>
          </p:nvPr>
        </p:nvSpPr>
        <p:spPr>
          <a:xfrm>
            <a:off x="7123575" y="3326350"/>
            <a:ext cx="1743900" cy="4536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243" name="Google Shape;243;p22"/>
          <p:cNvSpPr txBox="1"/>
          <p:nvPr>
            <p:ph idx="6" type="body"/>
          </p:nvPr>
        </p:nvSpPr>
        <p:spPr>
          <a:xfrm>
            <a:off x="7123575" y="3850823"/>
            <a:ext cx="1743900" cy="9537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None/>
              <a:defRPr sz="1000"/>
            </a:lvl1pPr>
            <a:lvl2pPr indent="-228600" lvl="1" marL="914400">
              <a:spcBef>
                <a:spcPts val="0"/>
              </a:spcBef>
              <a:spcAft>
                <a:spcPts val="0"/>
              </a:spcAft>
              <a:buNone/>
              <a:defRPr sz="1000"/>
            </a:lvl2pPr>
            <a:lvl3pPr indent="-228600" lvl="2" marL="1371600">
              <a:spcBef>
                <a:spcPts val="0"/>
              </a:spcBef>
              <a:spcAft>
                <a:spcPts val="0"/>
              </a:spcAft>
              <a:buNone/>
              <a:defRPr sz="1000"/>
            </a:lvl3pPr>
            <a:lvl4pPr indent="-228600" lvl="3" marL="1828800">
              <a:spcBef>
                <a:spcPts val="0"/>
              </a:spcBef>
              <a:spcAft>
                <a:spcPts val="0"/>
              </a:spcAft>
              <a:buNone/>
              <a:defRPr sz="1000"/>
            </a:lvl4pPr>
            <a:lvl5pPr indent="-228600" lvl="4" marL="2286000">
              <a:spcBef>
                <a:spcPts val="0"/>
              </a:spcBef>
              <a:spcAft>
                <a:spcPts val="0"/>
              </a:spcAft>
              <a:buNone/>
              <a:defRPr sz="1000"/>
            </a:lvl5pPr>
            <a:lvl6pPr indent="-228600" lvl="5" marL="2743200">
              <a:spcBef>
                <a:spcPts val="0"/>
              </a:spcBef>
              <a:spcAft>
                <a:spcPts val="0"/>
              </a:spcAft>
              <a:buNone/>
              <a:defRPr sz="1000"/>
            </a:lvl6pPr>
            <a:lvl7pPr indent="-228600" lvl="6" marL="3200400">
              <a:spcBef>
                <a:spcPts val="0"/>
              </a:spcBef>
              <a:spcAft>
                <a:spcPts val="0"/>
              </a:spcAft>
              <a:buNone/>
              <a:defRPr sz="1000"/>
            </a:lvl7pPr>
            <a:lvl8pPr indent="-228600" lvl="7" marL="3657600">
              <a:spcBef>
                <a:spcPts val="0"/>
              </a:spcBef>
              <a:spcAft>
                <a:spcPts val="0"/>
              </a:spcAft>
              <a:buNone/>
              <a:defRPr sz="1000"/>
            </a:lvl8pPr>
            <a:lvl9pPr indent="-228600" lvl="8" marL="4114800">
              <a:spcBef>
                <a:spcPts val="0"/>
              </a:spcBef>
              <a:spcAft>
                <a:spcPts val="0"/>
              </a:spcAft>
              <a:buNone/>
              <a:defRPr sz="1000"/>
            </a:lvl9pPr>
          </a:lstStyle>
          <a:p/>
        </p:txBody>
      </p:sp>
      <p:sp>
        <p:nvSpPr>
          <p:cNvPr id="244" name="Google Shape;244;p22"/>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245" name="Google Shape;245;p22"/>
          <p:cNvSpPr txBox="1"/>
          <p:nvPr>
            <p:ph idx="7"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46" name="Google Shape;246;p22"/>
          <p:cNvSpPr txBox="1"/>
          <p:nvPr>
            <p:ph idx="8"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47" name="Google Shape;247;p22"/>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48" name="Shape 248"/>
        <p:cNvGrpSpPr/>
        <p:nvPr/>
      </p:nvGrpSpPr>
      <p:grpSpPr>
        <a:xfrm>
          <a:off x="0" y="0"/>
          <a:ext cx="0" cy="0"/>
          <a:chOff x="0" y="0"/>
          <a:chExt cx="0" cy="0"/>
        </a:xfrm>
      </p:grpSpPr>
      <p:sp>
        <p:nvSpPr>
          <p:cNvPr id="249" name="Google Shape;249;p23"/>
          <p:cNvSpPr txBox="1"/>
          <p:nvPr>
            <p:ph type="ctrTitle"/>
          </p:nvPr>
        </p:nvSpPr>
        <p:spPr>
          <a:xfrm>
            <a:off x="311708" y="744575"/>
            <a:ext cx="8520600" cy="2052600"/>
          </a:xfrm>
          <a:prstGeom prst="rect">
            <a:avLst/>
          </a:prstGeom>
        </p:spPr>
        <p:txBody>
          <a:bodyPr anchorCtr="0" anchor="b" bIns="0" lIns="0" spcFirstLastPara="1" rIns="0" wrap="square" tIns="0">
            <a:sp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250" name="Google Shape;250;p23"/>
          <p:cNvSpPr txBox="1"/>
          <p:nvPr>
            <p:ph idx="1" type="subTitle"/>
          </p:nvPr>
        </p:nvSpPr>
        <p:spPr>
          <a:xfrm>
            <a:off x="311700" y="2834125"/>
            <a:ext cx="8520600" cy="792600"/>
          </a:xfrm>
          <a:prstGeom prst="rect">
            <a:avLst/>
          </a:prstGeom>
        </p:spPr>
        <p:txBody>
          <a:bodyPr anchorCtr="0" anchor="t" bIns="91425" lIns="0"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51" name="Shape 251"/>
        <p:cNvGrpSpPr/>
        <p:nvPr/>
      </p:nvGrpSpPr>
      <p:grpSpPr>
        <a:xfrm>
          <a:off x="0" y="0"/>
          <a:ext cx="0" cy="0"/>
          <a:chOff x="0" y="0"/>
          <a:chExt cx="0" cy="0"/>
        </a:xfrm>
      </p:grpSpPr>
      <p:sp>
        <p:nvSpPr>
          <p:cNvPr id="252" name="Google Shape;252;p24"/>
          <p:cNvSpPr txBox="1"/>
          <p:nvPr>
            <p:ph type="title"/>
          </p:nvPr>
        </p:nvSpPr>
        <p:spPr>
          <a:xfrm>
            <a:off x="311700" y="2150850"/>
            <a:ext cx="8520600" cy="841800"/>
          </a:xfrm>
          <a:prstGeom prst="rect">
            <a:avLst/>
          </a:prstGeom>
        </p:spPr>
        <p:txBody>
          <a:bodyPr anchorCtr="0" anchor="ctr" bIns="0" lIns="0" spcFirstLastPara="1" rIns="0" wrap="square" tIns="0">
            <a:spAutoFit/>
          </a:bodyPr>
          <a:lstStyle>
            <a:lvl1pPr lvl="0" algn="ctr">
              <a:spcBef>
                <a:spcPts val="0"/>
              </a:spcBef>
              <a:spcAft>
                <a:spcPts val="0"/>
              </a:spcAft>
              <a:buSzPts val="3600"/>
              <a:buChar char="●"/>
              <a:defRPr/>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253" name="Shape 253"/>
        <p:cNvGrpSpPr/>
        <p:nvPr/>
      </p:nvGrpSpPr>
      <p:grpSpPr>
        <a:xfrm>
          <a:off x="0" y="0"/>
          <a:ext cx="0" cy="0"/>
          <a:chOff x="0" y="0"/>
          <a:chExt cx="0" cy="0"/>
        </a:xfrm>
      </p:grpSpPr>
      <p:sp>
        <p:nvSpPr>
          <p:cNvPr id="254" name="Google Shape;254;p25"/>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55" name="Google Shape;255;p25"/>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256" name="Shape 256"/>
        <p:cNvGrpSpPr/>
        <p:nvPr/>
      </p:nvGrpSpPr>
      <p:grpSpPr>
        <a:xfrm>
          <a:off x="0" y="0"/>
          <a:ext cx="0" cy="0"/>
          <a:chOff x="0" y="0"/>
          <a:chExt cx="0" cy="0"/>
        </a:xfrm>
      </p:grpSpPr>
      <p:sp>
        <p:nvSpPr>
          <p:cNvPr id="257" name="Google Shape;257;p26"/>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58" name="Google Shape;258;p26"/>
          <p:cNvSpPr txBox="1"/>
          <p:nvPr>
            <p:ph idx="1" type="body"/>
          </p:nvPr>
        </p:nvSpPr>
        <p:spPr>
          <a:xfrm>
            <a:off x="311700" y="1152475"/>
            <a:ext cx="3999900" cy="34164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59" name="Google Shape;259;p26"/>
          <p:cNvSpPr txBox="1"/>
          <p:nvPr>
            <p:ph idx="2" type="body"/>
          </p:nvPr>
        </p:nvSpPr>
        <p:spPr>
          <a:xfrm>
            <a:off x="4832400" y="1152475"/>
            <a:ext cx="3999900" cy="34164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60" name="Shape 260"/>
        <p:cNvGrpSpPr/>
        <p:nvPr/>
      </p:nvGrpSpPr>
      <p:grpSpPr>
        <a:xfrm>
          <a:off x="0" y="0"/>
          <a:ext cx="0" cy="0"/>
          <a:chOff x="0" y="0"/>
          <a:chExt cx="0" cy="0"/>
        </a:xfrm>
      </p:grpSpPr>
      <p:sp>
        <p:nvSpPr>
          <p:cNvPr id="261" name="Google Shape;261;p27"/>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262" name="Shape 262"/>
        <p:cNvGrpSpPr/>
        <p:nvPr/>
      </p:nvGrpSpPr>
      <p:grpSpPr>
        <a:xfrm>
          <a:off x="0" y="0"/>
          <a:ext cx="0" cy="0"/>
          <a:chOff x="0" y="0"/>
          <a:chExt cx="0" cy="0"/>
        </a:xfrm>
      </p:grpSpPr>
      <p:sp>
        <p:nvSpPr>
          <p:cNvPr id="263" name="Google Shape;263;p28"/>
          <p:cNvSpPr txBox="1"/>
          <p:nvPr>
            <p:ph type="title"/>
          </p:nvPr>
        </p:nvSpPr>
        <p:spPr>
          <a:xfrm>
            <a:off x="311700" y="555600"/>
            <a:ext cx="2808000" cy="755700"/>
          </a:xfrm>
          <a:prstGeom prst="rect">
            <a:avLst/>
          </a:prstGeom>
        </p:spPr>
        <p:txBody>
          <a:bodyPr anchorCtr="0" anchor="b" bIns="0" lIns="0" spcFirstLastPara="1" rIns="0" wrap="square" tIns="0">
            <a:sp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264" name="Google Shape;264;p28"/>
          <p:cNvSpPr txBox="1"/>
          <p:nvPr>
            <p:ph idx="1" type="body"/>
          </p:nvPr>
        </p:nvSpPr>
        <p:spPr>
          <a:xfrm>
            <a:off x="311700" y="1389600"/>
            <a:ext cx="2808000" cy="3179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65" name="Shape 265"/>
        <p:cNvGrpSpPr/>
        <p:nvPr/>
      </p:nvGrpSpPr>
      <p:grpSpPr>
        <a:xfrm>
          <a:off x="0" y="0"/>
          <a:ext cx="0" cy="0"/>
          <a:chOff x="0" y="0"/>
          <a:chExt cx="0" cy="0"/>
        </a:xfrm>
      </p:grpSpPr>
      <p:sp>
        <p:nvSpPr>
          <p:cNvPr id="266" name="Google Shape;266;p29"/>
          <p:cNvSpPr txBox="1"/>
          <p:nvPr>
            <p:ph type="title"/>
          </p:nvPr>
        </p:nvSpPr>
        <p:spPr>
          <a:xfrm>
            <a:off x="490250" y="450150"/>
            <a:ext cx="6367800" cy="4090800"/>
          </a:xfrm>
          <a:prstGeom prst="rect">
            <a:avLst/>
          </a:prstGeom>
        </p:spPr>
        <p:txBody>
          <a:bodyPr anchorCtr="0" anchor="ctr" bIns="0" lIns="0" spcFirstLastPara="1" rIns="0" wrap="square" tIns="0">
            <a:sp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267" name="Shape 267"/>
        <p:cNvGrpSpPr/>
        <p:nvPr/>
      </p:nvGrpSpPr>
      <p:grpSpPr>
        <a:xfrm>
          <a:off x="0" y="0"/>
          <a:ext cx="0" cy="0"/>
          <a:chOff x="0" y="0"/>
          <a:chExt cx="0" cy="0"/>
        </a:xfrm>
      </p:grpSpPr>
      <p:sp>
        <p:nvSpPr>
          <p:cNvPr id="268" name="Google Shape;268;p30"/>
          <p:cNvSpPr txBox="1"/>
          <p:nvPr>
            <p:ph type="title"/>
          </p:nvPr>
        </p:nvSpPr>
        <p:spPr>
          <a:xfrm>
            <a:off x="265500" y="1233175"/>
            <a:ext cx="4045200" cy="1482300"/>
          </a:xfrm>
          <a:prstGeom prst="rect">
            <a:avLst/>
          </a:prstGeom>
        </p:spPr>
        <p:txBody>
          <a:bodyPr anchorCtr="0" anchor="b" bIns="0" lIns="0" spcFirstLastPara="1" rIns="0" wrap="square" tIns="0">
            <a:sp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269" name="Google Shape;269;p30"/>
          <p:cNvSpPr txBox="1"/>
          <p:nvPr>
            <p:ph idx="1" type="subTitle"/>
          </p:nvPr>
        </p:nvSpPr>
        <p:spPr>
          <a:xfrm>
            <a:off x="265500" y="2803075"/>
            <a:ext cx="4045200" cy="1235100"/>
          </a:xfrm>
          <a:prstGeom prst="rect">
            <a:avLst/>
          </a:prstGeom>
        </p:spPr>
        <p:txBody>
          <a:bodyPr anchorCtr="0" anchor="t" bIns="91425" lIns="0"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70" name="Google Shape;270;p30"/>
          <p:cNvSpPr txBox="1"/>
          <p:nvPr>
            <p:ph idx="2" type="body"/>
          </p:nvPr>
        </p:nvSpPr>
        <p:spPr>
          <a:xfrm>
            <a:off x="4939500" y="724075"/>
            <a:ext cx="3837000" cy="3695100"/>
          </a:xfrm>
          <a:prstGeom prst="rect">
            <a:avLst/>
          </a:prstGeom>
        </p:spPr>
        <p:txBody>
          <a:bodyPr anchorCtr="0" anchor="ctr"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p:cSld name="CUSTOM_23">
    <p:bg>
      <p:bgPr>
        <a:solidFill>
          <a:schemeClr val="accent5"/>
        </a:solidFill>
      </p:bgPr>
    </p:bg>
    <p:spTree>
      <p:nvGrpSpPr>
        <p:cNvPr id="27" name="Shape 27"/>
        <p:cNvGrpSpPr/>
        <p:nvPr/>
      </p:nvGrpSpPr>
      <p:grpSpPr>
        <a:xfrm>
          <a:off x="0" y="0"/>
          <a:ext cx="0" cy="0"/>
          <a:chOff x="0" y="0"/>
          <a:chExt cx="0" cy="0"/>
        </a:xfrm>
      </p:grpSpPr>
      <p:sp>
        <p:nvSpPr>
          <p:cNvPr id="28" name="Google Shape;28;p4"/>
          <p:cNvSpPr/>
          <p:nvPr>
            <p:ph idx="2" type="pic"/>
          </p:nvPr>
        </p:nvSpPr>
        <p:spPr>
          <a:xfrm>
            <a:off x="277500" y="1963600"/>
            <a:ext cx="1333800" cy="1337100"/>
          </a:xfrm>
          <a:prstGeom prst="roundRect">
            <a:avLst>
              <a:gd fmla="val 14278" name="adj"/>
            </a:avLst>
          </a:prstGeom>
          <a:noFill/>
          <a:ln>
            <a:noFill/>
          </a:ln>
        </p:spPr>
      </p:sp>
      <p:sp>
        <p:nvSpPr>
          <p:cNvPr id="29" name="Google Shape;29;p4"/>
          <p:cNvSpPr/>
          <p:nvPr>
            <p:ph idx="3" type="pic"/>
          </p:nvPr>
        </p:nvSpPr>
        <p:spPr>
          <a:xfrm>
            <a:off x="1728225" y="1963600"/>
            <a:ext cx="1333800" cy="1337100"/>
          </a:xfrm>
          <a:prstGeom prst="roundRect">
            <a:avLst>
              <a:gd fmla="val 14278" name="adj"/>
            </a:avLst>
          </a:prstGeom>
          <a:noFill/>
          <a:ln>
            <a:noFill/>
          </a:ln>
        </p:spPr>
      </p:sp>
      <p:sp>
        <p:nvSpPr>
          <p:cNvPr id="30" name="Google Shape;30;p4"/>
          <p:cNvSpPr/>
          <p:nvPr>
            <p:ph idx="4" type="pic"/>
          </p:nvPr>
        </p:nvSpPr>
        <p:spPr>
          <a:xfrm>
            <a:off x="3179025" y="1963600"/>
            <a:ext cx="1333800" cy="1337100"/>
          </a:xfrm>
          <a:prstGeom prst="roundRect">
            <a:avLst>
              <a:gd fmla="val 14278" name="adj"/>
            </a:avLst>
          </a:prstGeom>
          <a:noFill/>
          <a:ln>
            <a:noFill/>
          </a:ln>
        </p:spPr>
      </p:sp>
      <p:sp>
        <p:nvSpPr>
          <p:cNvPr id="31" name="Google Shape;31;p4"/>
          <p:cNvSpPr/>
          <p:nvPr>
            <p:ph idx="5" type="pic"/>
          </p:nvPr>
        </p:nvSpPr>
        <p:spPr>
          <a:xfrm>
            <a:off x="4629825" y="1963600"/>
            <a:ext cx="1333800" cy="1337100"/>
          </a:xfrm>
          <a:prstGeom prst="roundRect">
            <a:avLst>
              <a:gd fmla="val 14278" name="adj"/>
            </a:avLst>
          </a:prstGeom>
          <a:noFill/>
          <a:ln>
            <a:noFill/>
          </a:ln>
        </p:spPr>
      </p:sp>
      <p:sp>
        <p:nvSpPr>
          <p:cNvPr id="32" name="Google Shape;32;p4"/>
          <p:cNvSpPr/>
          <p:nvPr>
            <p:ph idx="6" type="pic"/>
          </p:nvPr>
        </p:nvSpPr>
        <p:spPr>
          <a:xfrm>
            <a:off x="6080625" y="1963600"/>
            <a:ext cx="1333800" cy="1337100"/>
          </a:xfrm>
          <a:prstGeom prst="roundRect">
            <a:avLst>
              <a:gd fmla="val 14278" name="adj"/>
            </a:avLst>
          </a:prstGeom>
          <a:noFill/>
          <a:ln>
            <a:noFill/>
          </a:ln>
        </p:spPr>
      </p:sp>
      <p:sp>
        <p:nvSpPr>
          <p:cNvPr id="33" name="Google Shape;33;p4"/>
          <p:cNvSpPr/>
          <p:nvPr>
            <p:ph idx="7" type="pic"/>
          </p:nvPr>
        </p:nvSpPr>
        <p:spPr>
          <a:xfrm>
            <a:off x="7531425" y="1963600"/>
            <a:ext cx="1333800" cy="1337100"/>
          </a:xfrm>
          <a:prstGeom prst="roundRect">
            <a:avLst>
              <a:gd fmla="val 14278" name="adj"/>
            </a:avLst>
          </a:prstGeom>
          <a:noFill/>
          <a:ln>
            <a:noFill/>
          </a:ln>
        </p:spPr>
      </p:sp>
      <p:sp>
        <p:nvSpPr>
          <p:cNvPr id="34" name="Google Shape;34;p4"/>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35" name="Google Shape;35;p4"/>
          <p:cNvSpPr txBox="1"/>
          <p:nvPr>
            <p:ph type="title"/>
          </p:nvPr>
        </p:nvSpPr>
        <p:spPr>
          <a:xfrm>
            <a:off x="277500" y="577275"/>
            <a:ext cx="7137000" cy="994800"/>
          </a:xfrm>
          <a:prstGeom prst="rect">
            <a:avLst/>
          </a:prstGeom>
        </p:spPr>
        <p:txBody>
          <a:bodyPr anchorCtr="0" anchor="t" bIns="0" lIns="0" spcFirstLastPara="1" rIns="0" wrap="square" tIns="0">
            <a:noAutofit/>
          </a:bodyPr>
          <a:lstStyle>
            <a:lvl1pPr lvl="0">
              <a:lnSpc>
                <a:spcPct val="80000"/>
              </a:lnSpc>
              <a:spcBef>
                <a:spcPts val="0"/>
              </a:spcBef>
              <a:spcAft>
                <a:spcPts val="0"/>
              </a:spcAft>
              <a:buNone/>
              <a:defRPr/>
            </a:lvl1pPr>
            <a:lvl2pPr lvl="1">
              <a:lnSpc>
                <a:spcPct val="80000"/>
              </a:lnSpc>
              <a:spcBef>
                <a:spcPts val="0"/>
              </a:spcBef>
              <a:spcAft>
                <a:spcPts val="0"/>
              </a:spcAft>
              <a:buNone/>
              <a:defRPr sz="3000"/>
            </a:lvl2pPr>
            <a:lvl3pPr lvl="2">
              <a:lnSpc>
                <a:spcPct val="80000"/>
              </a:lnSpc>
              <a:spcBef>
                <a:spcPts val="0"/>
              </a:spcBef>
              <a:spcAft>
                <a:spcPts val="0"/>
              </a:spcAft>
              <a:buNone/>
              <a:defRPr sz="3000"/>
            </a:lvl3pPr>
            <a:lvl4pPr lvl="3">
              <a:lnSpc>
                <a:spcPct val="80000"/>
              </a:lnSpc>
              <a:spcBef>
                <a:spcPts val="0"/>
              </a:spcBef>
              <a:spcAft>
                <a:spcPts val="0"/>
              </a:spcAft>
              <a:buNone/>
              <a:defRPr sz="3000"/>
            </a:lvl4pPr>
            <a:lvl5pPr lvl="4">
              <a:lnSpc>
                <a:spcPct val="80000"/>
              </a:lnSpc>
              <a:spcBef>
                <a:spcPts val="0"/>
              </a:spcBef>
              <a:spcAft>
                <a:spcPts val="0"/>
              </a:spcAft>
              <a:buNone/>
              <a:defRPr sz="3000"/>
            </a:lvl5pPr>
            <a:lvl6pPr lvl="5">
              <a:lnSpc>
                <a:spcPct val="80000"/>
              </a:lnSpc>
              <a:spcBef>
                <a:spcPts val="0"/>
              </a:spcBef>
              <a:spcAft>
                <a:spcPts val="0"/>
              </a:spcAft>
              <a:buNone/>
              <a:defRPr sz="3000"/>
            </a:lvl6pPr>
            <a:lvl7pPr lvl="6">
              <a:lnSpc>
                <a:spcPct val="80000"/>
              </a:lnSpc>
              <a:spcBef>
                <a:spcPts val="0"/>
              </a:spcBef>
              <a:spcAft>
                <a:spcPts val="0"/>
              </a:spcAft>
              <a:buNone/>
              <a:defRPr sz="3000"/>
            </a:lvl7pPr>
            <a:lvl8pPr lvl="7">
              <a:lnSpc>
                <a:spcPct val="80000"/>
              </a:lnSpc>
              <a:spcBef>
                <a:spcPts val="0"/>
              </a:spcBef>
              <a:spcAft>
                <a:spcPts val="0"/>
              </a:spcAft>
              <a:buNone/>
              <a:defRPr sz="3000"/>
            </a:lvl8pPr>
            <a:lvl9pPr lvl="8">
              <a:lnSpc>
                <a:spcPct val="80000"/>
              </a:lnSpc>
              <a:spcBef>
                <a:spcPts val="0"/>
              </a:spcBef>
              <a:spcAft>
                <a:spcPts val="0"/>
              </a:spcAft>
              <a:buNone/>
              <a:defRPr sz="3000"/>
            </a:lvl9pPr>
          </a:lstStyle>
          <a:p/>
        </p:txBody>
      </p:sp>
      <p:sp>
        <p:nvSpPr>
          <p:cNvPr id="36" name="Google Shape;36;p4"/>
          <p:cNvSpPr txBox="1"/>
          <p:nvPr>
            <p:ph idx="1" type="body"/>
          </p:nvPr>
        </p:nvSpPr>
        <p:spPr>
          <a:xfrm>
            <a:off x="37064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37" name="Google Shape;37;p4"/>
          <p:cNvSpPr txBox="1"/>
          <p:nvPr>
            <p:ph idx="8" type="body"/>
          </p:nvPr>
        </p:nvSpPr>
        <p:spPr>
          <a:xfrm>
            <a:off x="182162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38" name="Google Shape;38;p4"/>
          <p:cNvSpPr txBox="1"/>
          <p:nvPr>
            <p:ph idx="9" type="body"/>
          </p:nvPr>
        </p:nvSpPr>
        <p:spPr>
          <a:xfrm>
            <a:off x="327260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39" name="Google Shape;39;p4"/>
          <p:cNvSpPr txBox="1"/>
          <p:nvPr>
            <p:ph idx="13" type="body"/>
          </p:nvPr>
        </p:nvSpPr>
        <p:spPr>
          <a:xfrm>
            <a:off x="472358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40" name="Google Shape;40;p4"/>
          <p:cNvSpPr txBox="1"/>
          <p:nvPr>
            <p:ph idx="14" type="body"/>
          </p:nvPr>
        </p:nvSpPr>
        <p:spPr>
          <a:xfrm>
            <a:off x="617456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41" name="Google Shape;41;p4"/>
          <p:cNvSpPr txBox="1"/>
          <p:nvPr>
            <p:ph idx="15" type="body"/>
          </p:nvPr>
        </p:nvSpPr>
        <p:spPr>
          <a:xfrm>
            <a:off x="762554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42" name="Google Shape;42;p4"/>
          <p:cNvSpPr txBox="1"/>
          <p:nvPr>
            <p:ph idx="16" type="subTitle"/>
          </p:nvPr>
        </p:nvSpPr>
        <p:spPr>
          <a:xfrm>
            <a:off x="370650"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3" name="Google Shape;43;p4"/>
          <p:cNvSpPr txBox="1"/>
          <p:nvPr>
            <p:ph idx="17" type="subTitle"/>
          </p:nvPr>
        </p:nvSpPr>
        <p:spPr>
          <a:xfrm>
            <a:off x="1821493"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4" name="Google Shape;44;p4"/>
          <p:cNvSpPr txBox="1"/>
          <p:nvPr>
            <p:ph idx="18" type="subTitle"/>
          </p:nvPr>
        </p:nvSpPr>
        <p:spPr>
          <a:xfrm>
            <a:off x="3272343"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5" name="Google Shape;45;p4"/>
          <p:cNvSpPr txBox="1"/>
          <p:nvPr>
            <p:ph idx="19" type="subTitle"/>
          </p:nvPr>
        </p:nvSpPr>
        <p:spPr>
          <a:xfrm>
            <a:off x="4723193"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6" name="Google Shape;46;p4"/>
          <p:cNvSpPr txBox="1"/>
          <p:nvPr>
            <p:ph idx="20" type="subTitle"/>
          </p:nvPr>
        </p:nvSpPr>
        <p:spPr>
          <a:xfrm>
            <a:off x="6174375"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7" name="Google Shape;47;p4"/>
          <p:cNvSpPr txBox="1"/>
          <p:nvPr>
            <p:ph idx="21" type="subTitle"/>
          </p:nvPr>
        </p:nvSpPr>
        <p:spPr>
          <a:xfrm>
            <a:off x="7625550"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48" name="Google Shape;48;p4"/>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atin typeface="Arimo"/>
                <a:ea typeface="Arimo"/>
                <a:cs typeface="Arimo"/>
                <a:sym typeface="Arimo"/>
              </a:defRPr>
            </a:lvl1pPr>
            <a:lvl2pPr lvl="1">
              <a:spcBef>
                <a:spcPts val="0"/>
              </a:spcBef>
              <a:spcAft>
                <a:spcPts val="0"/>
              </a:spcAft>
              <a:buSzPts val="800"/>
              <a:buFont typeface="Arimo"/>
              <a:buNone/>
              <a:defRPr sz="800">
                <a:latin typeface="Arimo"/>
                <a:ea typeface="Arimo"/>
                <a:cs typeface="Arimo"/>
                <a:sym typeface="Arimo"/>
              </a:defRPr>
            </a:lvl2pPr>
            <a:lvl3pPr lvl="2">
              <a:spcBef>
                <a:spcPts val="0"/>
              </a:spcBef>
              <a:spcAft>
                <a:spcPts val="0"/>
              </a:spcAft>
              <a:buSzPts val="800"/>
              <a:buFont typeface="Arimo"/>
              <a:buNone/>
              <a:defRPr sz="800">
                <a:latin typeface="Arimo"/>
                <a:ea typeface="Arimo"/>
                <a:cs typeface="Arimo"/>
                <a:sym typeface="Arimo"/>
              </a:defRPr>
            </a:lvl3pPr>
            <a:lvl4pPr lvl="3">
              <a:spcBef>
                <a:spcPts val="0"/>
              </a:spcBef>
              <a:spcAft>
                <a:spcPts val="0"/>
              </a:spcAft>
              <a:buSzPts val="800"/>
              <a:buFont typeface="Arimo"/>
              <a:buNone/>
              <a:defRPr sz="800">
                <a:latin typeface="Arimo"/>
                <a:ea typeface="Arimo"/>
                <a:cs typeface="Arimo"/>
                <a:sym typeface="Arimo"/>
              </a:defRPr>
            </a:lvl4pPr>
            <a:lvl5pPr lvl="4">
              <a:spcBef>
                <a:spcPts val="0"/>
              </a:spcBef>
              <a:spcAft>
                <a:spcPts val="0"/>
              </a:spcAft>
              <a:buSzPts val="800"/>
              <a:buFont typeface="Arimo"/>
              <a:buNone/>
              <a:defRPr sz="800">
                <a:latin typeface="Arimo"/>
                <a:ea typeface="Arimo"/>
                <a:cs typeface="Arimo"/>
                <a:sym typeface="Arimo"/>
              </a:defRPr>
            </a:lvl5pPr>
            <a:lvl6pPr lvl="5">
              <a:spcBef>
                <a:spcPts val="0"/>
              </a:spcBef>
              <a:spcAft>
                <a:spcPts val="0"/>
              </a:spcAft>
              <a:buSzPts val="800"/>
              <a:buFont typeface="Arimo"/>
              <a:buNone/>
              <a:defRPr sz="800">
                <a:latin typeface="Arimo"/>
                <a:ea typeface="Arimo"/>
                <a:cs typeface="Arimo"/>
                <a:sym typeface="Arimo"/>
              </a:defRPr>
            </a:lvl6pPr>
            <a:lvl7pPr lvl="6">
              <a:spcBef>
                <a:spcPts val="0"/>
              </a:spcBef>
              <a:spcAft>
                <a:spcPts val="0"/>
              </a:spcAft>
              <a:buSzPts val="800"/>
              <a:buFont typeface="Arimo"/>
              <a:buNone/>
              <a:defRPr sz="800">
                <a:latin typeface="Arimo"/>
                <a:ea typeface="Arimo"/>
                <a:cs typeface="Arimo"/>
                <a:sym typeface="Arimo"/>
              </a:defRPr>
            </a:lvl7pPr>
            <a:lvl8pPr lvl="7">
              <a:spcBef>
                <a:spcPts val="0"/>
              </a:spcBef>
              <a:spcAft>
                <a:spcPts val="0"/>
              </a:spcAft>
              <a:buSzPts val="800"/>
              <a:buFont typeface="Arimo"/>
              <a:buNone/>
              <a:defRPr sz="800">
                <a:latin typeface="Arimo"/>
                <a:ea typeface="Arimo"/>
                <a:cs typeface="Arimo"/>
                <a:sym typeface="Arimo"/>
              </a:defRPr>
            </a:lvl8pPr>
            <a:lvl9pPr lvl="8">
              <a:spcBef>
                <a:spcPts val="0"/>
              </a:spcBef>
              <a:spcAft>
                <a:spcPts val="0"/>
              </a:spcAft>
              <a:buSzPts val="800"/>
              <a:buFont typeface="Arimo"/>
              <a:buNone/>
              <a:defRPr sz="800">
                <a:latin typeface="Arimo"/>
                <a:ea typeface="Arimo"/>
                <a:cs typeface="Arimo"/>
                <a:sym typeface="Arimo"/>
              </a:defRPr>
            </a:lvl9pPr>
          </a:lstStyle>
          <a:p/>
        </p:txBody>
      </p:sp>
      <p:sp>
        <p:nvSpPr>
          <p:cNvPr id="49" name="Google Shape;49;p4"/>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lvl1pPr lvl="0" algn="r">
              <a:lnSpc>
                <a:spcPct val="115000"/>
              </a:lnSpc>
              <a:spcBef>
                <a:spcPts val="0"/>
              </a:spcBef>
              <a:spcAft>
                <a:spcPts val="0"/>
              </a:spcAft>
              <a:buClr>
                <a:schemeClr val="lt1"/>
              </a:buClr>
              <a:buSzPts val="1100"/>
              <a:buNone/>
              <a:defRPr sz="800">
                <a:latin typeface="Arimo"/>
                <a:ea typeface="Arimo"/>
                <a:cs typeface="Arimo"/>
                <a:sym typeface="Arimo"/>
              </a:defRPr>
            </a:lvl1pPr>
            <a:lvl2pPr lvl="1" algn="r">
              <a:spcBef>
                <a:spcPts val="0"/>
              </a:spcBef>
              <a:spcAft>
                <a:spcPts val="0"/>
              </a:spcAft>
              <a:buSzPts val="1400"/>
              <a:buFont typeface="Arimo"/>
              <a:buNone/>
              <a:defRPr>
                <a:latin typeface="Arimo"/>
                <a:ea typeface="Arimo"/>
                <a:cs typeface="Arimo"/>
                <a:sym typeface="Arimo"/>
              </a:defRPr>
            </a:lvl2pPr>
            <a:lvl3pPr lvl="2" algn="r">
              <a:spcBef>
                <a:spcPts val="0"/>
              </a:spcBef>
              <a:spcAft>
                <a:spcPts val="0"/>
              </a:spcAft>
              <a:buSzPts val="1400"/>
              <a:buFont typeface="Arimo"/>
              <a:buNone/>
              <a:defRPr>
                <a:latin typeface="Arimo"/>
                <a:ea typeface="Arimo"/>
                <a:cs typeface="Arimo"/>
                <a:sym typeface="Arimo"/>
              </a:defRPr>
            </a:lvl3pPr>
            <a:lvl4pPr lvl="3" algn="r">
              <a:spcBef>
                <a:spcPts val="0"/>
              </a:spcBef>
              <a:spcAft>
                <a:spcPts val="0"/>
              </a:spcAft>
              <a:buSzPts val="1400"/>
              <a:buFont typeface="Arimo"/>
              <a:buNone/>
              <a:defRPr>
                <a:latin typeface="Arimo"/>
                <a:ea typeface="Arimo"/>
                <a:cs typeface="Arimo"/>
                <a:sym typeface="Arimo"/>
              </a:defRPr>
            </a:lvl4pPr>
            <a:lvl5pPr lvl="4" algn="r">
              <a:spcBef>
                <a:spcPts val="0"/>
              </a:spcBef>
              <a:spcAft>
                <a:spcPts val="0"/>
              </a:spcAft>
              <a:buSzPts val="1400"/>
              <a:buFont typeface="Arimo"/>
              <a:buNone/>
              <a:defRPr>
                <a:latin typeface="Arimo"/>
                <a:ea typeface="Arimo"/>
                <a:cs typeface="Arimo"/>
                <a:sym typeface="Arimo"/>
              </a:defRPr>
            </a:lvl5pPr>
            <a:lvl6pPr lvl="5" algn="r">
              <a:spcBef>
                <a:spcPts val="0"/>
              </a:spcBef>
              <a:spcAft>
                <a:spcPts val="0"/>
              </a:spcAft>
              <a:buSzPts val="1400"/>
              <a:buFont typeface="Arimo"/>
              <a:buNone/>
              <a:defRPr>
                <a:latin typeface="Arimo"/>
                <a:ea typeface="Arimo"/>
                <a:cs typeface="Arimo"/>
                <a:sym typeface="Arimo"/>
              </a:defRPr>
            </a:lvl6pPr>
            <a:lvl7pPr lvl="6" algn="r">
              <a:spcBef>
                <a:spcPts val="0"/>
              </a:spcBef>
              <a:spcAft>
                <a:spcPts val="0"/>
              </a:spcAft>
              <a:buSzPts val="1400"/>
              <a:buFont typeface="Arimo"/>
              <a:buNone/>
              <a:defRPr>
                <a:latin typeface="Arimo"/>
                <a:ea typeface="Arimo"/>
                <a:cs typeface="Arimo"/>
                <a:sym typeface="Arimo"/>
              </a:defRPr>
            </a:lvl7pPr>
            <a:lvl8pPr lvl="7" algn="r">
              <a:spcBef>
                <a:spcPts val="0"/>
              </a:spcBef>
              <a:spcAft>
                <a:spcPts val="0"/>
              </a:spcAft>
              <a:buSzPts val="1400"/>
              <a:buFont typeface="Arimo"/>
              <a:buNone/>
              <a:defRPr>
                <a:latin typeface="Arimo"/>
                <a:ea typeface="Arimo"/>
                <a:cs typeface="Arimo"/>
                <a:sym typeface="Arimo"/>
              </a:defRPr>
            </a:lvl8pPr>
            <a:lvl9pPr lvl="8" algn="r">
              <a:spcBef>
                <a:spcPts val="0"/>
              </a:spcBef>
              <a:spcAft>
                <a:spcPts val="0"/>
              </a:spcAft>
              <a:buSzPts val="1400"/>
              <a:buFont typeface="Arimo"/>
              <a:buNone/>
              <a:defRPr>
                <a:latin typeface="Arimo"/>
                <a:ea typeface="Arimo"/>
                <a:cs typeface="Arimo"/>
                <a:sym typeface="Arimo"/>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271" name="Shape 271"/>
        <p:cNvGrpSpPr/>
        <p:nvPr/>
      </p:nvGrpSpPr>
      <p:grpSpPr>
        <a:xfrm>
          <a:off x="0" y="0"/>
          <a:ext cx="0" cy="0"/>
          <a:chOff x="0" y="0"/>
          <a:chExt cx="0" cy="0"/>
        </a:xfrm>
      </p:grpSpPr>
      <p:sp>
        <p:nvSpPr>
          <p:cNvPr id="272" name="Google Shape;272;p31"/>
          <p:cNvSpPr txBox="1"/>
          <p:nvPr>
            <p:ph idx="1" type="body"/>
          </p:nvPr>
        </p:nvSpPr>
        <p:spPr>
          <a:xfrm>
            <a:off x="311700" y="4230575"/>
            <a:ext cx="5998800" cy="605100"/>
          </a:xfrm>
          <a:prstGeom prst="rect">
            <a:avLst/>
          </a:prstGeom>
        </p:spPr>
        <p:txBody>
          <a:bodyPr anchorCtr="0" anchor="ctr" bIns="0" lIns="0" spcFirstLastPara="1" rIns="0" wrap="square" tIns="0">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273" name="Shape 273"/>
        <p:cNvGrpSpPr/>
        <p:nvPr/>
      </p:nvGrpSpPr>
      <p:grpSpPr>
        <a:xfrm>
          <a:off x="0" y="0"/>
          <a:ext cx="0" cy="0"/>
          <a:chOff x="0" y="0"/>
          <a:chExt cx="0" cy="0"/>
        </a:xfrm>
      </p:grpSpPr>
      <p:sp>
        <p:nvSpPr>
          <p:cNvPr id="274" name="Google Shape;274;p32"/>
          <p:cNvSpPr txBox="1"/>
          <p:nvPr>
            <p:ph hasCustomPrompt="1" type="title"/>
          </p:nvPr>
        </p:nvSpPr>
        <p:spPr>
          <a:xfrm>
            <a:off x="311700" y="1106125"/>
            <a:ext cx="8520600" cy="1963500"/>
          </a:xfrm>
          <a:prstGeom prst="rect">
            <a:avLst/>
          </a:prstGeom>
        </p:spPr>
        <p:txBody>
          <a:bodyPr anchorCtr="0" anchor="b" bIns="0" lIns="0" spcFirstLastPara="1" rIns="0" wrap="square" tIns="0">
            <a:sp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275" name="Google Shape;275;p32"/>
          <p:cNvSpPr txBox="1"/>
          <p:nvPr>
            <p:ph idx="1" type="body"/>
          </p:nvPr>
        </p:nvSpPr>
        <p:spPr>
          <a:xfrm>
            <a:off x="311700" y="3152225"/>
            <a:ext cx="8520600" cy="1300800"/>
          </a:xfrm>
          <a:prstGeom prst="rect">
            <a:avLst/>
          </a:prstGeom>
        </p:spPr>
        <p:txBody>
          <a:bodyPr anchorCtr="0" anchor="t" bIns="0" lIns="0" spcFirstLastPara="1" rIns="0" wrap="square" tIns="0">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76" name="Shape 276"/>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77" name="Shape 277"/>
        <p:cNvGrpSpPr/>
        <p:nvPr/>
      </p:nvGrpSpPr>
      <p:grpSpPr>
        <a:xfrm>
          <a:off x="0" y="0"/>
          <a:ext cx="0" cy="0"/>
          <a:chOff x="0" y="0"/>
          <a:chExt cx="0" cy="0"/>
        </a:xfrm>
      </p:grpSpPr>
      <p:sp>
        <p:nvSpPr>
          <p:cNvPr id="278" name="Google Shape;278;p34"/>
          <p:cNvSpPr txBox="1"/>
          <p:nvPr>
            <p:ph type="title"/>
          </p:nvPr>
        </p:nvSpPr>
        <p:spPr>
          <a:xfrm>
            <a:off x="677325" y="1832775"/>
            <a:ext cx="3217200" cy="1484100"/>
          </a:xfrm>
          <a:prstGeom prst="rect">
            <a:avLst/>
          </a:prstGeom>
        </p:spPr>
        <p:txBody>
          <a:bodyPr anchorCtr="0" anchor="ctr" bIns="0" lIns="0" spcFirstLastPara="1" rIns="0" wrap="square" tIns="0">
            <a:sp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34"/>
          <p:cNvSpPr txBox="1"/>
          <p:nvPr>
            <p:ph idx="1" type="subTitle"/>
          </p:nvPr>
        </p:nvSpPr>
        <p:spPr>
          <a:xfrm>
            <a:off x="4406650" y="393750"/>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0" name="Google Shape;280;p34"/>
          <p:cNvSpPr txBox="1"/>
          <p:nvPr>
            <p:ph idx="2" type="subTitle"/>
          </p:nvPr>
        </p:nvSpPr>
        <p:spPr>
          <a:xfrm>
            <a:off x="4406650" y="1151705"/>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1" name="Google Shape;281;p34"/>
          <p:cNvSpPr txBox="1"/>
          <p:nvPr>
            <p:ph idx="3" type="subTitle"/>
          </p:nvPr>
        </p:nvSpPr>
        <p:spPr>
          <a:xfrm>
            <a:off x="4406650" y="3425570"/>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2" name="Google Shape;282;p34"/>
          <p:cNvSpPr txBox="1"/>
          <p:nvPr>
            <p:ph idx="4" type="subTitle"/>
          </p:nvPr>
        </p:nvSpPr>
        <p:spPr>
          <a:xfrm>
            <a:off x="4406650" y="1909660"/>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3" name="Google Shape;283;p34"/>
          <p:cNvSpPr txBox="1"/>
          <p:nvPr>
            <p:ph idx="5" type="subTitle"/>
          </p:nvPr>
        </p:nvSpPr>
        <p:spPr>
          <a:xfrm>
            <a:off x="4406650" y="4183525"/>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4" name="Google Shape;284;p34"/>
          <p:cNvSpPr txBox="1"/>
          <p:nvPr>
            <p:ph idx="6" type="subTitle"/>
          </p:nvPr>
        </p:nvSpPr>
        <p:spPr>
          <a:xfrm>
            <a:off x="4406650" y="2667615"/>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285" name="Shape 285"/>
        <p:cNvGrpSpPr/>
        <p:nvPr/>
      </p:nvGrpSpPr>
      <p:grpSpPr>
        <a:xfrm>
          <a:off x="0" y="0"/>
          <a:ext cx="0" cy="0"/>
          <a:chOff x="0" y="0"/>
          <a:chExt cx="0" cy="0"/>
        </a:xfrm>
      </p:grpSpPr>
      <p:sp>
        <p:nvSpPr>
          <p:cNvPr id="286" name="Google Shape;286;p35"/>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87" name="Google Shape;287;p35"/>
          <p:cNvSpPr txBox="1"/>
          <p:nvPr>
            <p:ph idx="1" type="body"/>
          </p:nvPr>
        </p:nvSpPr>
        <p:spPr>
          <a:xfrm>
            <a:off x="311700" y="1152475"/>
            <a:ext cx="4473900" cy="3416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8" name="Google Shape;288;p35"/>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289" name="Shape 289"/>
        <p:cNvGrpSpPr/>
        <p:nvPr/>
      </p:nvGrpSpPr>
      <p:grpSpPr>
        <a:xfrm>
          <a:off x="0" y="0"/>
          <a:ext cx="0" cy="0"/>
          <a:chOff x="0" y="0"/>
          <a:chExt cx="0" cy="0"/>
        </a:xfrm>
      </p:grpSpPr>
      <p:sp>
        <p:nvSpPr>
          <p:cNvPr id="290" name="Google Shape;290;p36"/>
          <p:cNvSpPr txBox="1"/>
          <p:nvPr>
            <p:ph type="title"/>
          </p:nvPr>
        </p:nvSpPr>
        <p:spPr>
          <a:xfrm>
            <a:off x="483175"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291" name="Google Shape;291;p36"/>
          <p:cNvSpPr txBox="1"/>
          <p:nvPr>
            <p:ph idx="1" type="body"/>
          </p:nvPr>
        </p:nvSpPr>
        <p:spPr>
          <a:xfrm>
            <a:off x="483150" y="2237788"/>
            <a:ext cx="36198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2" name="Google Shape;292;p36"/>
          <p:cNvSpPr txBox="1"/>
          <p:nvPr>
            <p:ph idx="2" type="body"/>
          </p:nvPr>
        </p:nvSpPr>
        <p:spPr>
          <a:xfrm>
            <a:off x="5048000" y="2237788"/>
            <a:ext cx="36198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3" name="Google Shape;293;p36"/>
          <p:cNvSpPr txBox="1"/>
          <p:nvPr>
            <p:ph idx="3" type="subTitle"/>
          </p:nvPr>
        </p:nvSpPr>
        <p:spPr>
          <a:xfrm>
            <a:off x="483150" y="1336161"/>
            <a:ext cx="36198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36"/>
          <p:cNvSpPr txBox="1"/>
          <p:nvPr>
            <p:ph idx="4" type="subTitle"/>
          </p:nvPr>
        </p:nvSpPr>
        <p:spPr>
          <a:xfrm>
            <a:off x="5048000" y="1336161"/>
            <a:ext cx="36198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295" name="Shape 295"/>
        <p:cNvGrpSpPr/>
        <p:nvPr/>
      </p:nvGrpSpPr>
      <p:grpSpPr>
        <a:xfrm>
          <a:off x="0" y="0"/>
          <a:ext cx="0" cy="0"/>
          <a:chOff x="0" y="0"/>
          <a:chExt cx="0" cy="0"/>
        </a:xfrm>
      </p:grpSpPr>
      <p:sp>
        <p:nvSpPr>
          <p:cNvPr id="296" name="Google Shape;296;p37"/>
          <p:cNvSpPr txBox="1"/>
          <p:nvPr>
            <p:ph idx="1" type="body"/>
          </p:nvPr>
        </p:nvSpPr>
        <p:spPr>
          <a:xfrm>
            <a:off x="48317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7" name="Google Shape;297;p37"/>
          <p:cNvSpPr txBox="1"/>
          <p:nvPr>
            <p:ph idx="2" type="body"/>
          </p:nvPr>
        </p:nvSpPr>
        <p:spPr>
          <a:xfrm>
            <a:off x="334772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8" name="Google Shape;298;p37"/>
          <p:cNvSpPr txBox="1"/>
          <p:nvPr>
            <p:ph type="title"/>
          </p:nvPr>
        </p:nvSpPr>
        <p:spPr>
          <a:xfrm>
            <a:off x="483175"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299" name="Google Shape;299;p37"/>
          <p:cNvSpPr txBox="1"/>
          <p:nvPr>
            <p:ph idx="3" type="subTitle"/>
          </p:nvPr>
        </p:nvSpPr>
        <p:spPr>
          <a:xfrm>
            <a:off x="483175" y="1336150"/>
            <a:ext cx="2455500" cy="7785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0" name="Google Shape;300;p37"/>
          <p:cNvSpPr txBox="1"/>
          <p:nvPr>
            <p:ph idx="4" type="subTitle"/>
          </p:nvPr>
        </p:nvSpPr>
        <p:spPr>
          <a:xfrm>
            <a:off x="3347725" y="1336150"/>
            <a:ext cx="2455500" cy="7785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1" name="Google Shape;301;p37"/>
          <p:cNvSpPr txBox="1"/>
          <p:nvPr>
            <p:ph idx="5" type="subTitle"/>
          </p:nvPr>
        </p:nvSpPr>
        <p:spPr>
          <a:xfrm>
            <a:off x="6212275" y="1336150"/>
            <a:ext cx="2455500" cy="7785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2" name="Google Shape;302;p37"/>
          <p:cNvSpPr txBox="1"/>
          <p:nvPr>
            <p:ph idx="6" type="body"/>
          </p:nvPr>
        </p:nvSpPr>
        <p:spPr>
          <a:xfrm>
            <a:off x="621227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03" name="Shape 303"/>
        <p:cNvGrpSpPr/>
        <p:nvPr/>
      </p:nvGrpSpPr>
      <p:grpSpPr>
        <a:xfrm>
          <a:off x="0" y="0"/>
          <a:ext cx="0" cy="0"/>
          <a:chOff x="0" y="0"/>
          <a:chExt cx="0" cy="0"/>
        </a:xfrm>
      </p:grpSpPr>
      <p:sp>
        <p:nvSpPr>
          <p:cNvPr id="304" name="Google Shape;304;p38"/>
          <p:cNvSpPr txBox="1"/>
          <p:nvPr>
            <p:ph idx="1" type="body"/>
          </p:nvPr>
        </p:nvSpPr>
        <p:spPr>
          <a:xfrm>
            <a:off x="366725" y="1759093"/>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5" name="Google Shape;305;p38"/>
          <p:cNvSpPr txBox="1"/>
          <p:nvPr>
            <p:ph idx="2" type="body"/>
          </p:nvPr>
        </p:nvSpPr>
        <p:spPr>
          <a:xfrm>
            <a:off x="4938725" y="1759093"/>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6" name="Google Shape;306;p38"/>
          <p:cNvSpPr txBox="1"/>
          <p:nvPr>
            <p:ph idx="3" type="body"/>
          </p:nvPr>
        </p:nvSpPr>
        <p:spPr>
          <a:xfrm>
            <a:off x="366750" y="3648575"/>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7" name="Google Shape;307;p38"/>
          <p:cNvSpPr txBox="1"/>
          <p:nvPr>
            <p:ph idx="4" type="body"/>
          </p:nvPr>
        </p:nvSpPr>
        <p:spPr>
          <a:xfrm>
            <a:off x="4938750" y="3648575"/>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8" name="Google Shape;308;p38"/>
          <p:cNvSpPr txBox="1"/>
          <p:nvPr>
            <p:ph type="title"/>
          </p:nvPr>
        </p:nvSpPr>
        <p:spPr>
          <a:xfrm>
            <a:off x="366750"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309" name="Google Shape;309;p38"/>
          <p:cNvSpPr txBox="1"/>
          <p:nvPr>
            <p:ph idx="5" type="subTitle"/>
          </p:nvPr>
        </p:nvSpPr>
        <p:spPr>
          <a:xfrm>
            <a:off x="366763" y="1277907"/>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0" name="Google Shape;310;p38"/>
          <p:cNvSpPr txBox="1"/>
          <p:nvPr>
            <p:ph idx="6" type="subTitle"/>
          </p:nvPr>
        </p:nvSpPr>
        <p:spPr>
          <a:xfrm>
            <a:off x="4938738" y="1277907"/>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1" name="Google Shape;311;p38"/>
          <p:cNvSpPr txBox="1"/>
          <p:nvPr>
            <p:ph idx="7" type="subTitle"/>
          </p:nvPr>
        </p:nvSpPr>
        <p:spPr>
          <a:xfrm>
            <a:off x="4938761" y="3167363"/>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2" name="Google Shape;312;p38"/>
          <p:cNvSpPr txBox="1"/>
          <p:nvPr>
            <p:ph idx="8" type="subTitle"/>
          </p:nvPr>
        </p:nvSpPr>
        <p:spPr>
          <a:xfrm>
            <a:off x="366750" y="3167363"/>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13" name="Shape 313"/>
        <p:cNvGrpSpPr/>
        <p:nvPr/>
      </p:nvGrpSpPr>
      <p:grpSpPr>
        <a:xfrm>
          <a:off x="0" y="0"/>
          <a:ext cx="0" cy="0"/>
          <a:chOff x="0" y="0"/>
          <a:chExt cx="0" cy="0"/>
        </a:xfrm>
      </p:grpSpPr>
      <p:sp>
        <p:nvSpPr>
          <p:cNvPr id="314" name="Google Shape;314;p39"/>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15" name="Google Shape;315;p39"/>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316" name="Shape 316"/>
        <p:cNvGrpSpPr/>
        <p:nvPr/>
      </p:nvGrpSpPr>
      <p:grpSpPr>
        <a:xfrm>
          <a:off x="0" y="0"/>
          <a:ext cx="0" cy="0"/>
          <a:chOff x="0" y="0"/>
          <a:chExt cx="0" cy="0"/>
        </a:xfrm>
      </p:grpSpPr>
      <p:sp>
        <p:nvSpPr>
          <p:cNvPr id="317" name="Google Shape;317;p40"/>
          <p:cNvSpPr txBox="1"/>
          <p:nvPr>
            <p:ph idx="1" type="body"/>
          </p:nvPr>
        </p:nvSpPr>
        <p:spPr>
          <a:xfrm>
            <a:off x="311700" y="4080225"/>
            <a:ext cx="4027500" cy="9261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8" name="Google Shape;318;p40"/>
          <p:cNvSpPr/>
          <p:nvPr>
            <p:ph idx="2" type="pic"/>
          </p:nvPr>
        </p:nvSpPr>
        <p:spPr>
          <a:xfrm>
            <a:off x="4804825" y="1133300"/>
            <a:ext cx="4027500" cy="2392800"/>
          </a:xfrm>
          <a:prstGeom prst="rect">
            <a:avLst/>
          </a:prstGeom>
          <a:noFill/>
          <a:ln>
            <a:noFill/>
          </a:ln>
        </p:spPr>
      </p:sp>
      <p:sp>
        <p:nvSpPr>
          <p:cNvPr id="319" name="Google Shape;319;p40"/>
          <p:cNvSpPr/>
          <p:nvPr>
            <p:ph idx="3" type="pic"/>
          </p:nvPr>
        </p:nvSpPr>
        <p:spPr>
          <a:xfrm>
            <a:off x="311725" y="1133300"/>
            <a:ext cx="4027500" cy="2392800"/>
          </a:xfrm>
          <a:prstGeom prst="rect">
            <a:avLst/>
          </a:prstGeom>
          <a:noFill/>
          <a:ln>
            <a:noFill/>
          </a:ln>
        </p:spPr>
      </p:sp>
      <p:sp>
        <p:nvSpPr>
          <p:cNvPr id="320" name="Google Shape;320;p40"/>
          <p:cNvSpPr txBox="1"/>
          <p:nvPr>
            <p:ph idx="4" type="body"/>
          </p:nvPr>
        </p:nvSpPr>
        <p:spPr>
          <a:xfrm>
            <a:off x="4804825" y="4080225"/>
            <a:ext cx="4027500" cy="9261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1" name="Google Shape;321;p40"/>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22" name="Google Shape;322;p40"/>
          <p:cNvSpPr txBox="1"/>
          <p:nvPr>
            <p:ph idx="5" type="subTitle"/>
          </p:nvPr>
        </p:nvSpPr>
        <p:spPr>
          <a:xfrm>
            <a:off x="311725" y="3582900"/>
            <a:ext cx="40275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23" name="Google Shape;323;p40"/>
          <p:cNvSpPr txBox="1"/>
          <p:nvPr>
            <p:ph idx="6" type="subTitle"/>
          </p:nvPr>
        </p:nvSpPr>
        <p:spPr>
          <a:xfrm>
            <a:off x="4804825" y="3582900"/>
            <a:ext cx="40275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ards">
  <p:cSld name="CUSTOM_24">
    <p:bg>
      <p:bgPr>
        <a:solidFill>
          <a:schemeClr val="accent5"/>
        </a:solidFill>
      </p:bgPr>
    </p:bg>
    <p:spTree>
      <p:nvGrpSpPr>
        <p:cNvPr id="50" name="Shape 50"/>
        <p:cNvGrpSpPr/>
        <p:nvPr/>
      </p:nvGrpSpPr>
      <p:grpSpPr>
        <a:xfrm>
          <a:off x="0" y="0"/>
          <a:ext cx="0" cy="0"/>
          <a:chOff x="0" y="0"/>
          <a:chExt cx="0" cy="0"/>
        </a:xfrm>
      </p:grpSpPr>
      <p:sp>
        <p:nvSpPr>
          <p:cNvPr id="51" name="Google Shape;51;p5"/>
          <p:cNvSpPr txBox="1"/>
          <p:nvPr>
            <p:ph idx="1" type="subTitle"/>
          </p:nvPr>
        </p:nvSpPr>
        <p:spPr>
          <a:xfrm>
            <a:off x="417936"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2" name="Google Shape;52;p5"/>
          <p:cNvSpPr txBox="1"/>
          <p:nvPr>
            <p:ph idx="2" type="subTitle"/>
          </p:nvPr>
        </p:nvSpPr>
        <p:spPr>
          <a:xfrm>
            <a:off x="2167325"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3" name="Google Shape;53;p5"/>
          <p:cNvSpPr txBox="1"/>
          <p:nvPr>
            <p:ph idx="3" type="subTitle"/>
          </p:nvPr>
        </p:nvSpPr>
        <p:spPr>
          <a:xfrm>
            <a:off x="3905470"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4" name="Google Shape;54;p5"/>
          <p:cNvSpPr txBox="1"/>
          <p:nvPr>
            <p:ph idx="4" type="subTitle"/>
          </p:nvPr>
        </p:nvSpPr>
        <p:spPr>
          <a:xfrm>
            <a:off x="5652384"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5" name="Google Shape;55;p5"/>
          <p:cNvSpPr txBox="1"/>
          <p:nvPr>
            <p:ph idx="5" type="subTitle"/>
          </p:nvPr>
        </p:nvSpPr>
        <p:spPr>
          <a:xfrm>
            <a:off x="7392630"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56" name="Google Shape;56;p5"/>
          <p:cNvSpPr txBox="1"/>
          <p:nvPr>
            <p:ph idx="6" type="body"/>
          </p:nvPr>
        </p:nvSpPr>
        <p:spPr>
          <a:xfrm>
            <a:off x="417811" y="3433000"/>
            <a:ext cx="1337400" cy="1176900"/>
          </a:xfrm>
          <a:prstGeom prst="rect">
            <a:avLst/>
          </a:prstGeom>
        </p:spPr>
        <p:txBody>
          <a:bodyPr anchorCtr="0" anchor="t" bIns="0" lIns="0" spcFirstLastPara="1" rIns="0" wrap="square" tIns="0">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57" name="Google Shape;57;p5"/>
          <p:cNvSpPr txBox="1"/>
          <p:nvPr>
            <p:ph idx="7" type="body"/>
          </p:nvPr>
        </p:nvSpPr>
        <p:spPr>
          <a:xfrm>
            <a:off x="2167325"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58" name="Google Shape;58;p5"/>
          <p:cNvSpPr txBox="1"/>
          <p:nvPr>
            <p:ph idx="8" type="body"/>
          </p:nvPr>
        </p:nvSpPr>
        <p:spPr>
          <a:xfrm>
            <a:off x="3903300"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59" name="Google Shape;59;p5"/>
          <p:cNvSpPr txBox="1"/>
          <p:nvPr>
            <p:ph idx="9" type="body"/>
          </p:nvPr>
        </p:nvSpPr>
        <p:spPr>
          <a:xfrm>
            <a:off x="5648625"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60" name="Google Shape;60;p5"/>
          <p:cNvSpPr txBox="1"/>
          <p:nvPr>
            <p:ph idx="13" type="body"/>
          </p:nvPr>
        </p:nvSpPr>
        <p:spPr>
          <a:xfrm>
            <a:off x="7385291"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61" name="Google Shape;61;p5"/>
          <p:cNvSpPr txBox="1"/>
          <p:nvPr>
            <p:ph idx="14"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62" name="Google Shape;62;p5"/>
          <p:cNvSpPr txBox="1"/>
          <p:nvPr>
            <p:ph idx="15"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63" name="Google Shape;63;p5"/>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64" name="Google Shape;64;p5"/>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324" name="Shape 324"/>
        <p:cNvGrpSpPr/>
        <p:nvPr/>
      </p:nvGrpSpPr>
      <p:grpSpPr>
        <a:xfrm>
          <a:off x="0" y="0"/>
          <a:ext cx="0" cy="0"/>
          <a:chOff x="0" y="0"/>
          <a:chExt cx="0" cy="0"/>
        </a:xfrm>
      </p:grpSpPr>
      <p:sp>
        <p:nvSpPr>
          <p:cNvPr id="325" name="Google Shape;325;p41"/>
          <p:cNvSpPr txBox="1"/>
          <p:nvPr>
            <p:ph idx="1" type="body"/>
          </p:nvPr>
        </p:nvSpPr>
        <p:spPr>
          <a:xfrm>
            <a:off x="311700"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6" name="Google Shape;326;p41"/>
          <p:cNvSpPr/>
          <p:nvPr>
            <p:ph idx="2" type="pic"/>
          </p:nvPr>
        </p:nvSpPr>
        <p:spPr>
          <a:xfrm>
            <a:off x="6205225" y="1128325"/>
            <a:ext cx="2627100" cy="2273100"/>
          </a:xfrm>
          <a:prstGeom prst="rect">
            <a:avLst/>
          </a:prstGeom>
          <a:noFill/>
          <a:ln>
            <a:noFill/>
          </a:ln>
        </p:spPr>
      </p:sp>
      <p:sp>
        <p:nvSpPr>
          <p:cNvPr id="327" name="Google Shape;327;p41"/>
          <p:cNvSpPr/>
          <p:nvPr>
            <p:ph idx="3" type="pic"/>
          </p:nvPr>
        </p:nvSpPr>
        <p:spPr>
          <a:xfrm>
            <a:off x="311725" y="1128325"/>
            <a:ext cx="2627100" cy="2273100"/>
          </a:xfrm>
          <a:prstGeom prst="rect">
            <a:avLst/>
          </a:prstGeom>
          <a:noFill/>
          <a:ln>
            <a:noFill/>
          </a:ln>
        </p:spPr>
      </p:sp>
      <p:sp>
        <p:nvSpPr>
          <p:cNvPr id="328" name="Google Shape;328;p41"/>
          <p:cNvSpPr txBox="1"/>
          <p:nvPr>
            <p:ph idx="4" type="body"/>
          </p:nvPr>
        </p:nvSpPr>
        <p:spPr>
          <a:xfrm>
            <a:off x="6205225"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9" name="Google Shape;329;p41"/>
          <p:cNvSpPr/>
          <p:nvPr>
            <p:ph idx="5" type="pic"/>
          </p:nvPr>
        </p:nvSpPr>
        <p:spPr>
          <a:xfrm>
            <a:off x="3255250" y="1128325"/>
            <a:ext cx="2627100" cy="2273100"/>
          </a:xfrm>
          <a:prstGeom prst="rect">
            <a:avLst/>
          </a:prstGeom>
          <a:noFill/>
          <a:ln>
            <a:noFill/>
          </a:ln>
        </p:spPr>
      </p:sp>
      <p:sp>
        <p:nvSpPr>
          <p:cNvPr id="330" name="Google Shape;330;p41"/>
          <p:cNvSpPr txBox="1"/>
          <p:nvPr>
            <p:ph idx="6" type="body"/>
          </p:nvPr>
        </p:nvSpPr>
        <p:spPr>
          <a:xfrm>
            <a:off x="3255250"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1" name="Google Shape;331;p41"/>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32" name="Google Shape;332;p41"/>
          <p:cNvSpPr txBox="1"/>
          <p:nvPr>
            <p:ph idx="7" type="subTitle"/>
          </p:nvPr>
        </p:nvSpPr>
        <p:spPr>
          <a:xfrm>
            <a:off x="311725" y="3430500"/>
            <a:ext cx="26271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33" name="Google Shape;333;p41"/>
          <p:cNvSpPr txBox="1"/>
          <p:nvPr>
            <p:ph idx="8" type="subTitle"/>
          </p:nvPr>
        </p:nvSpPr>
        <p:spPr>
          <a:xfrm>
            <a:off x="6205225" y="3430500"/>
            <a:ext cx="26271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34" name="Google Shape;334;p41"/>
          <p:cNvSpPr txBox="1"/>
          <p:nvPr>
            <p:ph idx="9" type="subTitle"/>
          </p:nvPr>
        </p:nvSpPr>
        <p:spPr>
          <a:xfrm>
            <a:off x="3255250" y="3430500"/>
            <a:ext cx="26271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335" name="Shape 335"/>
        <p:cNvGrpSpPr/>
        <p:nvPr/>
      </p:nvGrpSpPr>
      <p:grpSpPr>
        <a:xfrm>
          <a:off x="0" y="0"/>
          <a:ext cx="0" cy="0"/>
          <a:chOff x="0" y="0"/>
          <a:chExt cx="0" cy="0"/>
        </a:xfrm>
      </p:grpSpPr>
      <p:sp>
        <p:nvSpPr>
          <p:cNvPr id="336" name="Google Shape;336;p42"/>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337" name="Shape 337"/>
        <p:cNvGrpSpPr/>
        <p:nvPr/>
      </p:nvGrpSpPr>
      <p:grpSpPr>
        <a:xfrm>
          <a:off x="0" y="0"/>
          <a:ext cx="0" cy="0"/>
          <a:chOff x="0" y="0"/>
          <a:chExt cx="0" cy="0"/>
        </a:xfrm>
      </p:grpSpPr>
      <p:sp>
        <p:nvSpPr>
          <p:cNvPr id="338" name="Google Shape;338;p43"/>
          <p:cNvSpPr/>
          <p:nvPr>
            <p:ph idx="2" type="pic"/>
          </p:nvPr>
        </p:nvSpPr>
        <p:spPr>
          <a:xfrm>
            <a:off x="3389600" y="118913"/>
            <a:ext cx="1643700" cy="1535100"/>
          </a:xfrm>
          <a:prstGeom prst="rect">
            <a:avLst/>
          </a:prstGeom>
          <a:noFill/>
          <a:ln>
            <a:noFill/>
          </a:ln>
        </p:spPr>
      </p:sp>
      <p:sp>
        <p:nvSpPr>
          <p:cNvPr id="339" name="Google Shape;339;p43"/>
          <p:cNvSpPr/>
          <p:nvPr>
            <p:ph idx="3" type="pic"/>
          </p:nvPr>
        </p:nvSpPr>
        <p:spPr>
          <a:xfrm>
            <a:off x="5195935" y="118913"/>
            <a:ext cx="1643700" cy="1535100"/>
          </a:xfrm>
          <a:prstGeom prst="rect">
            <a:avLst/>
          </a:prstGeom>
          <a:noFill/>
          <a:ln>
            <a:noFill/>
          </a:ln>
        </p:spPr>
      </p:sp>
      <p:sp>
        <p:nvSpPr>
          <p:cNvPr id="340" name="Google Shape;340;p43"/>
          <p:cNvSpPr/>
          <p:nvPr>
            <p:ph idx="4" type="pic"/>
          </p:nvPr>
        </p:nvSpPr>
        <p:spPr>
          <a:xfrm>
            <a:off x="7002270" y="118913"/>
            <a:ext cx="1643700" cy="1535100"/>
          </a:xfrm>
          <a:prstGeom prst="rect">
            <a:avLst/>
          </a:prstGeom>
          <a:noFill/>
          <a:ln>
            <a:noFill/>
          </a:ln>
        </p:spPr>
      </p:sp>
      <p:sp>
        <p:nvSpPr>
          <p:cNvPr id="341" name="Google Shape;341;p43"/>
          <p:cNvSpPr/>
          <p:nvPr>
            <p:ph idx="5" type="pic"/>
          </p:nvPr>
        </p:nvSpPr>
        <p:spPr>
          <a:xfrm>
            <a:off x="3389588" y="1804212"/>
            <a:ext cx="1643700" cy="1535100"/>
          </a:xfrm>
          <a:prstGeom prst="rect">
            <a:avLst/>
          </a:prstGeom>
          <a:noFill/>
          <a:ln>
            <a:noFill/>
          </a:ln>
        </p:spPr>
      </p:sp>
      <p:sp>
        <p:nvSpPr>
          <p:cNvPr id="342" name="Google Shape;342;p43"/>
          <p:cNvSpPr/>
          <p:nvPr>
            <p:ph idx="6" type="pic"/>
          </p:nvPr>
        </p:nvSpPr>
        <p:spPr>
          <a:xfrm>
            <a:off x="5195922" y="1804212"/>
            <a:ext cx="1643700" cy="1535100"/>
          </a:xfrm>
          <a:prstGeom prst="rect">
            <a:avLst/>
          </a:prstGeom>
          <a:noFill/>
          <a:ln>
            <a:noFill/>
          </a:ln>
        </p:spPr>
      </p:sp>
      <p:sp>
        <p:nvSpPr>
          <p:cNvPr id="343" name="Google Shape;343;p43"/>
          <p:cNvSpPr/>
          <p:nvPr>
            <p:ph idx="7" type="pic"/>
          </p:nvPr>
        </p:nvSpPr>
        <p:spPr>
          <a:xfrm>
            <a:off x="7002257" y="1804212"/>
            <a:ext cx="1643700" cy="1535100"/>
          </a:xfrm>
          <a:prstGeom prst="rect">
            <a:avLst/>
          </a:prstGeom>
          <a:noFill/>
          <a:ln>
            <a:noFill/>
          </a:ln>
        </p:spPr>
      </p:sp>
      <p:sp>
        <p:nvSpPr>
          <p:cNvPr id="344" name="Google Shape;344;p43"/>
          <p:cNvSpPr txBox="1"/>
          <p:nvPr>
            <p:ph type="title"/>
          </p:nvPr>
        </p:nvSpPr>
        <p:spPr>
          <a:xfrm>
            <a:off x="351550" y="445025"/>
            <a:ext cx="2596800" cy="17064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45" name="Google Shape;345;p43"/>
          <p:cNvSpPr/>
          <p:nvPr>
            <p:ph idx="8" type="pic"/>
          </p:nvPr>
        </p:nvSpPr>
        <p:spPr>
          <a:xfrm>
            <a:off x="3389588" y="3489487"/>
            <a:ext cx="1643700" cy="1535100"/>
          </a:xfrm>
          <a:prstGeom prst="rect">
            <a:avLst/>
          </a:prstGeom>
          <a:noFill/>
          <a:ln>
            <a:noFill/>
          </a:ln>
        </p:spPr>
      </p:sp>
      <p:sp>
        <p:nvSpPr>
          <p:cNvPr id="346" name="Google Shape;346;p43"/>
          <p:cNvSpPr/>
          <p:nvPr>
            <p:ph idx="9" type="pic"/>
          </p:nvPr>
        </p:nvSpPr>
        <p:spPr>
          <a:xfrm>
            <a:off x="5195922" y="3489487"/>
            <a:ext cx="1643700" cy="1535100"/>
          </a:xfrm>
          <a:prstGeom prst="rect">
            <a:avLst/>
          </a:prstGeom>
          <a:noFill/>
          <a:ln>
            <a:noFill/>
          </a:ln>
        </p:spPr>
      </p:sp>
      <p:sp>
        <p:nvSpPr>
          <p:cNvPr id="347" name="Google Shape;347;p43"/>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 Alt 1">
  <p:cSld name="CUSTOM_25">
    <p:bg>
      <p:bgPr>
        <a:solidFill>
          <a:schemeClr val="accent5"/>
        </a:solidFill>
      </p:bgPr>
    </p:bg>
    <p:spTree>
      <p:nvGrpSpPr>
        <p:cNvPr id="65" name="Shape 65"/>
        <p:cNvGrpSpPr/>
        <p:nvPr/>
      </p:nvGrpSpPr>
      <p:grpSpPr>
        <a:xfrm>
          <a:off x="0" y="0"/>
          <a:ext cx="0" cy="0"/>
          <a:chOff x="0" y="0"/>
          <a:chExt cx="0" cy="0"/>
        </a:xfrm>
      </p:grpSpPr>
      <p:sp>
        <p:nvSpPr>
          <p:cNvPr id="66" name="Google Shape;66;p6"/>
          <p:cNvSpPr/>
          <p:nvPr>
            <p:ph idx="2" type="pic"/>
          </p:nvPr>
        </p:nvSpPr>
        <p:spPr>
          <a:xfrm>
            <a:off x="0" y="0"/>
            <a:ext cx="9144000" cy="5143500"/>
          </a:xfrm>
          <a:prstGeom prst="rect">
            <a:avLst/>
          </a:prstGeom>
          <a:noFill/>
          <a:ln>
            <a:noFill/>
          </a:ln>
        </p:spPr>
      </p:sp>
      <p:sp>
        <p:nvSpPr>
          <p:cNvPr id="67" name="Google Shape;67;p6"/>
          <p:cNvSpPr txBox="1"/>
          <p:nvPr/>
        </p:nvSpPr>
        <p:spPr>
          <a:xfrm>
            <a:off x="277500" y="277500"/>
            <a:ext cx="8589000" cy="1023600"/>
          </a:xfrm>
          <a:prstGeom prst="rect">
            <a:avLst/>
          </a:prstGeom>
          <a:noFill/>
          <a:ln>
            <a:noFill/>
          </a:ln>
        </p:spPr>
        <p:txBody>
          <a:bodyPr anchorCtr="0" anchor="t" bIns="0" lIns="0" spcFirstLastPara="1" rIns="0" wrap="square" tIns="91425">
            <a:noAutofit/>
          </a:bodyPr>
          <a:lstStyle/>
          <a:p>
            <a:pPr indent="0" lvl="0" marL="0" rtl="0" algn="l">
              <a:spcBef>
                <a:spcPts val="0"/>
              </a:spcBef>
              <a:spcAft>
                <a:spcPts val="0"/>
              </a:spcAft>
              <a:buNone/>
            </a:pPr>
            <a:r>
              <a:t/>
            </a:r>
            <a:endParaRPr sz="3000">
              <a:solidFill>
                <a:schemeClr val="dk1"/>
              </a:solidFill>
              <a:latin typeface="Arimo"/>
              <a:ea typeface="Arimo"/>
              <a:cs typeface="Arimo"/>
              <a:sym typeface="Arimo"/>
            </a:endParaRPr>
          </a:p>
        </p:txBody>
      </p:sp>
      <p:sp>
        <p:nvSpPr>
          <p:cNvPr id="68" name="Google Shape;68;p6"/>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69" name="Google Shape;69;p6"/>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SzPts val="800"/>
              <a:buFont typeface="Arimo"/>
              <a:buNone/>
              <a:defRPr sz="800">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70" name="Google Shape;70;p6"/>
          <p:cNvSpPr txBox="1"/>
          <p:nvPr>
            <p:ph idx="3"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SzPts val="800"/>
              <a:buFont typeface="Arimo"/>
              <a:buNone/>
              <a:defRPr sz="800">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71" name="Google Shape;71;p6"/>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4 steps - Alt 1">
  <p:cSld name="CUSTOM_25_1_1">
    <p:bg>
      <p:bgPr>
        <a:solidFill>
          <a:schemeClr val="accent5"/>
        </a:solidFill>
      </p:bgPr>
    </p:bg>
    <p:spTree>
      <p:nvGrpSpPr>
        <p:cNvPr id="72" name="Shape 72"/>
        <p:cNvGrpSpPr/>
        <p:nvPr/>
      </p:nvGrpSpPr>
      <p:grpSpPr>
        <a:xfrm>
          <a:off x="0" y="0"/>
          <a:ext cx="0" cy="0"/>
          <a:chOff x="0" y="0"/>
          <a:chExt cx="0" cy="0"/>
        </a:xfrm>
      </p:grpSpPr>
      <p:sp>
        <p:nvSpPr>
          <p:cNvPr id="73" name="Google Shape;73;p7"/>
          <p:cNvSpPr txBox="1"/>
          <p:nvPr>
            <p:ph type="title"/>
          </p:nvPr>
        </p:nvSpPr>
        <p:spPr>
          <a:xfrm>
            <a:off x="1969400" y="138075"/>
            <a:ext cx="5217000" cy="885000"/>
          </a:xfrm>
          <a:prstGeom prst="rect">
            <a:avLst/>
          </a:prstGeom>
        </p:spPr>
        <p:txBody>
          <a:bodyPr anchorCtr="0" anchor="t" bIns="0" lIns="0" spcFirstLastPara="1" rIns="0" wrap="square" tIns="91425">
            <a:noAutofit/>
          </a:bodyPr>
          <a:lstStyle>
            <a:lvl1pPr lvl="0" algn="ctr">
              <a:lnSpc>
                <a:spcPct val="100000"/>
              </a:lnSpc>
              <a:spcBef>
                <a:spcPts val="0"/>
              </a:spcBef>
              <a:spcAft>
                <a:spcPts val="0"/>
              </a:spcAft>
              <a:buNone/>
              <a:defRPr sz="2600"/>
            </a:lvl1pPr>
            <a:lvl2pPr lvl="1" algn="ctr">
              <a:lnSpc>
                <a:spcPct val="115000"/>
              </a:lnSpc>
              <a:spcBef>
                <a:spcPts val="0"/>
              </a:spcBef>
              <a:spcAft>
                <a:spcPts val="0"/>
              </a:spcAft>
              <a:buNone/>
              <a:defRPr sz="2600">
                <a:latin typeface="Arimo SemiBold"/>
                <a:ea typeface="Arimo SemiBold"/>
                <a:cs typeface="Arimo SemiBold"/>
                <a:sym typeface="Arimo SemiBold"/>
              </a:defRPr>
            </a:lvl2pPr>
            <a:lvl3pPr lvl="2" algn="ctr">
              <a:lnSpc>
                <a:spcPct val="115000"/>
              </a:lnSpc>
              <a:spcBef>
                <a:spcPts val="0"/>
              </a:spcBef>
              <a:spcAft>
                <a:spcPts val="0"/>
              </a:spcAft>
              <a:buNone/>
              <a:defRPr sz="2600">
                <a:latin typeface="Arimo SemiBold"/>
                <a:ea typeface="Arimo SemiBold"/>
                <a:cs typeface="Arimo SemiBold"/>
                <a:sym typeface="Arimo SemiBold"/>
              </a:defRPr>
            </a:lvl3pPr>
            <a:lvl4pPr lvl="3" algn="ctr">
              <a:lnSpc>
                <a:spcPct val="115000"/>
              </a:lnSpc>
              <a:spcBef>
                <a:spcPts val="0"/>
              </a:spcBef>
              <a:spcAft>
                <a:spcPts val="0"/>
              </a:spcAft>
              <a:buNone/>
              <a:defRPr sz="2600">
                <a:latin typeface="Arimo SemiBold"/>
                <a:ea typeface="Arimo SemiBold"/>
                <a:cs typeface="Arimo SemiBold"/>
                <a:sym typeface="Arimo SemiBold"/>
              </a:defRPr>
            </a:lvl4pPr>
            <a:lvl5pPr lvl="4" algn="ctr">
              <a:lnSpc>
                <a:spcPct val="115000"/>
              </a:lnSpc>
              <a:spcBef>
                <a:spcPts val="0"/>
              </a:spcBef>
              <a:spcAft>
                <a:spcPts val="0"/>
              </a:spcAft>
              <a:buNone/>
              <a:defRPr sz="2600">
                <a:latin typeface="Arimo SemiBold"/>
                <a:ea typeface="Arimo SemiBold"/>
                <a:cs typeface="Arimo SemiBold"/>
                <a:sym typeface="Arimo SemiBold"/>
              </a:defRPr>
            </a:lvl5pPr>
            <a:lvl6pPr lvl="5" algn="ctr">
              <a:lnSpc>
                <a:spcPct val="115000"/>
              </a:lnSpc>
              <a:spcBef>
                <a:spcPts val="0"/>
              </a:spcBef>
              <a:spcAft>
                <a:spcPts val="0"/>
              </a:spcAft>
              <a:buNone/>
              <a:defRPr sz="2600">
                <a:latin typeface="Arimo SemiBold"/>
                <a:ea typeface="Arimo SemiBold"/>
                <a:cs typeface="Arimo SemiBold"/>
                <a:sym typeface="Arimo SemiBold"/>
              </a:defRPr>
            </a:lvl6pPr>
            <a:lvl7pPr lvl="6" algn="ctr">
              <a:lnSpc>
                <a:spcPct val="115000"/>
              </a:lnSpc>
              <a:spcBef>
                <a:spcPts val="0"/>
              </a:spcBef>
              <a:spcAft>
                <a:spcPts val="0"/>
              </a:spcAft>
              <a:buNone/>
              <a:defRPr sz="2600">
                <a:latin typeface="Arimo SemiBold"/>
                <a:ea typeface="Arimo SemiBold"/>
                <a:cs typeface="Arimo SemiBold"/>
                <a:sym typeface="Arimo SemiBold"/>
              </a:defRPr>
            </a:lvl7pPr>
            <a:lvl8pPr lvl="7" algn="ctr">
              <a:lnSpc>
                <a:spcPct val="115000"/>
              </a:lnSpc>
              <a:spcBef>
                <a:spcPts val="0"/>
              </a:spcBef>
              <a:spcAft>
                <a:spcPts val="0"/>
              </a:spcAft>
              <a:buNone/>
              <a:defRPr sz="2600">
                <a:latin typeface="Arimo SemiBold"/>
                <a:ea typeface="Arimo SemiBold"/>
                <a:cs typeface="Arimo SemiBold"/>
                <a:sym typeface="Arimo SemiBold"/>
              </a:defRPr>
            </a:lvl8pPr>
            <a:lvl9pPr lvl="8" algn="ctr">
              <a:lnSpc>
                <a:spcPct val="115000"/>
              </a:lnSpc>
              <a:spcBef>
                <a:spcPts val="0"/>
              </a:spcBef>
              <a:spcAft>
                <a:spcPts val="0"/>
              </a:spcAft>
              <a:buNone/>
              <a:defRPr sz="2600">
                <a:latin typeface="Arimo SemiBold"/>
                <a:ea typeface="Arimo SemiBold"/>
                <a:cs typeface="Arimo SemiBold"/>
                <a:sym typeface="Arimo SemiBold"/>
              </a:defRPr>
            </a:lvl9pPr>
          </a:lstStyle>
          <a:p/>
        </p:txBody>
      </p:sp>
      <p:sp>
        <p:nvSpPr>
          <p:cNvPr id="74" name="Google Shape;74;p7"/>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75" name="Google Shape;75;p7"/>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76" name="Google Shape;76;p7"/>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77" name="Google Shape;77;p7"/>
          <p:cNvSpPr/>
          <p:nvPr>
            <p:ph idx="3" type="pic"/>
          </p:nvPr>
        </p:nvSpPr>
        <p:spPr>
          <a:xfrm>
            <a:off x="3766700" y="873150"/>
            <a:ext cx="1621800" cy="3549600"/>
          </a:xfrm>
          <a:prstGeom prst="roundRect">
            <a:avLst>
              <a:gd fmla="val 10482" name="adj"/>
            </a:avLst>
          </a:prstGeom>
          <a:noFill/>
          <a:ln>
            <a:noFill/>
          </a:ln>
        </p:spPr>
      </p:sp>
      <p:sp>
        <p:nvSpPr>
          <p:cNvPr id="78" name="Google Shape;78;p7"/>
          <p:cNvSpPr/>
          <p:nvPr>
            <p:ph idx="4" type="pic"/>
          </p:nvPr>
        </p:nvSpPr>
        <p:spPr>
          <a:xfrm>
            <a:off x="289100" y="1324475"/>
            <a:ext cx="1563300" cy="2531100"/>
          </a:xfrm>
          <a:prstGeom prst="roundRect">
            <a:avLst>
              <a:gd fmla="val 11947" name="adj"/>
            </a:avLst>
          </a:prstGeom>
          <a:noFill/>
          <a:ln>
            <a:noFill/>
          </a:ln>
        </p:spPr>
      </p:sp>
      <p:sp>
        <p:nvSpPr>
          <p:cNvPr id="79" name="Google Shape;79;p7"/>
          <p:cNvSpPr/>
          <p:nvPr>
            <p:ph idx="5" type="pic"/>
          </p:nvPr>
        </p:nvSpPr>
        <p:spPr>
          <a:xfrm>
            <a:off x="1969400" y="1142650"/>
            <a:ext cx="1563300" cy="2531100"/>
          </a:xfrm>
          <a:prstGeom prst="roundRect">
            <a:avLst>
              <a:gd fmla="val 11947" name="adj"/>
            </a:avLst>
          </a:prstGeom>
          <a:noFill/>
          <a:ln>
            <a:noFill/>
          </a:ln>
        </p:spPr>
      </p:sp>
      <p:sp>
        <p:nvSpPr>
          <p:cNvPr id="80" name="Google Shape;80;p7"/>
          <p:cNvSpPr/>
          <p:nvPr>
            <p:ph idx="6" type="pic"/>
          </p:nvPr>
        </p:nvSpPr>
        <p:spPr>
          <a:xfrm>
            <a:off x="5623125" y="1142650"/>
            <a:ext cx="1563300" cy="2531100"/>
          </a:xfrm>
          <a:prstGeom prst="roundRect">
            <a:avLst>
              <a:gd fmla="val 11947" name="adj"/>
            </a:avLst>
          </a:prstGeom>
          <a:noFill/>
          <a:ln>
            <a:noFill/>
          </a:ln>
        </p:spPr>
      </p:sp>
      <p:sp>
        <p:nvSpPr>
          <p:cNvPr id="81" name="Google Shape;81;p7"/>
          <p:cNvSpPr/>
          <p:nvPr>
            <p:ph idx="7" type="pic"/>
          </p:nvPr>
        </p:nvSpPr>
        <p:spPr>
          <a:xfrm>
            <a:off x="7304050" y="1324475"/>
            <a:ext cx="1563300" cy="2531100"/>
          </a:xfrm>
          <a:prstGeom prst="roundRect">
            <a:avLst>
              <a:gd fmla="val 11947" name="adj"/>
            </a:avLst>
          </a:prstGeom>
          <a:noFill/>
          <a:ln>
            <a:noFill/>
          </a:ln>
        </p:spPr>
      </p:sp>
      <p:sp>
        <p:nvSpPr>
          <p:cNvPr id="82" name="Google Shape;82;p7"/>
          <p:cNvSpPr txBox="1"/>
          <p:nvPr>
            <p:ph idx="8" type="subTitle"/>
          </p:nvPr>
        </p:nvSpPr>
        <p:spPr>
          <a:xfrm>
            <a:off x="378475" y="4261299"/>
            <a:ext cx="1563300" cy="2055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83" name="Google Shape;83;p7"/>
          <p:cNvSpPr txBox="1"/>
          <p:nvPr>
            <p:ph idx="9" type="subTitle"/>
          </p:nvPr>
        </p:nvSpPr>
        <p:spPr>
          <a:xfrm>
            <a:off x="378476" y="4562900"/>
            <a:ext cx="14739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
        <p:nvSpPr>
          <p:cNvPr id="84" name="Google Shape;84;p7"/>
          <p:cNvSpPr txBox="1"/>
          <p:nvPr>
            <p:ph idx="13" type="subTitle"/>
          </p:nvPr>
        </p:nvSpPr>
        <p:spPr>
          <a:xfrm>
            <a:off x="2057625" y="4074126"/>
            <a:ext cx="1563300" cy="2055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85" name="Google Shape;85;p7"/>
          <p:cNvSpPr txBox="1"/>
          <p:nvPr>
            <p:ph idx="14" type="subTitle"/>
          </p:nvPr>
        </p:nvSpPr>
        <p:spPr>
          <a:xfrm>
            <a:off x="2057625" y="4375725"/>
            <a:ext cx="14739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
        <p:nvSpPr>
          <p:cNvPr id="86" name="Google Shape;86;p7"/>
          <p:cNvSpPr txBox="1"/>
          <p:nvPr>
            <p:ph idx="15" type="subTitle"/>
          </p:nvPr>
        </p:nvSpPr>
        <p:spPr>
          <a:xfrm>
            <a:off x="5712200" y="4074126"/>
            <a:ext cx="1563300" cy="1920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87" name="Google Shape;87;p7"/>
          <p:cNvSpPr txBox="1"/>
          <p:nvPr>
            <p:ph idx="16" type="subTitle"/>
          </p:nvPr>
        </p:nvSpPr>
        <p:spPr>
          <a:xfrm>
            <a:off x="5712200" y="4375725"/>
            <a:ext cx="14739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
        <p:nvSpPr>
          <p:cNvPr id="88" name="Google Shape;88;p7"/>
          <p:cNvSpPr txBox="1"/>
          <p:nvPr>
            <p:ph idx="17" type="subTitle"/>
          </p:nvPr>
        </p:nvSpPr>
        <p:spPr>
          <a:xfrm>
            <a:off x="7395575" y="4261301"/>
            <a:ext cx="1563300" cy="1920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89" name="Google Shape;89;p7"/>
          <p:cNvSpPr txBox="1"/>
          <p:nvPr>
            <p:ph idx="18" type="subTitle"/>
          </p:nvPr>
        </p:nvSpPr>
        <p:spPr>
          <a:xfrm>
            <a:off x="7395575" y="4562900"/>
            <a:ext cx="15042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1">
  <p:cSld name="CUSTOM_21_1_1">
    <p:bg>
      <p:bgPr>
        <a:solidFill>
          <a:schemeClr val="accent5"/>
        </a:solidFill>
      </p:bgPr>
    </p:bg>
    <p:spTree>
      <p:nvGrpSpPr>
        <p:cNvPr id="90" name="Shape 90"/>
        <p:cNvGrpSpPr/>
        <p:nvPr/>
      </p:nvGrpSpPr>
      <p:grpSpPr>
        <a:xfrm>
          <a:off x="0" y="0"/>
          <a:ext cx="0" cy="0"/>
          <a:chOff x="0" y="0"/>
          <a:chExt cx="0" cy="0"/>
        </a:xfrm>
      </p:grpSpPr>
      <p:sp>
        <p:nvSpPr>
          <p:cNvPr id="91" name="Google Shape;91;p8"/>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92" name="Google Shape;92;p8"/>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93" name="Google Shape;93;p8"/>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94" name="Google Shape;94;p8"/>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main point">
  <p:cSld name="BLANK_1_1_1_1_1_1">
    <p:bg>
      <p:bgPr>
        <a:solidFill>
          <a:schemeClr val="accent5"/>
        </a:solidFill>
      </p:bgPr>
    </p:bg>
    <p:spTree>
      <p:nvGrpSpPr>
        <p:cNvPr id="95" name="Shape 95"/>
        <p:cNvGrpSpPr/>
        <p:nvPr/>
      </p:nvGrpSpPr>
      <p:grpSpPr>
        <a:xfrm>
          <a:off x="0" y="0"/>
          <a:ext cx="0" cy="0"/>
          <a:chOff x="0" y="0"/>
          <a:chExt cx="0" cy="0"/>
        </a:xfrm>
      </p:grpSpPr>
      <p:pic>
        <p:nvPicPr>
          <p:cNvPr id="96" name="Google Shape;96;p9"/>
          <p:cNvPicPr preferRelativeResize="0"/>
          <p:nvPr/>
        </p:nvPicPr>
        <p:blipFill rotWithShape="1">
          <a:blip r:embed="rId2">
            <a:alphaModFix amt="10000"/>
          </a:blip>
          <a:srcRect b="720" l="1068" r="19" t="592"/>
          <a:stretch/>
        </p:blipFill>
        <p:spPr>
          <a:xfrm>
            <a:off x="277425" y="277650"/>
            <a:ext cx="8588100" cy="4582500"/>
          </a:xfrm>
          <a:prstGeom prst="roundRect">
            <a:avLst>
              <a:gd fmla="val 13460" name="adj"/>
            </a:avLst>
          </a:prstGeom>
          <a:noFill/>
          <a:ln>
            <a:noFill/>
          </a:ln>
        </p:spPr>
      </p:pic>
      <p:sp>
        <p:nvSpPr>
          <p:cNvPr id="97" name="Google Shape;97;p9"/>
          <p:cNvSpPr txBox="1"/>
          <p:nvPr>
            <p:ph type="title"/>
          </p:nvPr>
        </p:nvSpPr>
        <p:spPr>
          <a:xfrm>
            <a:off x="625375" y="2731850"/>
            <a:ext cx="4034400" cy="1746900"/>
          </a:xfrm>
          <a:prstGeom prst="rect">
            <a:avLst/>
          </a:prstGeom>
        </p:spPr>
        <p:txBody>
          <a:bodyPr anchorCtr="0" anchor="b" bIns="0" lIns="0" spcFirstLastPara="1" rIns="0" wrap="square" tIns="0">
            <a:noAutofit/>
          </a:bodyPr>
          <a:lstStyle>
            <a:lvl1pPr lvl="0">
              <a:spcBef>
                <a:spcPts val="0"/>
              </a:spcBef>
              <a:spcAft>
                <a:spcPts val="0"/>
              </a:spcAft>
              <a:buNone/>
              <a:defRPr sz="4000"/>
            </a:lvl1pPr>
            <a:lvl2pPr lvl="1" algn="ctr">
              <a:lnSpc>
                <a:spcPct val="115000"/>
              </a:lnSpc>
              <a:spcBef>
                <a:spcPts val="0"/>
              </a:spcBef>
              <a:spcAft>
                <a:spcPts val="0"/>
              </a:spcAft>
              <a:buNone/>
              <a:defRPr>
                <a:latin typeface="Arimo Medium"/>
                <a:ea typeface="Arimo Medium"/>
                <a:cs typeface="Arimo Medium"/>
                <a:sym typeface="Arimo Medium"/>
              </a:defRPr>
            </a:lvl2pPr>
            <a:lvl3pPr lvl="2" algn="ctr">
              <a:lnSpc>
                <a:spcPct val="115000"/>
              </a:lnSpc>
              <a:spcBef>
                <a:spcPts val="0"/>
              </a:spcBef>
              <a:spcAft>
                <a:spcPts val="0"/>
              </a:spcAft>
              <a:buNone/>
              <a:defRPr>
                <a:latin typeface="Arimo Medium"/>
                <a:ea typeface="Arimo Medium"/>
                <a:cs typeface="Arimo Medium"/>
                <a:sym typeface="Arimo Medium"/>
              </a:defRPr>
            </a:lvl3pPr>
            <a:lvl4pPr lvl="3" algn="ctr">
              <a:lnSpc>
                <a:spcPct val="115000"/>
              </a:lnSpc>
              <a:spcBef>
                <a:spcPts val="0"/>
              </a:spcBef>
              <a:spcAft>
                <a:spcPts val="0"/>
              </a:spcAft>
              <a:buNone/>
              <a:defRPr>
                <a:latin typeface="Arimo Medium"/>
                <a:ea typeface="Arimo Medium"/>
                <a:cs typeface="Arimo Medium"/>
                <a:sym typeface="Arimo Medium"/>
              </a:defRPr>
            </a:lvl4pPr>
            <a:lvl5pPr lvl="4" algn="ctr">
              <a:lnSpc>
                <a:spcPct val="115000"/>
              </a:lnSpc>
              <a:spcBef>
                <a:spcPts val="0"/>
              </a:spcBef>
              <a:spcAft>
                <a:spcPts val="0"/>
              </a:spcAft>
              <a:buNone/>
              <a:defRPr>
                <a:latin typeface="Arimo Medium"/>
                <a:ea typeface="Arimo Medium"/>
                <a:cs typeface="Arimo Medium"/>
                <a:sym typeface="Arimo Medium"/>
              </a:defRPr>
            </a:lvl5pPr>
            <a:lvl6pPr lvl="5" algn="ctr">
              <a:lnSpc>
                <a:spcPct val="115000"/>
              </a:lnSpc>
              <a:spcBef>
                <a:spcPts val="0"/>
              </a:spcBef>
              <a:spcAft>
                <a:spcPts val="0"/>
              </a:spcAft>
              <a:buNone/>
              <a:defRPr>
                <a:latin typeface="Arimo Medium"/>
                <a:ea typeface="Arimo Medium"/>
                <a:cs typeface="Arimo Medium"/>
                <a:sym typeface="Arimo Medium"/>
              </a:defRPr>
            </a:lvl6pPr>
            <a:lvl7pPr lvl="6" algn="ctr">
              <a:lnSpc>
                <a:spcPct val="115000"/>
              </a:lnSpc>
              <a:spcBef>
                <a:spcPts val="0"/>
              </a:spcBef>
              <a:spcAft>
                <a:spcPts val="0"/>
              </a:spcAft>
              <a:buNone/>
              <a:defRPr>
                <a:latin typeface="Arimo Medium"/>
                <a:ea typeface="Arimo Medium"/>
                <a:cs typeface="Arimo Medium"/>
                <a:sym typeface="Arimo Medium"/>
              </a:defRPr>
            </a:lvl7pPr>
            <a:lvl8pPr lvl="7" algn="ctr">
              <a:lnSpc>
                <a:spcPct val="115000"/>
              </a:lnSpc>
              <a:spcBef>
                <a:spcPts val="0"/>
              </a:spcBef>
              <a:spcAft>
                <a:spcPts val="0"/>
              </a:spcAft>
              <a:buNone/>
              <a:defRPr>
                <a:latin typeface="Arimo Medium"/>
                <a:ea typeface="Arimo Medium"/>
                <a:cs typeface="Arimo Medium"/>
                <a:sym typeface="Arimo Medium"/>
              </a:defRPr>
            </a:lvl8pPr>
            <a:lvl9pPr lvl="8" algn="ctr">
              <a:lnSpc>
                <a:spcPct val="115000"/>
              </a:lnSpc>
              <a:spcBef>
                <a:spcPts val="0"/>
              </a:spcBef>
              <a:spcAft>
                <a:spcPts val="0"/>
              </a:spcAft>
              <a:buNone/>
              <a:defRPr>
                <a:latin typeface="Arimo Medium"/>
                <a:ea typeface="Arimo Medium"/>
                <a:cs typeface="Arimo Medium"/>
                <a:sym typeface="Arimo Medium"/>
              </a:defRPr>
            </a:lvl9pPr>
          </a:lstStyle>
          <a:p/>
        </p:txBody>
      </p:sp>
      <p:sp>
        <p:nvSpPr>
          <p:cNvPr id="98" name="Google Shape;98;p9"/>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bg>
      <p:bgPr>
        <a:solidFill>
          <a:schemeClr val="accent5"/>
        </a:solidFill>
      </p:bgPr>
    </p:bg>
    <p:spTree>
      <p:nvGrpSpPr>
        <p:cNvPr id="99" name="Shape 99"/>
        <p:cNvGrpSpPr/>
        <p:nvPr/>
      </p:nvGrpSpPr>
      <p:grpSpPr>
        <a:xfrm>
          <a:off x="0" y="0"/>
          <a:ext cx="0" cy="0"/>
          <a:chOff x="0" y="0"/>
          <a:chExt cx="0" cy="0"/>
        </a:xfrm>
      </p:grpSpPr>
      <p:sp>
        <p:nvSpPr>
          <p:cNvPr id="100" name="Google Shape;100;p10"/>
          <p:cNvSpPr txBox="1"/>
          <p:nvPr>
            <p:ph idx="1" type="subTitle"/>
          </p:nvPr>
        </p:nvSpPr>
        <p:spPr>
          <a:xfrm>
            <a:off x="4539825" y="3178291"/>
            <a:ext cx="4325700" cy="452700"/>
          </a:xfrm>
          <a:prstGeom prst="rect">
            <a:avLst/>
          </a:prstGeom>
        </p:spPr>
        <p:txBody>
          <a:bodyPr anchorCtr="0" anchor="b" bIns="91425" lIns="91425" spcFirstLastPara="1" rIns="0" wrap="square" tIns="91425">
            <a:noAutofit/>
          </a:bodyPr>
          <a:lstStyle>
            <a:lvl1pPr lvl="0">
              <a:spcBef>
                <a:spcPts val="0"/>
              </a:spcBef>
              <a:spcAft>
                <a:spcPts val="0"/>
              </a:spcAft>
              <a:buClr>
                <a:schemeClr val="dk1"/>
              </a:buClr>
              <a:buSzPts val="2400"/>
              <a:buFont typeface="Arimo"/>
              <a:buNone/>
              <a:defRPr sz="2400">
                <a:latin typeface="Arimo"/>
                <a:ea typeface="Arimo"/>
                <a:cs typeface="Arimo"/>
                <a:sym typeface="Arimo"/>
              </a:defRPr>
            </a:lvl1pPr>
            <a:lvl2pPr lvl="1">
              <a:spcBef>
                <a:spcPts val="0"/>
              </a:spcBef>
              <a:spcAft>
                <a:spcPts val="0"/>
              </a:spcAft>
              <a:buClr>
                <a:schemeClr val="dk1"/>
              </a:buClr>
              <a:buSzPts val="2400"/>
              <a:buFont typeface="Arimo"/>
              <a:buNone/>
              <a:defRPr sz="2400">
                <a:latin typeface="Arimo"/>
                <a:ea typeface="Arimo"/>
                <a:cs typeface="Arimo"/>
                <a:sym typeface="Arimo"/>
              </a:defRPr>
            </a:lvl2pPr>
            <a:lvl3pPr lvl="2">
              <a:spcBef>
                <a:spcPts val="0"/>
              </a:spcBef>
              <a:spcAft>
                <a:spcPts val="0"/>
              </a:spcAft>
              <a:buClr>
                <a:schemeClr val="dk1"/>
              </a:buClr>
              <a:buSzPts val="2400"/>
              <a:buFont typeface="Arimo"/>
              <a:buNone/>
              <a:defRPr sz="2400">
                <a:latin typeface="Arimo"/>
                <a:ea typeface="Arimo"/>
                <a:cs typeface="Arimo"/>
                <a:sym typeface="Arimo"/>
              </a:defRPr>
            </a:lvl3pPr>
            <a:lvl4pPr lvl="3">
              <a:spcBef>
                <a:spcPts val="0"/>
              </a:spcBef>
              <a:spcAft>
                <a:spcPts val="0"/>
              </a:spcAft>
              <a:buClr>
                <a:schemeClr val="dk1"/>
              </a:buClr>
              <a:buSzPts val="2400"/>
              <a:buFont typeface="Arimo"/>
              <a:buNone/>
              <a:defRPr sz="2400">
                <a:latin typeface="Arimo"/>
                <a:ea typeface="Arimo"/>
                <a:cs typeface="Arimo"/>
                <a:sym typeface="Arimo"/>
              </a:defRPr>
            </a:lvl4pPr>
            <a:lvl5pPr lvl="4">
              <a:spcBef>
                <a:spcPts val="0"/>
              </a:spcBef>
              <a:spcAft>
                <a:spcPts val="0"/>
              </a:spcAft>
              <a:buClr>
                <a:schemeClr val="dk1"/>
              </a:buClr>
              <a:buSzPts val="2400"/>
              <a:buFont typeface="Arimo"/>
              <a:buNone/>
              <a:defRPr sz="2400">
                <a:latin typeface="Arimo"/>
                <a:ea typeface="Arimo"/>
                <a:cs typeface="Arimo"/>
                <a:sym typeface="Arimo"/>
              </a:defRPr>
            </a:lvl5pPr>
            <a:lvl6pPr lvl="5">
              <a:spcBef>
                <a:spcPts val="0"/>
              </a:spcBef>
              <a:spcAft>
                <a:spcPts val="0"/>
              </a:spcAft>
              <a:buClr>
                <a:schemeClr val="dk1"/>
              </a:buClr>
              <a:buSzPts val="2400"/>
              <a:buFont typeface="Arimo"/>
              <a:buNone/>
              <a:defRPr sz="2400">
                <a:latin typeface="Arimo"/>
                <a:ea typeface="Arimo"/>
                <a:cs typeface="Arimo"/>
                <a:sym typeface="Arimo"/>
              </a:defRPr>
            </a:lvl6pPr>
            <a:lvl7pPr lvl="6">
              <a:spcBef>
                <a:spcPts val="0"/>
              </a:spcBef>
              <a:spcAft>
                <a:spcPts val="0"/>
              </a:spcAft>
              <a:buClr>
                <a:schemeClr val="dk1"/>
              </a:buClr>
              <a:buSzPts val="2400"/>
              <a:buFont typeface="Arimo"/>
              <a:buNone/>
              <a:defRPr sz="2400">
                <a:latin typeface="Arimo"/>
                <a:ea typeface="Arimo"/>
                <a:cs typeface="Arimo"/>
                <a:sym typeface="Arimo"/>
              </a:defRPr>
            </a:lvl7pPr>
            <a:lvl8pPr lvl="7">
              <a:spcBef>
                <a:spcPts val="0"/>
              </a:spcBef>
              <a:spcAft>
                <a:spcPts val="0"/>
              </a:spcAft>
              <a:buClr>
                <a:schemeClr val="dk1"/>
              </a:buClr>
              <a:buSzPts val="2400"/>
              <a:buFont typeface="Arimo"/>
              <a:buNone/>
              <a:defRPr sz="2400">
                <a:latin typeface="Arimo"/>
                <a:ea typeface="Arimo"/>
                <a:cs typeface="Arimo"/>
                <a:sym typeface="Arimo"/>
              </a:defRPr>
            </a:lvl8pPr>
            <a:lvl9pPr lvl="8">
              <a:spcBef>
                <a:spcPts val="0"/>
              </a:spcBef>
              <a:spcAft>
                <a:spcPts val="0"/>
              </a:spcAft>
              <a:buClr>
                <a:schemeClr val="dk1"/>
              </a:buClr>
              <a:buSzPts val="2400"/>
              <a:buFont typeface="Arimo"/>
              <a:buNone/>
              <a:defRPr sz="2400">
                <a:latin typeface="Arimo"/>
                <a:ea typeface="Arimo"/>
                <a:cs typeface="Arimo"/>
                <a:sym typeface="Arimo"/>
              </a:defRPr>
            </a:lvl9pPr>
          </a:lstStyle>
          <a:p/>
        </p:txBody>
      </p:sp>
      <p:sp>
        <p:nvSpPr>
          <p:cNvPr id="101" name="Google Shape;101;p10"/>
          <p:cNvSpPr txBox="1"/>
          <p:nvPr>
            <p:ph idx="2" type="subTitle"/>
          </p:nvPr>
        </p:nvSpPr>
        <p:spPr>
          <a:xfrm>
            <a:off x="4539825" y="3792808"/>
            <a:ext cx="4325700" cy="452700"/>
          </a:xfrm>
          <a:prstGeom prst="rect">
            <a:avLst/>
          </a:prstGeom>
        </p:spPr>
        <p:txBody>
          <a:bodyPr anchorCtr="0" anchor="b" bIns="91425" lIns="91425" spcFirstLastPara="1" rIns="0" wrap="square" tIns="91425">
            <a:noAutofit/>
          </a:bodyPr>
          <a:lstStyle>
            <a:lvl1pPr lvl="0">
              <a:spcBef>
                <a:spcPts val="0"/>
              </a:spcBef>
              <a:spcAft>
                <a:spcPts val="0"/>
              </a:spcAft>
              <a:buClr>
                <a:schemeClr val="dk1"/>
              </a:buClr>
              <a:buSzPts val="2400"/>
              <a:buFont typeface="Arimo"/>
              <a:buNone/>
              <a:defRPr sz="2400">
                <a:latin typeface="Arimo"/>
                <a:ea typeface="Arimo"/>
                <a:cs typeface="Arimo"/>
                <a:sym typeface="Arimo"/>
              </a:defRPr>
            </a:lvl1pPr>
            <a:lvl2pPr lvl="1">
              <a:spcBef>
                <a:spcPts val="0"/>
              </a:spcBef>
              <a:spcAft>
                <a:spcPts val="0"/>
              </a:spcAft>
              <a:buClr>
                <a:schemeClr val="dk1"/>
              </a:buClr>
              <a:buSzPts val="2400"/>
              <a:buFont typeface="Arimo"/>
              <a:buNone/>
              <a:defRPr sz="2400">
                <a:latin typeface="Arimo"/>
                <a:ea typeface="Arimo"/>
                <a:cs typeface="Arimo"/>
                <a:sym typeface="Arimo"/>
              </a:defRPr>
            </a:lvl2pPr>
            <a:lvl3pPr lvl="2">
              <a:spcBef>
                <a:spcPts val="0"/>
              </a:spcBef>
              <a:spcAft>
                <a:spcPts val="0"/>
              </a:spcAft>
              <a:buClr>
                <a:schemeClr val="dk1"/>
              </a:buClr>
              <a:buSzPts val="2400"/>
              <a:buFont typeface="Arimo"/>
              <a:buNone/>
              <a:defRPr sz="2400">
                <a:latin typeface="Arimo"/>
                <a:ea typeface="Arimo"/>
                <a:cs typeface="Arimo"/>
                <a:sym typeface="Arimo"/>
              </a:defRPr>
            </a:lvl3pPr>
            <a:lvl4pPr lvl="3">
              <a:spcBef>
                <a:spcPts val="0"/>
              </a:spcBef>
              <a:spcAft>
                <a:spcPts val="0"/>
              </a:spcAft>
              <a:buClr>
                <a:schemeClr val="dk1"/>
              </a:buClr>
              <a:buSzPts val="2400"/>
              <a:buFont typeface="Arimo"/>
              <a:buNone/>
              <a:defRPr sz="2400">
                <a:latin typeface="Arimo"/>
                <a:ea typeface="Arimo"/>
                <a:cs typeface="Arimo"/>
                <a:sym typeface="Arimo"/>
              </a:defRPr>
            </a:lvl4pPr>
            <a:lvl5pPr lvl="4">
              <a:spcBef>
                <a:spcPts val="0"/>
              </a:spcBef>
              <a:spcAft>
                <a:spcPts val="0"/>
              </a:spcAft>
              <a:buClr>
                <a:schemeClr val="dk1"/>
              </a:buClr>
              <a:buSzPts val="2400"/>
              <a:buFont typeface="Arimo"/>
              <a:buNone/>
              <a:defRPr sz="2400">
                <a:latin typeface="Arimo"/>
                <a:ea typeface="Arimo"/>
                <a:cs typeface="Arimo"/>
                <a:sym typeface="Arimo"/>
              </a:defRPr>
            </a:lvl5pPr>
            <a:lvl6pPr lvl="5">
              <a:spcBef>
                <a:spcPts val="0"/>
              </a:spcBef>
              <a:spcAft>
                <a:spcPts val="0"/>
              </a:spcAft>
              <a:buClr>
                <a:schemeClr val="dk1"/>
              </a:buClr>
              <a:buSzPts val="2400"/>
              <a:buFont typeface="Arimo"/>
              <a:buNone/>
              <a:defRPr sz="2400">
                <a:latin typeface="Arimo"/>
                <a:ea typeface="Arimo"/>
                <a:cs typeface="Arimo"/>
                <a:sym typeface="Arimo"/>
              </a:defRPr>
            </a:lvl6pPr>
            <a:lvl7pPr lvl="6">
              <a:spcBef>
                <a:spcPts val="0"/>
              </a:spcBef>
              <a:spcAft>
                <a:spcPts val="0"/>
              </a:spcAft>
              <a:buClr>
                <a:schemeClr val="dk1"/>
              </a:buClr>
              <a:buSzPts val="2400"/>
              <a:buFont typeface="Arimo"/>
              <a:buNone/>
              <a:defRPr sz="2400">
                <a:latin typeface="Arimo"/>
                <a:ea typeface="Arimo"/>
                <a:cs typeface="Arimo"/>
                <a:sym typeface="Arimo"/>
              </a:defRPr>
            </a:lvl7pPr>
            <a:lvl8pPr lvl="7">
              <a:spcBef>
                <a:spcPts val="0"/>
              </a:spcBef>
              <a:spcAft>
                <a:spcPts val="0"/>
              </a:spcAft>
              <a:buClr>
                <a:schemeClr val="dk1"/>
              </a:buClr>
              <a:buSzPts val="2400"/>
              <a:buFont typeface="Arimo"/>
              <a:buNone/>
              <a:defRPr sz="2400">
                <a:latin typeface="Arimo"/>
                <a:ea typeface="Arimo"/>
                <a:cs typeface="Arimo"/>
                <a:sym typeface="Arimo"/>
              </a:defRPr>
            </a:lvl8pPr>
            <a:lvl9pPr lvl="8">
              <a:spcBef>
                <a:spcPts val="0"/>
              </a:spcBef>
              <a:spcAft>
                <a:spcPts val="0"/>
              </a:spcAft>
              <a:buClr>
                <a:schemeClr val="dk1"/>
              </a:buClr>
              <a:buSzPts val="2400"/>
              <a:buFont typeface="Arimo"/>
              <a:buNone/>
              <a:defRPr sz="2400">
                <a:latin typeface="Arimo"/>
                <a:ea typeface="Arimo"/>
                <a:cs typeface="Arimo"/>
                <a:sym typeface="Arimo"/>
              </a:defRPr>
            </a:lvl9pPr>
          </a:lstStyle>
          <a:p/>
        </p:txBody>
      </p:sp>
      <p:sp>
        <p:nvSpPr>
          <p:cNvPr id="102" name="Google Shape;102;p10"/>
          <p:cNvSpPr txBox="1"/>
          <p:nvPr>
            <p:ph idx="3" type="subTitle"/>
          </p:nvPr>
        </p:nvSpPr>
        <p:spPr>
          <a:xfrm>
            <a:off x="4539825" y="4407325"/>
            <a:ext cx="4325700" cy="452700"/>
          </a:xfrm>
          <a:prstGeom prst="rect">
            <a:avLst/>
          </a:prstGeom>
        </p:spPr>
        <p:txBody>
          <a:bodyPr anchorCtr="0" anchor="b" bIns="91425" lIns="91425" spcFirstLastPara="1" rIns="0" wrap="square" tIns="91425">
            <a:noAutofit/>
          </a:bodyPr>
          <a:lstStyle>
            <a:lvl1pPr lvl="0">
              <a:spcBef>
                <a:spcPts val="0"/>
              </a:spcBef>
              <a:spcAft>
                <a:spcPts val="0"/>
              </a:spcAft>
              <a:buClr>
                <a:schemeClr val="dk1"/>
              </a:buClr>
              <a:buSzPts val="2400"/>
              <a:buFont typeface="Arimo"/>
              <a:buNone/>
              <a:defRPr sz="2400">
                <a:latin typeface="Arimo"/>
                <a:ea typeface="Arimo"/>
                <a:cs typeface="Arimo"/>
                <a:sym typeface="Arimo"/>
              </a:defRPr>
            </a:lvl1pPr>
            <a:lvl2pPr lvl="1">
              <a:spcBef>
                <a:spcPts val="0"/>
              </a:spcBef>
              <a:spcAft>
                <a:spcPts val="0"/>
              </a:spcAft>
              <a:buClr>
                <a:schemeClr val="dk1"/>
              </a:buClr>
              <a:buSzPts val="2400"/>
              <a:buFont typeface="Arimo"/>
              <a:buNone/>
              <a:defRPr sz="2400">
                <a:latin typeface="Arimo"/>
                <a:ea typeface="Arimo"/>
                <a:cs typeface="Arimo"/>
                <a:sym typeface="Arimo"/>
              </a:defRPr>
            </a:lvl2pPr>
            <a:lvl3pPr lvl="2">
              <a:spcBef>
                <a:spcPts val="0"/>
              </a:spcBef>
              <a:spcAft>
                <a:spcPts val="0"/>
              </a:spcAft>
              <a:buClr>
                <a:schemeClr val="dk1"/>
              </a:buClr>
              <a:buSzPts val="2400"/>
              <a:buFont typeface="Arimo"/>
              <a:buNone/>
              <a:defRPr sz="2400">
                <a:latin typeface="Arimo"/>
                <a:ea typeface="Arimo"/>
                <a:cs typeface="Arimo"/>
                <a:sym typeface="Arimo"/>
              </a:defRPr>
            </a:lvl3pPr>
            <a:lvl4pPr lvl="3">
              <a:spcBef>
                <a:spcPts val="0"/>
              </a:spcBef>
              <a:spcAft>
                <a:spcPts val="0"/>
              </a:spcAft>
              <a:buClr>
                <a:schemeClr val="dk1"/>
              </a:buClr>
              <a:buSzPts val="2400"/>
              <a:buFont typeface="Arimo"/>
              <a:buNone/>
              <a:defRPr sz="2400">
                <a:latin typeface="Arimo"/>
                <a:ea typeface="Arimo"/>
                <a:cs typeface="Arimo"/>
                <a:sym typeface="Arimo"/>
              </a:defRPr>
            </a:lvl4pPr>
            <a:lvl5pPr lvl="4">
              <a:spcBef>
                <a:spcPts val="0"/>
              </a:spcBef>
              <a:spcAft>
                <a:spcPts val="0"/>
              </a:spcAft>
              <a:buClr>
                <a:schemeClr val="dk1"/>
              </a:buClr>
              <a:buSzPts val="2400"/>
              <a:buFont typeface="Arimo"/>
              <a:buNone/>
              <a:defRPr sz="2400">
                <a:latin typeface="Arimo"/>
                <a:ea typeface="Arimo"/>
                <a:cs typeface="Arimo"/>
                <a:sym typeface="Arimo"/>
              </a:defRPr>
            </a:lvl5pPr>
            <a:lvl6pPr lvl="5">
              <a:spcBef>
                <a:spcPts val="0"/>
              </a:spcBef>
              <a:spcAft>
                <a:spcPts val="0"/>
              </a:spcAft>
              <a:buClr>
                <a:schemeClr val="dk1"/>
              </a:buClr>
              <a:buSzPts val="2400"/>
              <a:buFont typeface="Arimo"/>
              <a:buNone/>
              <a:defRPr sz="2400">
                <a:latin typeface="Arimo"/>
                <a:ea typeface="Arimo"/>
                <a:cs typeface="Arimo"/>
                <a:sym typeface="Arimo"/>
              </a:defRPr>
            </a:lvl6pPr>
            <a:lvl7pPr lvl="6">
              <a:spcBef>
                <a:spcPts val="0"/>
              </a:spcBef>
              <a:spcAft>
                <a:spcPts val="0"/>
              </a:spcAft>
              <a:buClr>
                <a:schemeClr val="dk1"/>
              </a:buClr>
              <a:buSzPts val="2400"/>
              <a:buFont typeface="Arimo"/>
              <a:buNone/>
              <a:defRPr sz="2400">
                <a:latin typeface="Arimo"/>
                <a:ea typeface="Arimo"/>
                <a:cs typeface="Arimo"/>
                <a:sym typeface="Arimo"/>
              </a:defRPr>
            </a:lvl7pPr>
            <a:lvl8pPr lvl="7">
              <a:spcBef>
                <a:spcPts val="0"/>
              </a:spcBef>
              <a:spcAft>
                <a:spcPts val="0"/>
              </a:spcAft>
              <a:buClr>
                <a:schemeClr val="dk1"/>
              </a:buClr>
              <a:buSzPts val="2400"/>
              <a:buFont typeface="Arimo"/>
              <a:buNone/>
              <a:defRPr sz="2400">
                <a:latin typeface="Arimo"/>
                <a:ea typeface="Arimo"/>
                <a:cs typeface="Arimo"/>
                <a:sym typeface="Arimo"/>
              </a:defRPr>
            </a:lvl8pPr>
            <a:lvl9pPr lvl="8">
              <a:spcBef>
                <a:spcPts val="0"/>
              </a:spcBef>
              <a:spcAft>
                <a:spcPts val="0"/>
              </a:spcAft>
              <a:buClr>
                <a:schemeClr val="dk1"/>
              </a:buClr>
              <a:buSzPts val="2400"/>
              <a:buFont typeface="Arimo"/>
              <a:buNone/>
              <a:defRPr sz="2400">
                <a:latin typeface="Arimo"/>
                <a:ea typeface="Arimo"/>
                <a:cs typeface="Arimo"/>
                <a:sym typeface="Arimo"/>
              </a:defRPr>
            </a:lvl9pPr>
          </a:lstStyle>
          <a:p/>
        </p:txBody>
      </p:sp>
      <p:sp>
        <p:nvSpPr>
          <p:cNvPr id="103" name="Google Shape;103;p10"/>
          <p:cNvSpPr txBox="1"/>
          <p:nvPr>
            <p:ph type="title"/>
          </p:nvPr>
        </p:nvSpPr>
        <p:spPr>
          <a:xfrm>
            <a:off x="277425" y="2056225"/>
            <a:ext cx="3541500" cy="2803500"/>
          </a:xfrm>
          <a:prstGeom prst="rect">
            <a:avLst/>
          </a:prstGeom>
        </p:spPr>
        <p:txBody>
          <a:bodyPr anchorCtr="0" anchor="b" bIns="0" lIns="0" spcFirstLastPara="1" rIns="0" wrap="square" tIns="0">
            <a:noAutofit/>
          </a:bodyPr>
          <a:lstStyle>
            <a:lvl1pPr lvl="0">
              <a:spcBef>
                <a:spcPts val="0"/>
              </a:spcBef>
              <a:spcAft>
                <a:spcPts val="0"/>
              </a:spcAft>
              <a:buNone/>
              <a:defRPr sz="5000"/>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04" name="Google Shape;104;p10"/>
          <p:cNvSpPr txBox="1"/>
          <p:nvPr>
            <p:ph idx="4"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05" name="Google Shape;105;p10"/>
          <p:cNvSpPr txBox="1"/>
          <p:nvPr>
            <p:ph idx="5"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06" name="Google Shape;106;p10"/>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2.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4850" y="285900"/>
            <a:ext cx="6423900" cy="587700"/>
          </a:xfrm>
          <a:prstGeom prst="rect">
            <a:avLst/>
          </a:prstGeom>
          <a:noFill/>
          <a:ln>
            <a:noFill/>
          </a:ln>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latin typeface="Arimo"/>
                <a:ea typeface="Arimo"/>
                <a:cs typeface="Arimo"/>
                <a:sym typeface="Arimo"/>
              </a:defRPr>
            </a:lvl1pPr>
            <a:lvl2pPr lvl="1">
              <a:lnSpc>
                <a:spcPct val="115000"/>
              </a:lnSpc>
              <a:spcBef>
                <a:spcPts val="0"/>
              </a:spcBef>
              <a:spcAft>
                <a:spcPts val="0"/>
              </a:spcAft>
              <a:buNone/>
              <a:defRPr sz="3600">
                <a:solidFill>
                  <a:schemeClr val="dk1"/>
                </a:solidFill>
                <a:latin typeface="Arimo"/>
                <a:ea typeface="Arimo"/>
                <a:cs typeface="Arimo"/>
                <a:sym typeface="Arimo"/>
              </a:defRPr>
            </a:lvl2pPr>
            <a:lvl3pPr lvl="2">
              <a:lnSpc>
                <a:spcPct val="115000"/>
              </a:lnSpc>
              <a:spcBef>
                <a:spcPts val="0"/>
              </a:spcBef>
              <a:spcAft>
                <a:spcPts val="0"/>
              </a:spcAft>
              <a:buNone/>
              <a:defRPr sz="3600">
                <a:solidFill>
                  <a:schemeClr val="dk1"/>
                </a:solidFill>
                <a:latin typeface="Arimo"/>
                <a:ea typeface="Arimo"/>
                <a:cs typeface="Arimo"/>
                <a:sym typeface="Arimo"/>
              </a:defRPr>
            </a:lvl3pPr>
            <a:lvl4pPr lvl="3">
              <a:lnSpc>
                <a:spcPct val="115000"/>
              </a:lnSpc>
              <a:spcBef>
                <a:spcPts val="0"/>
              </a:spcBef>
              <a:spcAft>
                <a:spcPts val="0"/>
              </a:spcAft>
              <a:buNone/>
              <a:defRPr sz="3600">
                <a:solidFill>
                  <a:schemeClr val="dk1"/>
                </a:solidFill>
                <a:latin typeface="Arimo"/>
                <a:ea typeface="Arimo"/>
                <a:cs typeface="Arimo"/>
                <a:sym typeface="Arimo"/>
              </a:defRPr>
            </a:lvl4pPr>
            <a:lvl5pPr lvl="4">
              <a:lnSpc>
                <a:spcPct val="115000"/>
              </a:lnSpc>
              <a:spcBef>
                <a:spcPts val="0"/>
              </a:spcBef>
              <a:spcAft>
                <a:spcPts val="0"/>
              </a:spcAft>
              <a:buNone/>
              <a:defRPr sz="3600">
                <a:solidFill>
                  <a:schemeClr val="dk1"/>
                </a:solidFill>
                <a:latin typeface="Arimo"/>
                <a:ea typeface="Arimo"/>
                <a:cs typeface="Arimo"/>
                <a:sym typeface="Arimo"/>
              </a:defRPr>
            </a:lvl5pPr>
            <a:lvl6pPr lvl="5">
              <a:lnSpc>
                <a:spcPct val="115000"/>
              </a:lnSpc>
              <a:spcBef>
                <a:spcPts val="0"/>
              </a:spcBef>
              <a:spcAft>
                <a:spcPts val="0"/>
              </a:spcAft>
              <a:buNone/>
              <a:defRPr sz="3600">
                <a:solidFill>
                  <a:schemeClr val="dk1"/>
                </a:solidFill>
                <a:latin typeface="Arimo"/>
                <a:ea typeface="Arimo"/>
                <a:cs typeface="Arimo"/>
                <a:sym typeface="Arimo"/>
              </a:defRPr>
            </a:lvl6pPr>
            <a:lvl7pPr lvl="6">
              <a:lnSpc>
                <a:spcPct val="115000"/>
              </a:lnSpc>
              <a:spcBef>
                <a:spcPts val="0"/>
              </a:spcBef>
              <a:spcAft>
                <a:spcPts val="0"/>
              </a:spcAft>
              <a:buNone/>
              <a:defRPr sz="3600">
                <a:solidFill>
                  <a:schemeClr val="dk1"/>
                </a:solidFill>
                <a:latin typeface="Arimo"/>
                <a:ea typeface="Arimo"/>
                <a:cs typeface="Arimo"/>
                <a:sym typeface="Arimo"/>
              </a:defRPr>
            </a:lvl7pPr>
            <a:lvl8pPr lvl="7">
              <a:lnSpc>
                <a:spcPct val="115000"/>
              </a:lnSpc>
              <a:spcBef>
                <a:spcPts val="0"/>
              </a:spcBef>
              <a:spcAft>
                <a:spcPts val="0"/>
              </a:spcAft>
              <a:buNone/>
              <a:defRPr sz="3600">
                <a:solidFill>
                  <a:schemeClr val="dk1"/>
                </a:solidFill>
                <a:latin typeface="Arimo"/>
                <a:ea typeface="Arimo"/>
                <a:cs typeface="Arimo"/>
                <a:sym typeface="Arimo"/>
              </a:defRPr>
            </a:lvl8pPr>
            <a:lvl9pPr lvl="8">
              <a:lnSpc>
                <a:spcPct val="115000"/>
              </a:lnSpc>
              <a:spcBef>
                <a:spcPts val="0"/>
              </a:spcBef>
              <a:spcAft>
                <a:spcPts val="0"/>
              </a:spcAft>
              <a:buNone/>
              <a:defRPr sz="3600">
                <a:solidFill>
                  <a:schemeClr val="dk1"/>
                </a:solidFill>
                <a:latin typeface="Arimo"/>
                <a:ea typeface="Arimo"/>
                <a:cs typeface="Arimo"/>
                <a:sym typeface="Arimo"/>
              </a:defRPr>
            </a:lvl9pPr>
          </a:lstStyle>
          <a:p/>
        </p:txBody>
      </p:sp>
      <p:sp>
        <p:nvSpPr>
          <p:cNvPr id="7" name="Google Shape;7;p1"/>
          <p:cNvSpPr txBox="1"/>
          <p:nvPr>
            <p:ph idx="1" type="body"/>
          </p:nvPr>
        </p:nvSpPr>
        <p:spPr>
          <a:xfrm>
            <a:off x="284850" y="2001325"/>
            <a:ext cx="4088100" cy="2440200"/>
          </a:xfrm>
          <a:prstGeom prst="rect">
            <a:avLst/>
          </a:prstGeom>
          <a:noFill/>
          <a:ln>
            <a:noFill/>
          </a:ln>
        </p:spPr>
        <p:txBody>
          <a:bodyPr anchorCtr="0" anchor="t" bIns="0" lIns="0" spcFirstLastPara="1" rIns="0" wrap="square" tIns="0">
            <a:noAutofit/>
          </a:bodyPr>
          <a:lstStyle>
            <a:lvl1pPr indent="-304800" lvl="0" marL="4572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indent="-304800" lvl="1" marL="9144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indent="-304800" lvl="2" marL="13716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indent="-304800" lvl="3" marL="18288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indent="-304800" lvl="4" marL="22860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indent="-304800" lvl="5" marL="27432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indent="-304800" lvl="6" marL="32004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indent="-304800" lvl="7" marL="36576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indent="-304800" lvl="8" marL="41148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75">
          <p15:clr>
            <a:srgbClr val="E46962"/>
          </p15:clr>
        </p15:guide>
        <p15:guide id="2" orient="horz" pos="3061">
          <p15:clr>
            <a:srgbClr val="E46962"/>
          </p15:clr>
        </p15:guide>
        <p15:guide id="3" orient="horz" pos="175">
          <p15:clr>
            <a:srgbClr val="E46962"/>
          </p15:clr>
        </p15:guide>
        <p15:guide id="4" pos="5585">
          <p15:clr>
            <a:srgbClr val="E46962"/>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4"/>
          <p:cNvSpPr txBox="1"/>
          <p:nvPr>
            <p:ph idx="1" type="subTitle"/>
          </p:nvPr>
        </p:nvSpPr>
        <p:spPr>
          <a:xfrm>
            <a:off x="821004" y="4044275"/>
            <a:ext cx="5859300" cy="452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
              <a:t>Pranab Rudra, Surekha Jan, Aleksandra Dominika Gruszka</a:t>
            </a:r>
            <a:endParaRPr/>
          </a:p>
        </p:txBody>
      </p:sp>
      <p:sp>
        <p:nvSpPr>
          <p:cNvPr id="353" name="Google Shape;353;p44"/>
          <p:cNvSpPr txBox="1"/>
          <p:nvPr>
            <p:ph idx="2" type="subTitle"/>
          </p:nvPr>
        </p:nvSpPr>
        <p:spPr>
          <a:xfrm>
            <a:off x="805651" y="582750"/>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ENIAC Report</a:t>
            </a:r>
            <a:endParaRPr/>
          </a:p>
        </p:txBody>
      </p:sp>
      <p:sp>
        <p:nvSpPr>
          <p:cNvPr id="354" name="Google Shape;354;p44"/>
          <p:cNvSpPr txBox="1"/>
          <p:nvPr>
            <p:ph idx="4" type="subTitle"/>
          </p:nvPr>
        </p:nvSpPr>
        <p:spPr>
          <a:xfrm>
            <a:off x="7370226" y="582750"/>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Date:27.10.2025 </a:t>
            </a:r>
            <a:endParaRPr/>
          </a:p>
        </p:txBody>
      </p:sp>
      <p:sp>
        <p:nvSpPr>
          <p:cNvPr id="355" name="Google Shape;355;p44"/>
          <p:cNvSpPr txBox="1"/>
          <p:nvPr>
            <p:ph type="title"/>
          </p:nvPr>
        </p:nvSpPr>
        <p:spPr>
          <a:xfrm>
            <a:off x="795525" y="2323100"/>
            <a:ext cx="4838100" cy="145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Discount Analysis</a:t>
            </a:r>
            <a:endParaRPr/>
          </a:p>
        </p:txBody>
      </p:sp>
      <p:sp>
        <p:nvSpPr>
          <p:cNvPr id="356" name="Google Shape;356;p44"/>
          <p:cNvSpPr txBox="1"/>
          <p:nvPr>
            <p:ph idx="1" type="subTitle"/>
          </p:nvPr>
        </p:nvSpPr>
        <p:spPr>
          <a:xfrm>
            <a:off x="810177" y="3823000"/>
            <a:ext cx="5859300" cy="452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
              <a:t>BY</a:t>
            </a:r>
            <a:endParaRPr/>
          </a:p>
        </p:txBody>
      </p:sp>
      <p:pic>
        <p:nvPicPr>
          <p:cNvPr id="357" name="Google Shape;357;p44"/>
          <p:cNvPicPr preferRelativeResize="0"/>
          <p:nvPr/>
        </p:nvPicPr>
        <p:blipFill>
          <a:blip r:embed="rId3">
            <a:alphaModFix/>
          </a:blip>
          <a:stretch>
            <a:fillRect/>
          </a:stretch>
        </p:blipFill>
        <p:spPr>
          <a:xfrm>
            <a:off x="6300150" y="956774"/>
            <a:ext cx="2566350" cy="1713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pic>
        <p:nvPicPr>
          <p:cNvPr id="438" name="Google Shape;438;p53"/>
          <p:cNvPicPr preferRelativeResize="0"/>
          <p:nvPr/>
        </p:nvPicPr>
        <p:blipFill>
          <a:blip r:embed="rId3">
            <a:alphaModFix/>
          </a:blip>
          <a:stretch>
            <a:fillRect/>
          </a:stretch>
        </p:blipFill>
        <p:spPr>
          <a:xfrm>
            <a:off x="152400" y="1507075"/>
            <a:ext cx="8839200" cy="3483460"/>
          </a:xfrm>
          <a:prstGeom prst="rect">
            <a:avLst/>
          </a:prstGeom>
          <a:noFill/>
          <a:ln>
            <a:noFill/>
          </a:ln>
        </p:spPr>
      </p:pic>
      <p:sp>
        <p:nvSpPr>
          <p:cNvPr id="439" name="Google Shape;439;p53"/>
          <p:cNvSpPr txBox="1"/>
          <p:nvPr/>
        </p:nvSpPr>
        <p:spPr>
          <a:xfrm>
            <a:off x="3370375" y="402050"/>
            <a:ext cx="40371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dk1"/>
                </a:solidFill>
                <a:latin typeface="Arimo"/>
                <a:ea typeface="Arimo"/>
                <a:cs typeface="Arimo"/>
                <a:sym typeface="Arimo"/>
              </a:rPr>
              <a:t>Seasonality</a:t>
            </a:r>
            <a:endParaRPr sz="2900">
              <a:solidFill>
                <a:schemeClr val="dk1"/>
              </a:solidFill>
              <a:latin typeface="Arimo"/>
              <a:ea typeface="Arimo"/>
              <a:cs typeface="Arimo"/>
              <a:sym typeface="Arimo"/>
            </a:endParaRPr>
          </a:p>
        </p:txBody>
      </p:sp>
      <p:sp>
        <p:nvSpPr>
          <p:cNvPr id="440" name="Google Shape;440;p53"/>
          <p:cNvSpPr/>
          <p:nvPr/>
        </p:nvSpPr>
        <p:spPr>
          <a:xfrm>
            <a:off x="4006216" y="1882950"/>
            <a:ext cx="1062300" cy="2703900"/>
          </a:xfrm>
          <a:prstGeom prst="rect">
            <a:avLst/>
          </a:prstGeom>
          <a:noFill/>
          <a:ln cap="flat" cmpd="sng" w="3810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441" name="Google Shape;441;p53"/>
          <p:cNvSpPr txBox="1"/>
          <p:nvPr/>
        </p:nvSpPr>
        <p:spPr>
          <a:xfrm>
            <a:off x="2875725" y="1882950"/>
            <a:ext cx="13971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rimo"/>
                <a:ea typeface="Arimo"/>
                <a:cs typeface="Arimo"/>
                <a:sym typeface="Arimo"/>
              </a:rPr>
              <a:t>Slightly better revenue</a:t>
            </a:r>
            <a:endParaRPr sz="1200">
              <a:solidFill>
                <a:schemeClr val="dk1"/>
              </a:solidFill>
              <a:latin typeface="Arimo"/>
              <a:ea typeface="Arimo"/>
              <a:cs typeface="Arimo"/>
              <a:sym typeface="Arim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4"/>
          <p:cNvSpPr txBox="1"/>
          <p:nvPr>
            <p:ph type="title"/>
          </p:nvPr>
        </p:nvSpPr>
        <p:spPr>
          <a:xfrm>
            <a:off x="629675" y="447150"/>
            <a:ext cx="6479400" cy="282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                          </a:t>
            </a:r>
            <a:r>
              <a:rPr lang="en" sz="2400"/>
              <a:t>Total Net Revenue</a:t>
            </a:r>
            <a:endParaRPr sz="2400"/>
          </a:p>
        </p:txBody>
      </p:sp>
      <p:pic>
        <p:nvPicPr>
          <p:cNvPr id="447" name="Google Shape;447;p54" title="download (1).png"/>
          <p:cNvPicPr preferRelativeResize="0"/>
          <p:nvPr/>
        </p:nvPicPr>
        <p:blipFill>
          <a:blip r:embed="rId3">
            <a:alphaModFix/>
          </a:blip>
          <a:stretch>
            <a:fillRect/>
          </a:stretch>
        </p:blipFill>
        <p:spPr>
          <a:xfrm>
            <a:off x="1736500" y="857800"/>
            <a:ext cx="6479399" cy="382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5"/>
          <p:cNvSpPr txBox="1"/>
          <p:nvPr>
            <p:ph type="title"/>
          </p:nvPr>
        </p:nvSpPr>
        <p:spPr>
          <a:xfrm>
            <a:off x="2361700" y="318725"/>
            <a:ext cx="4034400" cy="35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500"/>
              <a:t>       a</a:t>
            </a:r>
            <a:r>
              <a:rPr lang="en" sz="2500"/>
              <a:t>ll apple products</a:t>
            </a:r>
            <a:endParaRPr sz="500"/>
          </a:p>
        </p:txBody>
      </p:sp>
      <p:pic>
        <p:nvPicPr>
          <p:cNvPr id="453" name="Google Shape;453;p55"/>
          <p:cNvPicPr preferRelativeResize="0"/>
          <p:nvPr/>
        </p:nvPicPr>
        <p:blipFill>
          <a:blip r:embed="rId3">
            <a:alphaModFix/>
          </a:blip>
          <a:stretch>
            <a:fillRect/>
          </a:stretch>
        </p:blipFill>
        <p:spPr>
          <a:xfrm>
            <a:off x="877425" y="800825"/>
            <a:ext cx="7389151" cy="3961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6"/>
          <p:cNvSpPr txBox="1"/>
          <p:nvPr>
            <p:ph type="title"/>
          </p:nvPr>
        </p:nvSpPr>
        <p:spPr>
          <a:xfrm>
            <a:off x="2371800" y="357025"/>
            <a:ext cx="4034400" cy="322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500"/>
              <a:t>       apple refurbished</a:t>
            </a:r>
            <a:endParaRPr sz="500"/>
          </a:p>
        </p:txBody>
      </p:sp>
      <p:pic>
        <p:nvPicPr>
          <p:cNvPr id="459" name="Google Shape;459;p56"/>
          <p:cNvPicPr preferRelativeResize="0"/>
          <p:nvPr/>
        </p:nvPicPr>
        <p:blipFill>
          <a:blip r:embed="rId3">
            <a:alphaModFix/>
          </a:blip>
          <a:stretch>
            <a:fillRect/>
          </a:stretch>
        </p:blipFill>
        <p:spPr>
          <a:xfrm>
            <a:off x="788675" y="790675"/>
            <a:ext cx="7513548" cy="391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7"/>
          <p:cNvSpPr txBox="1"/>
          <p:nvPr>
            <p:ph type="title"/>
          </p:nvPr>
        </p:nvSpPr>
        <p:spPr>
          <a:xfrm>
            <a:off x="2371800" y="397350"/>
            <a:ext cx="4034400" cy="322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500"/>
              <a:t>       apple not refurbished</a:t>
            </a:r>
            <a:endParaRPr sz="500"/>
          </a:p>
        </p:txBody>
      </p:sp>
      <p:pic>
        <p:nvPicPr>
          <p:cNvPr id="465" name="Google Shape;465;p57"/>
          <p:cNvPicPr preferRelativeResize="0"/>
          <p:nvPr/>
        </p:nvPicPr>
        <p:blipFill>
          <a:blip r:embed="rId3">
            <a:alphaModFix/>
          </a:blip>
          <a:stretch>
            <a:fillRect/>
          </a:stretch>
        </p:blipFill>
        <p:spPr>
          <a:xfrm>
            <a:off x="828125" y="828350"/>
            <a:ext cx="7484175" cy="3794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8"/>
          <p:cNvSpPr txBox="1"/>
          <p:nvPr>
            <p:ph idx="2" type="body"/>
          </p:nvPr>
        </p:nvSpPr>
        <p:spPr>
          <a:xfrm>
            <a:off x="366725" y="1779050"/>
            <a:ext cx="8641500" cy="1512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'Akitio','Allocacoc','Beats','Crucial' 'Elago','Evutec','Griffin','LG', </a:t>
            </a:r>
            <a:r>
              <a:rPr lang="en"/>
              <a:t>'Otterbox',</a:t>
            </a:r>
            <a:r>
              <a:rPr lang="en"/>
              <a:t>                  'LaCie',’Lifeproof','Matias','Minibatt','Moxie','Nike','Ninebot','Nokia','Nonda','OWC',</a:t>
            </a:r>
            <a:endParaRPr/>
          </a:p>
          <a:p>
            <a:pPr indent="0" lvl="0" marL="0" rtl="0" algn="l">
              <a:spcBef>
                <a:spcPts val="0"/>
              </a:spcBef>
              <a:spcAft>
                <a:spcPts val="0"/>
              </a:spcAft>
              <a:buNone/>
            </a:pPr>
            <a:r>
              <a:rPr lang="en"/>
              <a:t>'Plantronics','Samsung','SanDisk','Satechi','Startech','Wowewa','ZaggKeys','iFixit'  </a:t>
            </a:r>
            <a:endParaRPr/>
          </a:p>
          <a:p>
            <a:pPr indent="0" lvl="0" marL="0" rtl="0" algn="l">
              <a:spcBef>
                <a:spcPts val="0"/>
              </a:spcBef>
              <a:spcAft>
                <a:spcPts val="0"/>
              </a:spcAft>
              <a:buNone/>
            </a:pPr>
            <a:r>
              <a:rPr lang="en"/>
              <a:t>                                                                                                                                                  </a:t>
            </a:r>
            <a:r>
              <a:rPr lang="en">
                <a:solidFill>
                  <a:srgbClr val="FF0000"/>
                </a:solidFill>
              </a:rPr>
              <a:t>brand</a:t>
            </a:r>
            <a:r>
              <a:rPr lang="en"/>
              <a:t> </a:t>
            </a:r>
            <a:r>
              <a:rPr lang="en">
                <a:solidFill>
                  <a:srgbClr val="FF0000"/>
                </a:solidFill>
              </a:rPr>
              <a:t>clusters?</a:t>
            </a:r>
            <a:endParaRPr>
              <a:solidFill>
                <a:srgbClr val="FF0000"/>
              </a:solidFill>
            </a:endParaRPr>
          </a:p>
          <a:p>
            <a:pPr indent="0" lvl="0" marL="0" rtl="0" algn="l">
              <a:spcBef>
                <a:spcPts val="0"/>
              </a:spcBef>
              <a:spcAft>
                <a:spcPts val="0"/>
              </a:spcAft>
              <a:buNone/>
            </a:pPr>
            <a:r>
              <a:rPr lang="en">
                <a:solidFill>
                  <a:srgbClr val="6AA84F"/>
                </a:solidFill>
              </a:rPr>
              <a:t>‘Tucano’, ‘iOttie’</a:t>
            </a:r>
            <a:endParaRPr>
              <a:solidFill>
                <a:srgbClr val="6AA84F"/>
              </a:solidFill>
            </a:endParaRPr>
          </a:p>
        </p:txBody>
      </p:sp>
      <p:sp>
        <p:nvSpPr>
          <p:cNvPr id="471" name="Google Shape;471;p58"/>
          <p:cNvSpPr txBox="1"/>
          <p:nvPr>
            <p:ph idx="3" type="body"/>
          </p:nvPr>
        </p:nvSpPr>
        <p:spPr>
          <a:xfrm>
            <a:off x="366725" y="665175"/>
            <a:ext cx="8499900" cy="64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new products buyers:             </a:t>
            </a:r>
            <a:r>
              <a:rPr lang="en">
                <a:solidFill>
                  <a:srgbClr val="FF0000"/>
                </a:solidFill>
              </a:rPr>
              <a:t>30%</a:t>
            </a:r>
            <a:r>
              <a:rPr lang="en"/>
              <a:t>     more_than-one-item orders </a:t>
            </a:r>
            <a:endParaRPr/>
          </a:p>
          <a:p>
            <a:pPr indent="0" lvl="0" marL="0" rtl="0" algn="l">
              <a:spcBef>
                <a:spcPts val="0"/>
              </a:spcBef>
              <a:spcAft>
                <a:spcPts val="0"/>
              </a:spcAft>
              <a:buNone/>
            </a:pPr>
            <a:r>
              <a:rPr lang="en">
                <a:solidFill>
                  <a:srgbClr val="93C47D"/>
                </a:solidFill>
              </a:rPr>
              <a:t>                                                                                                                                                 </a:t>
            </a:r>
            <a:r>
              <a:rPr lang="en">
                <a:solidFill>
                  <a:srgbClr val="FF0000"/>
                </a:solidFill>
              </a:rPr>
              <a:t>delivery cost?</a:t>
            </a:r>
            <a:endParaRPr>
              <a:solidFill>
                <a:srgbClr val="FF0000"/>
              </a:solidFill>
            </a:endParaRPr>
          </a:p>
          <a:p>
            <a:pPr indent="0" lvl="0" marL="0" rtl="0" algn="l">
              <a:spcBef>
                <a:spcPts val="0"/>
              </a:spcBef>
              <a:spcAft>
                <a:spcPts val="0"/>
              </a:spcAft>
              <a:buNone/>
            </a:pPr>
            <a:r>
              <a:rPr lang="en">
                <a:solidFill>
                  <a:srgbClr val="93C47D"/>
                </a:solidFill>
              </a:rPr>
              <a:t>refurbished products buyers:</a:t>
            </a:r>
            <a:r>
              <a:rPr lang="en"/>
              <a:t>  </a:t>
            </a:r>
            <a:r>
              <a:rPr lang="en">
                <a:solidFill>
                  <a:srgbClr val="FF0000"/>
                </a:solidFill>
              </a:rPr>
              <a:t>50%</a:t>
            </a:r>
            <a:r>
              <a:rPr lang="en"/>
              <a:t>     more-than-one-item orders             </a:t>
            </a:r>
            <a:endParaRPr/>
          </a:p>
        </p:txBody>
      </p:sp>
      <p:sp>
        <p:nvSpPr>
          <p:cNvPr id="472" name="Google Shape;472;p58"/>
          <p:cNvSpPr txBox="1"/>
          <p:nvPr>
            <p:ph idx="4" type="body"/>
          </p:nvPr>
        </p:nvSpPr>
        <p:spPr>
          <a:xfrm>
            <a:off x="420550" y="3543975"/>
            <a:ext cx="8587800" cy="1099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‘Warranty’, ‘Watch’,’Thunderbolt’,’Submersible’,</a:t>
            </a:r>
            <a:endParaRPr/>
          </a:p>
          <a:p>
            <a:pPr indent="0" lvl="0" marL="0" rtl="0" algn="l">
              <a:spcBef>
                <a:spcPts val="0"/>
              </a:spcBef>
              <a:spcAft>
                <a:spcPts val="0"/>
              </a:spcAft>
              <a:buNone/>
            </a:pPr>
            <a:r>
              <a:rPr lang="en"/>
              <a:t>‘Altimeter’, ‘Leather’, ‘Glass’,’Design’</a:t>
            </a:r>
            <a:endParaRPr/>
          </a:p>
          <a:p>
            <a:pPr indent="0" lvl="0" marL="0" rtl="0" algn="l">
              <a:spcBef>
                <a:spcPts val="0"/>
              </a:spcBef>
              <a:spcAft>
                <a:spcPts val="0"/>
              </a:spcAft>
              <a:buNone/>
            </a:pPr>
            <a:r>
              <a:rPr lang="en">
                <a:solidFill>
                  <a:srgbClr val="FF0000"/>
                </a:solidFill>
              </a:rPr>
              <a:t>                                                                                                                                                 d</a:t>
            </a:r>
            <a:r>
              <a:rPr lang="en">
                <a:solidFill>
                  <a:srgbClr val="FF0000"/>
                </a:solidFill>
              </a:rPr>
              <a:t>esign / lifestyle?</a:t>
            </a:r>
            <a:endParaRPr>
              <a:solidFill>
                <a:srgbClr val="FF0000"/>
              </a:solidFill>
            </a:endParaRPr>
          </a:p>
          <a:p>
            <a:pPr indent="0" lvl="0" marL="0" rtl="0" algn="l">
              <a:spcBef>
                <a:spcPts val="0"/>
              </a:spcBef>
              <a:spcAft>
                <a:spcPts val="0"/>
              </a:spcAft>
              <a:buNone/>
            </a:pPr>
            <a:r>
              <a:rPr lang="en">
                <a:solidFill>
                  <a:srgbClr val="6AA84F"/>
                </a:solidFill>
              </a:rPr>
              <a:t>‘Compatible’</a:t>
            </a:r>
            <a:endParaRPr>
              <a:solidFill>
                <a:srgbClr val="6AA84F"/>
              </a:solidFill>
            </a:endParaRPr>
          </a:p>
          <a:p>
            <a:pPr indent="0" lvl="0" marL="0" rtl="0" algn="l">
              <a:spcBef>
                <a:spcPts val="0"/>
              </a:spcBef>
              <a:spcAft>
                <a:spcPts val="0"/>
              </a:spcAft>
              <a:buNone/>
            </a:pPr>
            <a:r>
              <a:t/>
            </a:r>
            <a:endParaRPr/>
          </a:p>
        </p:txBody>
      </p:sp>
      <p:sp>
        <p:nvSpPr>
          <p:cNvPr id="473" name="Google Shape;473;p58"/>
          <p:cNvSpPr txBox="1"/>
          <p:nvPr>
            <p:ph type="title"/>
          </p:nvPr>
        </p:nvSpPr>
        <p:spPr>
          <a:xfrm>
            <a:off x="366750" y="94800"/>
            <a:ext cx="8184600" cy="3462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sz="2500"/>
              <a:t>Upon further inspection of the orders:</a:t>
            </a:r>
            <a:endParaRPr sz="2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9"/>
          <p:cNvSpPr txBox="1"/>
          <p:nvPr/>
        </p:nvSpPr>
        <p:spPr>
          <a:xfrm>
            <a:off x="3398475" y="1071250"/>
            <a:ext cx="40371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dk1"/>
                </a:solidFill>
                <a:latin typeface="Arimo"/>
                <a:ea typeface="Arimo"/>
                <a:cs typeface="Arimo"/>
                <a:sym typeface="Arimo"/>
              </a:rPr>
              <a:t>Conclusion</a:t>
            </a:r>
            <a:endParaRPr sz="2900">
              <a:solidFill>
                <a:schemeClr val="dk1"/>
              </a:solidFill>
              <a:latin typeface="Arimo"/>
              <a:ea typeface="Arimo"/>
              <a:cs typeface="Arimo"/>
              <a:sym typeface="Arimo"/>
            </a:endParaRPr>
          </a:p>
        </p:txBody>
      </p:sp>
      <p:sp>
        <p:nvSpPr>
          <p:cNvPr id="479" name="Google Shape;479;p59"/>
          <p:cNvSpPr txBox="1"/>
          <p:nvPr/>
        </p:nvSpPr>
        <p:spPr>
          <a:xfrm>
            <a:off x="2185500" y="2333375"/>
            <a:ext cx="4582500" cy="9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dk1"/>
                </a:solidFill>
                <a:latin typeface="Arimo"/>
                <a:ea typeface="Arimo"/>
                <a:cs typeface="Arimo"/>
                <a:sym typeface="Arimo"/>
              </a:rPr>
              <a:t>High discounts are not recommended since it does not imply high revenue</a:t>
            </a:r>
            <a:endParaRPr sz="1900">
              <a:solidFill>
                <a:schemeClr val="dk1"/>
              </a:solidFill>
              <a:latin typeface="Arimo"/>
              <a:ea typeface="Arimo"/>
              <a:cs typeface="Arimo"/>
              <a:sym typeface="Arimo"/>
            </a:endParaRPr>
          </a:p>
          <a:p>
            <a:pPr indent="0" lvl="0" marL="0" rtl="0" algn="ctr">
              <a:spcBef>
                <a:spcPts val="0"/>
              </a:spcBef>
              <a:spcAft>
                <a:spcPts val="0"/>
              </a:spcAft>
              <a:buNone/>
            </a:pPr>
            <a:r>
              <a:t/>
            </a:r>
            <a:endParaRPr sz="1900">
              <a:solidFill>
                <a:schemeClr val="dk1"/>
              </a:solidFill>
              <a:latin typeface="Arimo"/>
              <a:ea typeface="Arimo"/>
              <a:cs typeface="Arimo"/>
              <a:sym typeface="Arimo"/>
            </a:endParaRPr>
          </a:p>
          <a:p>
            <a:pPr indent="0" lvl="0" marL="0" rtl="0" algn="l">
              <a:spcBef>
                <a:spcPts val="0"/>
              </a:spcBef>
              <a:spcAft>
                <a:spcPts val="0"/>
              </a:spcAft>
              <a:buNone/>
            </a:pPr>
            <a:r>
              <a:t/>
            </a:r>
            <a:endParaRPr sz="1900">
              <a:solidFill>
                <a:schemeClr val="dk1"/>
              </a:solidFill>
              <a:latin typeface="Arimo"/>
              <a:ea typeface="Arimo"/>
              <a:cs typeface="Arimo"/>
              <a:sym typeface="Arimo"/>
            </a:endParaRPr>
          </a:p>
          <a:p>
            <a:pPr indent="0" lvl="0" marL="457200" rtl="0" algn="l">
              <a:spcBef>
                <a:spcPts val="0"/>
              </a:spcBef>
              <a:spcAft>
                <a:spcPts val="0"/>
              </a:spcAft>
              <a:buNone/>
            </a:pPr>
            <a:r>
              <a:t/>
            </a:r>
            <a:endParaRPr sz="1900">
              <a:solidFill>
                <a:schemeClr val="dk1"/>
              </a:solidFill>
              <a:latin typeface="Arimo"/>
              <a:ea typeface="Arimo"/>
              <a:cs typeface="Arimo"/>
              <a:sym typeface="Arim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0"/>
          <p:cNvSpPr txBox="1"/>
          <p:nvPr/>
        </p:nvSpPr>
        <p:spPr>
          <a:xfrm>
            <a:off x="2907575" y="164100"/>
            <a:ext cx="4037100" cy="64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dk1"/>
                </a:solidFill>
                <a:latin typeface="Arimo"/>
                <a:ea typeface="Arimo"/>
                <a:cs typeface="Arimo"/>
                <a:sym typeface="Arimo"/>
              </a:rPr>
              <a:t>Recommendation</a:t>
            </a:r>
            <a:endParaRPr sz="2900">
              <a:solidFill>
                <a:schemeClr val="dk1"/>
              </a:solidFill>
              <a:latin typeface="Arimo"/>
              <a:ea typeface="Arimo"/>
              <a:cs typeface="Arimo"/>
              <a:sym typeface="Arimo"/>
            </a:endParaRPr>
          </a:p>
        </p:txBody>
      </p:sp>
      <p:sp>
        <p:nvSpPr>
          <p:cNvPr id="485" name="Google Shape;485;p60"/>
          <p:cNvSpPr txBox="1"/>
          <p:nvPr/>
        </p:nvSpPr>
        <p:spPr>
          <a:xfrm>
            <a:off x="1096225" y="1093250"/>
            <a:ext cx="5292000" cy="22452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Arimo"/>
              <a:buChar char="●"/>
            </a:pPr>
            <a:r>
              <a:rPr lang="en" sz="1900">
                <a:solidFill>
                  <a:schemeClr val="dk1"/>
                </a:solidFill>
                <a:latin typeface="Arimo"/>
                <a:ea typeface="Arimo"/>
                <a:cs typeface="Arimo"/>
                <a:sym typeface="Arimo"/>
              </a:rPr>
              <a:t>Reasonable discounts range</a:t>
            </a:r>
            <a:endParaRPr sz="1900">
              <a:solidFill>
                <a:schemeClr val="dk1"/>
              </a:solidFill>
              <a:latin typeface="Arimo"/>
              <a:ea typeface="Arimo"/>
              <a:cs typeface="Arimo"/>
              <a:sym typeface="Arimo"/>
            </a:endParaRPr>
          </a:p>
          <a:p>
            <a:pPr indent="0" lvl="0" marL="0" rtl="0" algn="l">
              <a:spcBef>
                <a:spcPts val="0"/>
              </a:spcBef>
              <a:spcAft>
                <a:spcPts val="0"/>
              </a:spcAft>
              <a:buNone/>
            </a:pPr>
            <a:r>
              <a:t/>
            </a:r>
            <a:endParaRPr sz="1900">
              <a:solidFill>
                <a:schemeClr val="dk1"/>
              </a:solidFill>
              <a:latin typeface="Arimo"/>
              <a:ea typeface="Arimo"/>
              <a:cs typeface="Arimo"/>
              <a:sym typeface="Arimo"/>
            </a:endParaRPr>
          </a:p>
          <a:p>
            <a:pPr indent="0" lvl="0" marL="0" rtl="0" algn="l">
              <a:spcBef>
                <a:spcPts val="0"/>
              </a:spcBef>
              <a:spcAft>
                <a:spcPts val="0"/>
              </a:spcAft>
              <a:buNone/>
            </a:pPr>
            <a:r>
              <a:t/>
            </a:r>
            <a:endParaRPr sz="1900">
              <a:solidFill>
                <a:schemeClr val="dk1"/>
              </a:solidFill>
              <a:latin typeface="Arimo"/>
              <a:ea typeface="Arimo"/>
              <a:cs typeface="Arimo"/>
              <a:sym typeface="Arimo"/>
            </a:endParaRPr>
          </a:p>
          <a:p>
            <a:pPr indent="-349250" lvl="0" marL="457200" rtl="0" algn="l">
              <a:spcBef>
                <a:spcPts val="0"/>
              </a:spcBef>
              <a:spcAft>
                <a:spcPts val="0"/>
              </a:spcAft>
              <a:buClr>
                <a:schemeClr val="dk1"/>
              </a:buClr>
              <a:buSzPts val="1900"/>
              <a:buFont typeface="Arimo"/>
              <a:buChar char="●"/>
            </a:pPr>
            <a:r>
              <a:rPr lang="en" sz="1900">
                <a:solidFill>
                  <a:schemeClr val="dk1"/>
                </a:solidFill>
                <a:latin typeface="Arimo"/>
                <a:ea typeface="Arimo"/>
                <a:cs typeface="Arimo"/>
                <a:sym typeface="Arimo"/>
              </a:rPr>
              <a:t>Data collection improvements</a:t>
            </a:r>
            <a:endParaRPr sz="1900">
              <a:solidFill>
                <a:schemeClr val="dk1"/>
              </a:solidFill>
              <a:latin typeface="Arimo"/>
              <a:ea typeface="Arimo"/>
              <a:cs typeface="Arimo"/>
              <a:sym typeface="Arimo"/>
            </a:endParaRPr>
          </a:p>
          <a:p>
            <a:pPr indent="-349250" lvl="1" marL="914400" rtl="0" algn="l">
              <a:spcBef>
                <a:spcPts val="0"/>
              </a:spcBef>
              <a:spcAft>
                <a:spcPts val="0"/>
              </a:spcAft>
              <a:buClr>
                <a:schemeClr val="dk1"/>
              </a:buClr>
              <a:buSzPts val="1900"/>
              <a:buFont typeface="Arimo"/>
              <a:buChar char="○"/>
            </a:pPr>
            <a:r>
              <a:rPr lang="en" sz="1900">
                <a:solidFill>
                  <a:schemeClr val="dk1"/>
                </a:solidFill>
                <a:latin typeface="Arimo"/>
                <a:ea typeface="Arimo"/>
                <a:cs typeface="Arimo"/>
                <a:sym typeface="Arimo"/>
              </a:rPr>
              <a:t>Longer data collection</a:t>
            </a:r>
            <a:endParaRPr sz="1900">
              <a:solidFill>
                <a:schemeClr val="dk1"/>
              </a:solidFill>
              <a:latin typeface="Arimo"/>
              <a:ea typeface="Arimo"/>
              <a:cs typeface="Arimo"/>
              <a:sym typeface="Arimo"/>
            </a:endParaRPr>
          </a:p>
          <a:p>
            <a:pPr indent="-349250" lvl="1" marL="914400" rtl="0" algn="l">
              <a:spcBef>
                <a:spcPts val="0"/>
              </a:spcBef>
              <a:spcAft>
                <a:spcPts val="0"/>
              </a:spcAft>
              <a:buClr>
                <a:schemeClr val="dk1"/>
              </a:buClr>
              <a:buSzPts val="1900"/>
              <a:buFont typeface="Arimo"/>
              <a:buChar char="○"/>
            </a:pPr>
            <a:r>
              <a:rPr lang="en" sz="1900">
                <a:solidFill>
                  <a:schemeClr val="dk1"/>
                </a:solidFill>
                <a:latin typeface="Arimo"/>
                <a:ea typeface="Arimo"/>
                <a:cs typeface="Arimo"/>
                <a:sym typeface="Arimo"/>
              </a:rPr>
              <a:t>Standardized product categorization</a:t>
            </a:r>
            <a:endParaRPr sz="1900">
              <a:solidFill>
                <a:schemeClr val="dk1"/>
              </a:solidFill>
              <a:latin typeface="Arimo"/>
              <a:ea typeface="Arimo"/>
              <a:cs typeface="Arimo"/>
              <a:sym typeface="Arimo"/>
            </a:endParaRPr>
          </a:p>
          <a:p>
            <a:pPr indent="0" lvl="0" marL="914400" rtl="0" algn="l">
              <a:spcBef>
                <a:spcPts val="0"/>
              </a:spcBef>
              <a:spcAft>
                <a:spcPts val="0"/>
              </a:spcAft>
              <a:buNone/>
            </a:pPr>
            <a:r>
              <a:t/>
            </a:r>
            <a:endParaRPr sz="1900">
              <a:solidFill>
                <a:schemeClr val="dk1"/>
              </a:solidFill>
              <a:latin typeface="Arimo"/>
              <a:ea typeface="Arimo"/>
              <a:cs typeface="Arimo"/>
              <a:sym typeface="Arimo"/>
            </a:endParaRPr>
          </a:p>
          <a:p>
            <a:pPr indent="0" lvl="0" marL="0" rtl="0" algn="l">
              <a:spcBef>
                <a:spcPts val="0"/>
              </a:spcBef>
              <a:spcAft>
                <a:spcPts val="0"/>
              </a:spcAft>
              <a:buNone/>
            </a:pPr>
            <a:r>
              <a:t/>
            </a:r>
            <a:endParaRPr sz="1900">
              <a:solidFill>
                <a:schemeClr val="dk1"/>
              </a:solidFill>
              <a:latin typeface="Arimo"/>
              <a:ea typeface="Arimo"/>
              <a:cs typeface="Arimo"/>
              <a:sym typeface="Arimo"/>
            </a:endParaRPr>
          </a:p>
          <a:p>
            <a:pPr indent="0" lvl="0" marL="0" rtl="0" algn="l">
              <a:spcBef>
                <a:spcPts val="0"/>
              </a:spcBef>
              <a:spcAft>
                <a:spcPts val="0"/>
              </a:spcAft>
              <a:buNone/>
            </a:pPr>
            <a:r>
              <a:t/>
            </a:r>
            <a:endParaRPr sz="1900">
              <a:solidFill>
                <a:schemeClr val="dk1"/>
              </a:solidFill>
              <a:latin typeface="Arimo"/>
              <a:ea typeface="Arimo"/>
              <a:cs typeface="Arimo"/>
              <a:sym typeface="Arimo"/>
            </a:endParaRPr>
          </a:p>
          <a:p>
            <a:pPr indent="0" lvl="0" marL="0" rtl="0" algn="l">
              <a:spcBef>
                <a:spcPts val="0"/>
              </a:spcBef>
              <a:spcAft>
                <a:spcPts val="0"/>
              </a:spcAft>
              <a:buNone/>
            </a:pPr>
            <a:r>
              <a:t/>
            </a:r>
            <a:endParaRPr sz="1900">
              <a:solidFill>
                <a:schemeClr val="dk1"/>
              </a:solidFill>
              <a:latin typeface="Arimo"/>
              <a:ea typeface="Arimo"/>
              <a:cs typeface="Arimo"/>
              <a:sym typeface="Arimo"/>
            </a:endParaRPr>
          </a:p>
          <a:p>
            <a:pPr indent="0" lvl="0" marL="457200" rtl="0" algn="l">
              <a:spcBef>
                <a:spcPts val="0"/>
              </a:spcBef>
              <a:spcAft>
                <a:spcPts val="0"/>
              </a:spcAft>
              <a:buNone/>
            </a:pPr>
            <a:r>
              <a:t/>
            </a:r>
            <a:endParaRPr sz="1900">
              <a:solidFill>
                <a:schemeClr val="dk1"/>
              </a:solidFill>
              <a:latin typeface="Arimo"/>
              <a:ea typeface="Arimo"/>
              <a:cs typeface="Arimo"/>
              <a:sym typeface="Arim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1"/>
          <p:cNvSpPr txBox="1"/>
          <p:nvPr>
            <p:ph type="title"/>
          </p:nvPr>
        </p:nvSpPr>
        <p:spPr>
          <a:xfrm>
            <a:off x="625375" y="2731850"/>
            <a:ext cx="4034400" cy="174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Questions?</a:t>
            </a:r>
            <a:endParaRPr/>
          </a:p>
        </p:txBody>
      </p:sp>
      <p:pic>
        <p:nvPicPr>
          <p:cNvPr id="491" name="Google Shape;491;p61"/>
          <p:cNvPicPr preferRelativeResize="0"/>
          <p:nvPr/>
        </p:nvPicPr>
        <p:blipFill>
          <a:blip r:embed="rId3">
            <a:alphaModFix/>
          </a:blip>
          <a:stretch>
            <a:fillRect/>
          </a:stretch>
        </p:blipFill>
        <p:spPr>
          <a:xfrm>
            <a:off x="625375" y="627900"/>
            <a:ext cx="610500" cy="610500"/>
          </a:xfrm>
          <a:prstGeom prst="rect">
            <a:avLst/>
          </a:prstGeom>
          <a:noFill/>
          <a:ln>
            <a:noFill/>
          </a:ln>
        </p:spPr>
      </p:pic>
      <p:cxnSp>
        <p:nvCxnSpPr>
          <p:cNvPr id="492" name="Google Shape;492;p61"/>
          <p:cNvCxnSpPr/>
          <p:nvPr/>
        </p:nvCxnSpPr>
        <p:spPr>
          <a:xfrm>
            <a:off x="5260800" y="278400"/>
            <a:ext cx="0" cy="4581900"/>
          </a:xfrm>
          <a:prstGeom prst="straightConnector1">
            <a:avLst/>
          </a:prstGeom>
          <a:noFill/>
          <a:ln cap="flat" cmpd="sng" w="9525">
            <a:solidFill>
              <a:schemeClr val="dk2"/>
            </a:solidFill>
            <a:prstDash val="solid"/>
            <a:round/>
            <a:headEnd len="med" w="med" type="none"/>
            <a:tailEnd len="med" w="med" type="none"/>
          </a:ln>
        </p:spPr>
      </p:cxnSp>
      <p:sp>
        <p:nvSpPr>
          <p:cNvPr id="493" name="Google Shape;493;p61"/>
          <p:cNvSpPr txBox="1"/>
          <p:nvPr/>
        </p:nvSpPr>
        <p:spPr>
          <a:xfrm>
            <a:off x="5594950" y="3328475"/>
            <a:ext cx="2941500" cy="1181400"/>
          </a:xfrm>
          <a:prstGeom prst="rect">
            <a:avLst/>
          </a:prstGeom>
          <a:noFill/>
          <a:ln>
            <a:noFill/>
          </a:ln>
        </p:spPr>
        <p:txBody>
          <a:bodyPr anchorCtr="0" anchor="b" bIns="91425" lIns="0" spcFirstLastPara="1" rIns="0" wrap="square" tIns="0">
            <a:noAutofit/>
          </a:bodyPr>
          <a:lstStyle/>
          <a:p>
            <a:pPr indent="0" lvl="0" marL="0" rtl="0" algn="l">
              <a:lnSpc>
                <a:spcPct val="90000"/>
              </a:lnSpc>
              <a:spcBef>
                <a:spcPts val="0"/>
              </a:spcBef>
              <a:spcAft>
                <a:spcPts val="0"/>
              </a:spcAft>
              <a:buClr>
                <a:schemeClr val="lt1"/>
              </a:buClr>
              <a:buSzPts val="1100"/>
              <a:buNone/>
            </a:pPr>
            <a:r>
              <a:t/>
            </a:r>
            <a:endParaRPr sz="1000">
              <a:solidFill>
                <a:schemeClr val="dk1"/>
              </a:solidFill>
              <a:latin typeface="Arimo"/>
              <a:ea typeface="Arimo"/>
              <a:cs typeface="Arimo"/>
              <a:sym typeface="Arimo"/>
            </a:endParaRPr>
          </a:p>
          <a:p>
            <a:pPr indent="0" lvl="0" marL="0" rtl="0" algn="l">
              <a:lnSpc>
                <a:spcPct val="90000"/>
              </a:lnSpc>
              <a:spcBef>
                <a:spcPts val="0"/>
              </a:spcBef>
              <a:spcAft>
                <a:spcPts val="0"/>
              </a:spcAft>
              <a:buClr>
                <a:schemeClr val="lt1"/>
              </a:buClr>
              <a:buSzPts val="1100"/>
              <a:buFont typeface="Arial"/>
              <a:buNone/>
            </a:pPr>
            <a:r>
              <a:t/>
            </a:r>
            <a:endParaRPr sz="1000">
              <a:solidFill>
                <a:schemeClr val="dk1"/>
              </a:solidFill>
              <a:latin typeface="Arimo"/>
              <a:ea typeface="Arimo"/>
              <a:cs typeface="Arimo"/>
              <a:sym typeface="Arimo"/>
            </a:endParaRPr>
          </a:p>
          <a:p>
            <a:pPr indent="0" lvl="0" marL="0" rtl="0" algn="l">
              <a:lnSpc>
                <a:spcPct val="90000"/>
              </a:lnSpc>
              <a:spcBef>
                <a:spcPts val="0"/>
              </a:spcBef>
              <a:spcAft>
                <a:spcPts val="0"/>
              </a:spcAft>
              <a:buClr>
                <a:schemeClr val="lt1"/>
              </a:buClr>
              <a:buSzPts val="1100"/>
              <a:buNone/>
            </a:pPr>
            <a:r>
              <a:t/>
            </a:r>
            <a:endParaRPr sz="1000">
              <a:solidFill>
                <a:schemeClr val="dk1"/>
              </a:solidFill>
              <a:latin typeface="Arimo"/>
              <a:ea typeface="Arimo"/>
              <a:cs typeface="Arimo"/>
              <a:sym typeface="Arimo"/>
            </a:endParaRPr>
          </a:p>
          <a:p>
            <a:pPr indent="0" lvl="0" marL="0" rtl="0" algn="l">
              <a:lnSpc>
                <a:spcPct val="90000"/>
              </a:lnSpc>
              <a:spcBef>
                <a:spcPts val="0"/>
              </a:spcBef>
              <a:spcAft>
                <a:spcPts val="0"/>
              </a:spcAft>
              <a:buClr>
                <a:schemeClr val="lt1"/>
              </a:buClr>
              <a:buSzPts val="1100"/>
              <a:buNone/>
            </a:pPr>
            <a:r>
              <a:t/>
            </a:r>
            <a:endParaRPr sz="1000">
              <a:solidFill>
                <a:schemeClr val="dk1"/>
              </a:solidFill>
              <a:latin typeface="Arimo"/>
              <a:ea typeface="Arimo"/>
              <a:cs typeface="Arimo"/>
              <a:sym typeface="Arimo"/>
            </a:endParaRPr>
          </a:p>
          <a:p>
            <a:pPr indent="0" lvl="0" marL="0" rtl="0" algn="l">
              <a:lnSpc>
                <a:spcPct val="90000"/>
              </a:lnSpc>
              <a:spcBef>
                <a:spcPts val="0"/>
              </a:spcBef>
              <a:spcAft>
                <a:spcPts val="0"/>
              </a:spcAft>
              <a:buClr>
                <a:schemeClr val="lt1"/>
              </a:buClr>
              <a:buSzPts val="1100"/>
              <a:buNone/>
            </a:pPr>
            <a:r>
              <a:t/>
            </a:r>
            <a:endParaRPr sz="1000">
              <a:solidFill>
                <a:schemeClr val="dk1"/>
              </a:solidFill>
              <a:latin typeface="Arimo"/>
              <a:ea typeface="Arimo"/>
              <a:cs typeface="Arimo"/>
              <a:sym typeface="Arimo"/>
            </a:endParaRPr>
          </a:p>
          <a:p>
            <a:pPr indent="0" lvl="0" marL="0" rtl="0" algn="l">
              <a:lnSpc>
                <a:spcPct val="90000"/>
              </a:lnSpc>
              <a:spcBef>
                <a:spcPts val="0"/>
              </a:spcBef>
              <a:spcAft>
                <a:spcPts val="0"/>
              </a:spcAft>
              <a:buClr>
                <a:schemeClr val="lt1"/>
              </a:buClr>
              <a:buSzPts val="1100"/>
              <a:buFont typeface="Arial"/>
              <a:buNone/>
            </a:pPr>
            <a:r>
              <a:rPr lang="en" sz="1600">
                <a:solidFill>
                  <a:schemeClr val="dk1"/>
                </a:solidFill>
                <a:latin typeface="Arimo"/>
                <a:ea typeface="Arimo"/>
                <a:cs typeface="Arimo"/>
                <a:sym typeface="Arimo"/>
              </a:rPr>
              <a:t>Thank you!</a:t>
            </a:r>
            <a:endParaRPr sz="1600">
              <a:solidFill>
                <a:schemeClr val="dk1"/>
              </a:solidFill>
              <a:latin typeface="Arimo"/>
              <a:ea typeface="Arimo"/>
              <a:cs typeface="Arimo"/>
              <a:sym typeface="Arimo"/>
            </a:endParaRPr>
          </a:p>
        </p:txBody>
      </p:sp>
      <p:sp>
        <p:nvSpPr>
          <p:cNvPr id="494" name="Google Shape;494;p61"/>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id="499" name="Google Shape;499;p62"/>
          <p:cNvPicPr preferRelativeResize="0"/>
          <p:nvPr/>
        </p:nvPicPr>
        <p:blipFill>
          <a:blip r:embed="rId3">
            <a:alphaModFix/>
          </a:blip>
          <a:stretch>
            <a:fillRect/>
          </a:stretch>
        </p:blipFill>
        <p:spPr>
          <a:xfrm>
            <a:off x="643325" y="1507850"/>
            <a:ext cx="8044624" cy="3188700"/>
          </a:xfrm>
          <a:prstGeom prst="rect">
            <a:avLst/>
          </a:prstGeom>
          <a:noFill/>
          <a:ln>
            <a:noFill/>
          </a:ln>
        </p:spPr>
      </p:pic>
      <p:sp>
        <p:nvSpPr>
          <p:cNvPr id="500" name="Google Shape;500;p62"/>
          <p:cNvSpPr txBox="1"/>
          <p:nvPr/>
        </p:nvSpPr>
        <p:spPr>
          <a:xfrm>
            <a:off x="725350" y="410300"/>
            <a:ext cx="6828600" cy="95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Arimo"/>
                <a:ea typeface="Arimo"/>
                <a:cs typeface="Arimo"/>
                <a:sym typeface="Arimo"/>
              </a:rPr>
              <a:t>Further graphs </a:t>
            </a:r>
            <a:r>
              <a:rPr b="1" lang="en" sz="1200">
                <a:solidFill>
                  <a:schemeClr val="dk1"/>
                </a:solidFill>
                <a:latin typeface="Arimo"/>
                <a:ea typeface="Arimo"/>
                <a:cs typeface="Arimo"/>
                <a:sym typeface="Arimo"/>
              </a:rPr>
              <a:t>confirming</a:t>
            </a:r>
            <a:r>
              <a:rPr b="1" lang="en" sz="1200">
                <a:solidFill>
                  <a:schemeClr val="dk1"/>
                </a:solidFill>
                <a:latin typeface="Arimo"/>
                <a:ea typeface="Arimo"/>
                <a:cs typeface="Arimo"/>
                <a:sym typeface="Arimo"/>
              </a:rPr>
              <a:t> revenue does not change when discounts are increased</a:t>
            </a:r>
            <a:endParaRPr b="1" sz="1200">
              <a:solidFill>
                <a:schemeClr val="dk1"/>
              </a:solidFill>
              <a:latin typeface="Arimo"/>
              <a:ea typeface="Arimo"/>
              <a:cs typeface="Arimo"/>
              <a:sym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363" name="Google Shape;363;p45"/>
          <p:cNvSpPr txBox="1"/>
          <p:nvPr>
            <p:ph idx="1" type="subTitle"/>
          </p:nvPr>
        </p:nvSpPr>
        <p:spPr>
          <a:xfrm>
            <a:off x="601325" y="3751025"/>
            <a:ext cx="576000" cy="576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1</a:t>
            </a:r>
            <a:endParaRPr/>
          </a:p>
        </p:txBody>
      </p:sp>
      <p:sp>
        <p:nvSpPr>
          <p:cNvPr id="364" name="Google Shape;364;p45"/>
          <p:cNvSpPr txBox="1"/>
          <p:nvPr>
            <p:ph type="title"/>
          </p:nvPr>
        </p:nvSpPr>
        <p:spPr>
          <a:xfrm>
            <a:off x="2598475" y="3493075"/>
            <a:ext cx="5985300" cy="99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What is the effect of Discounts?</a:t>
            </a:r>
            <a:endParaRPr/>
          </a:p>
        </p:txBody>
      </p:sp>
      <p:pic>
        <p:nvPicPr>
          <p:cNvPr id="365" name="Google Shape;365;p45"/>
          <p:cNvPicPr preferRelativeResize="0"/>
          <p:nvPr/>
        </p:nvPicPr>
        <p:blipFill>
          <a:blip r:embed="rId3">
            <a:alphaModFix/>
          </a:blip>
          <a:stretch>
            <a:fillRect/>
          </a:stretch>
        </p:blipFill>
        <p:spPr>
          <a:xfrm>
            <a:off x="2870675" y="1266100"/>
            <a:ext cx="3619500" cy="1733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6"/>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371" name="Google Shape;371;p46"/>
          <p:cNvSpPr txBox="1"/>
          <p:nvPr>
            <p:ph idx="1" type="subTitle"/>
          </p:nvPr>
        </p:nvSpPr>
        <p:spPr>
          <a:xfrm>
            <a:off x="601325" y="3751025"/>
            <a:ext cx="576000" cy="576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2</a:t>
            </a:r>
            <a:endParaRPr/>
          </a:p>
        </p:txBody>
      </p:sp>
      <p:sp>
        <p:nvSpPr>
          <p:cNvPr id="372" name="Google Shape;372;p46"/>
          <p:cNvSpPr txBox="1"/>
          <p:nvPr>
            <p:ph type="title"/>
          </p:nvPr>
        </p:nvSpPr>
        <p:spPr>
          <a:xfrm>
            <a:off x="2598475" y="3493075"/>
            <a:ext cx="5985300" cy="99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Are Discounts on Products beneficial for Eniac?</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378" name="Google Shape;378;p47"/>
          <p:cNvSpPr txBox="1"/>
          <p:nvPr>
            <p:ph idx="1" type="subTitle"/>
          </p:nvPr>
        </p:nvSpPr>
        <p:spPr>
          <a:xfrm>
            <a:off x="601325" y="3751025"/>
            <a:ext cx="576000" cy="5760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2</a:t>
            </a:r>
            <a:endParaRPr/>
          </a:p>
        </p:txBody>
      </p:sp>
      <p:sp>
        <p:nvSpPr>
          <p:cNvPr id="379" name="Google Shape;379;p47"/>
          <p:cNvSpPr txBox="1"/>
          <p:nvPr>
            <p:ph type="title"/>
          </p:nvPr>
        </p:nvSpPr>
        <p:spPr>
          <a:xfrm>
            <a:off x="2598475" y="3493075"/>
            <a:ext cx="5985300" cy="994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Are Discounts on Products beneficial for Eniac?</a:t>
            </a:r>
            <a:endParaRPr/>
          </a:p>
        </p:txBody>
      </p:sp>
      <p:sp>
        <p:nvSpPr>
          <p:cNvPr id="380" name="Google Shape;380;p47"/>
          <p:cNvSpPr txBox="1"/>
          <p:nvPr/>
        </p:nvSpPr>
        <p:spPr>
          <a:xfrm>
            <a:off x="1699800" y="1575300"/>
            <a:ext cx="5744400" cy="160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solidFill>
                  <a:schemeClr val="dk1"/>
                </a:solidFill>
                <a:latin typeface="Arimo"/>
                <a:ea typeface="Arimo"/>
                <a:cs typeface="Arimo"/>
                <a:sym typeface="Arimo"/>
              </a:rPr>
              <a:t>At the right time and at reasonable range discounts can be allowed</a:t>
            </a:r>
            <a:endParaRPr sz="2100">
              <a:solidFill>
                <a:schemeClr val="dk1"/>
              </a:solidFill>
              <a:latin typeface="Arimo"/>
              <a:ea typeface="Arimo"/>
              <a:cs typeface="Arimo"/>
              <a:sym typeface="Arim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nvSpPr>
        <p:spPr>
          <a:xfrm>
            <a:off x="3370375" y="402050"/>
            <a:ext cx="40371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dk1"/>
                </a:solidFill>
                <a:latin typeface="Arimo"/>
                <a:ea typeface="Arimo"/>
                <a:cs typeface="Arimo"/>
                <a:sym typeface="Arimo"/>
              </a:rPr>
              <a:t>Seasonality</a:t>
            </a:r>
            <a:endParaRPr sz="2900">
              <a:solidFill>
                <a:schemeClr val="dk1"/>
              </a:solidFill>
              <a:latin typeface="Arimo"/>
              <a:ea typeface="Arimo"/>
              <a:cs typeface="Arimo"/>
              <a:sym typeface="Arimo"/>
            </a:endParaRPr>
          </a:p>
        </p:txBody>
      </p:sp>
      <p:pic>
        <p:nvPicPr>
          <p:cNvPr id="386" name="Google Shape;386;p48"/>
          <p:cNvPicPr preferRelativeResize="0"/>
          <p:nvPr/>
        </p:nvPicPr>
        <p:blipFill>
          <a:blip r:embed="rId3">
            <a:alphaModFix/>
          </a:blip>
          <a:stretch>
            <a:fillRect/>
          </a:stretch>
        </p:blipFill>
        <p:spPr>
          <a:xfrm>
            <a:off x="152400" y="1379950"/>
            <a:ext cx="8839202" cy="3282020"/>
          </a:xfrm>
          <a:prstGeom prst="rect">
            <a:avLst/>
          </a:prstGeom>
          <a:noFill/>
          <a:ln>
            <a:noFill/>
          </a:ln>
        </p:spPr>
      </p:pic>
      <p:sp>
        <p:nvSpPr>
          <p:cNvPr id="387" name="Google Shape;387;p48"/>
          <p:cNvSpPr txBox="1"/>
          <p:nvPr/>
        </p:nvSpPr>
        <p:spPr>
          <a:xfrm rot="-2230586">
            <a:off x="5632372" y="1136620"/>
            <a:ext cx="1312159" cy="3809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80000"/>
                </a:solidFill>
                <a:latin typeface="Arimo"/>
                <a:ea typeface="Arimo"/>
                <a:cs typeface="Arimo"/>
                <a:sym typeface="Arimo"/>
              </a:rPr>
              <a:t>Halloween</a:t>
            </a:r>
            <a:endParaRPr sz="1200">
              <a:solidFill>
                <a:srgbClr val="980000"/>
              </a:solidFill>
              <a:latin typeface="Arimo"/>
              <a:ea typeface="Arimo"/>
              <a:cs typeface="Arimo"/>
              <a:sym typeface="Arimo"/>
            </a:endParaRPr>
          </a:p>
        </p:txBody>
      </p:sp>
      <p:sp>
        <p:nvSpPr>
          <p:cNvPr id="388" name="Google Shape;388;p48"/>
          <p:cNvSpPr txBox="1"/>
          <p:nvPr/>
        </p:nvSpPr>
        <p:spPr>
          <a:xfrm rot="-2230586">
            <a:off x="6198272" y="1094270"/>
            <a:ext cx="1312159" cy="3809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80000"/>
                </a:solidFill>
                <a:latin typeface="Arimo"/>
                <a:ea typeface="Arimo"/>
                <a:cs typeface="Arimo"/>
                <a:sym typeface="Arimo"/>
              </a:rPr>
              <a:t>Black Friday</a:t>
            </a:r>
            <a:endParaRPr sz="1200">
              <a:solidFill>
                <a:srgbClr val="980000"/>
              </a:solidFill>
              <a:latin typeface="Arimo"/>
              <a:ea typeface="Arimo"/>
              <a:cs typeface="Arimo"/>
              <a:sym typeface="Arimo"/>
            </a:endParaRPr>
          </a:p>
        </p:txBody>
      </p:sp>
      <p:sp>
        <p:nvSpPr>
          <p:cNvPr id="389" name="Google Shape;389;p48"/>
          <p:cNvSpPr txBox="1"/>
          <p:nvPr/>
        </p:nvSpPr>
        <p:spPr>
          <a:xfrm rot="-2230586">
            <a:off x="6604672" y="1136620"/>
            <a:ext cx="1312159" cy="3809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80000"/>
                </a:solidFill>
                <a:latin typeface="Arimo"/>
                <a:ea typeface="Arimo"/>
                <a:cs typeface="Arimo"/>
                <a:sym typeface="Arimo"/>
              </a:rPr>
              <a:t>Christmas</a:t>
            </a:r>
            <a:endParaRPr sz="1200">
              <a:solidFill>
                <a:srgbClr val="980000"/>
              </a:solidFill>
              <a:latin typeface="Arimo"/>
              <a:ea typeface="Arimo"/>
              <a:cs typeface="Arimo"/>
              <a:sym typeface="Arimo"/>
            </a:endParaRPr>
          </a:p>
        </p:txBody>
      </p:sp>
      <p:sp>
        <p:nvSpPr>
          <p:cNvPr id="390" name="Google Shape;390;p48"/>
          <p:cNvSpPr txBox="1"/>
          <p:nvPr/>
        </p:nvSpPr>
        <p:spPr>
          <a:xfrm rot="-2230586">
            <a:off x="7003222" y="1020170"/>
            <a:ext cx="1312159" cy="3809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80000"/>
                </a:solidFill>
                <a:latin typeface="Arimo"/>
                <a:ea typeface="Arimo"/>
                <a:cs typeface="Arimo"/>
                <a:sym typeface="Arimo"/>
              </a:rPr>
              <a:t>New Year</a:t>
            </a:r>
            <a:endParaRPr sz="1200">
              <a:solidFill>
                <a:srgbClr val="980000"/>
              </a:solidFill>
              <a:latin typeface="Arimo"/>
              <a:ea typeface="Arimo"/>
              <a:cs typeface="Arimo"/>
              <a:sym typeface="Arimo"/>
            </a:endParaRPr>
          </a:p>
        </p:txBody>
      </p:sp>
      <p:sp>
        <p:nvSpPr>
          <p:cNvPr id="391" name="Google Shape;391;p48"/>
          <p:cNvSpPr txBox="1"/>
          <p:nvPr/>
        </p:nvSpPr>
        <p:spPr>
          <a:xfrm rot="-2230586">
            <a:off x="1149272" y="1136620"/>
            <a:ext cx="1312159" cy="3809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80000"/>
                </a:solidFill>
                <a:latin typeface="Arimo"/>
                <a:ea typeface="Arimo"/>
                <a:cs typeface="Arimo"/>
                <a:sym typeface="Arimo"/>
              </a:rPr>
              <a:t>Valentine’s</a:t>
            </a:r>
            <a:endParaRPr sz="1200">
              <a:solidFill>
                <a:srgbClr val="980000"/>
              </a:solidFill>
              <a:latin typeface="Arimo"/>
              <a:ea typeface="Arimo"/>
              <a:cs typeface="Arimo"/>
              <a:sym typeface="Arimo"/>
            </a:endParaRPr>
          </a:p>
        </p:txBody>
      </p:sp>
      <p:sp>
        <p:nvSpPr>
          <p:cNvPr id="392" name="Google Shape;392;p48"/>
          <p:cNvSpPr txBox="1"/>
          <p:nvPr/>
        </p:nvSpPr>
        <p:spPr>
          <a:xfrm rot="-2230586">
            <a:off x="7473872" y="1136620"/>
            <a:ext cx="1312159" cy="3809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80000"/>
                </a:solidFill>
                <a:latin typeface="Arimo"/>
                <a:ea typeface="Arimo"/>
                <a:cs typeface="Arimo"/>
                <a:sym typeface="Arimo"/>
              </a:rPr>
              <a:t>Valentine’s</a:t>
            </a:r>
            <a:endParaRPr sz="1200">
              <a:solidFill>
                <a:srgbClr val="980000"/>
              </a:solidFill>
              <a:latin typeface="Arimo"/>
              <a:ea typeface="Arimo"/>
              <a:cs typeface="Arimo"/>
              <a:sym typeface="Arimo"/>
            </a:endParaRPr>
          </a:p>
        </p:txBody>
      </p:sp>
      <p:sp>
        <p:nvSpPr>
          <p:cNvPr id="393" name="Google Shape;393;p48"/>
          <p:cNvSpPr txBox="1"/>
          <p:nvPr/>
        </p:nvSpPr>
        <p:spPr>
          <a:xfrm rot="-2230586">
            <a:off x="503047" y="1136620"/>
            <a:ext cx="1312159" cy="3809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80000"/>
                </a:solidFill>
                <a:latin typeface="Arimo"/>
                <a:ea typeface="Arimo"/>
                <a:cs typeface="Arimo"/>
                <a:sym typeface="Arimo"/>
              </a:rPr>
              <a:t>King’s Day</a:t>
            </a:r>
            <a:endParaRPr sz="1200">
              <a:solidFill>
                <a:srgbClr val="980000"/>
              </a:solidFill>
              <a:latin typeface="Arimo"/>
              <a:ea typeface="Arimo"/>
              <a:cs typeface="Arimo"/>
              <a:sym typeface="Arimo"/>
            </a:endParaRPr>
          </a:p>
        </p:txBody>
      </p:sp>
      <p:sp>
        <p:nvSpPr>
          <p:cNvPr id="394" name="Google Shape;394;p48"/>
          <p:cNvSpPr txBox="1"/>
          <p:nvPr/>
        </p:nvSpPr>
        <p:spPr>
          <a:xfrm rot="-2230586">
            <a:off x="7252337" y="1032572"/>
            <a:ext cx="1312159" cy="38094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980000"/>
                </a:solidFill>
                <a:latin typeface="Arimo"/>
                <a:ea typeface="Arimo"/>
                <a:cs typeface="Arimo"/>
                <a:sym typeface="Arimo"/>
              </a:rPr>
              <a:t>King’s Day</a:t>
            </a:r>
            <a:endParaRPr sz="1200">
              <a:solidFill>
                <a:srgbClr val="980000"/>
              </a:solidFill>
              <a:latin typeface="Arimo"/>
              <a:ea typeface="Arimo"/>
              <a:cs typeface="Arimo"/>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49"/>
          <p:cNvPicPr preferRelativeResize="0"/>
          <p:nvPr/>
        </p:nvPicPr>
        <p:blipFill>
          <a:blip r:embed="rId3">
            <a:alphaModFix/>
          </a:blip>
          <a:stretch>
            <a:fillRect/>
          </a:stretch>
        </p:blipFill>
        <p:spPr>
          <a:xfrm>
            <a:off x="93800" y="1744038"/>
            <a:ext cx="8839202" cy="3282020"/>
          </a:xfrm>
          <a:prstGeom prst="rect">
            <a:avLst/>
          </a:prstGeom>
          <a:noFill/>
          <a:ln>
            <a:noFill/>
          </a:ln>
        </p:spPr>
      </p:pic>
      <p:sp>
        <p:nvSpPr>
          <p:cNvPr id="400" name="Google Shape;400;p49"/>
          <p:cNvSpPr/>
          <p:nvPr/>
        </p:nvSpPr>
        <p:spPr>
          <a:xfrm>
            <a:off x="4059125" y="4007825"/>
            <a:ext cx="1062300" cy="6888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cxnSp>
        <p:nvCxnSpPr>
          <p:cNvPr id="401" name="Google Shape;401;p49"/>
          <p:cNvCxnSpPr/>
          <p:nvPr/>
        </p:nvCxnSpPr>
        <p:spPr>
          <a:xfrm>
            <a:off x="2791625" y="2249354"/>
            <a:ext cx="1267500" cy="1736400"/>
          </a:xfrm>
          <a:prstGeom prst="straightConnector1">
            <a:avLst/>
          </a:prstGeom>
          <a:noFill/>
          <a:ln cap="flat" cmpd="sng" w="9525">
            <a:solidFill>
              <a:srgbClr val="980000"/>
            </a:solidFill>
            <a:prstDash val="solid"/>
            <a:round/>
            <a:headEnd len="med" w="med" type="none"/>
            <a:tailEnd len="med" w="med" type="none"/>
          </a:ln>
        </p:spPr>
      </p:cxnSp>
      <p:cxnSp>
        <p:nvCxnSpPr>
          <p:cNvPr id="402" name="Google Shape;402;p49"/>
          <p:cNvCxnSpPr/>
          <p:nvPr/>
        </p:nvCxnSpPr>
        <p:spPr>
          <a:xfrm flipH="1">
            <a:off x="5136100" y="2249375"/>
            <a:ext cx="3546300" cy="1743900"/>
          </a:xfrm>
          <a:prstGeom prst="straightConnector1">
            <a:avLst/>
          </a:prstGeom>
          <a:noFill/>
          <a:ln cap="flat" cmpd="sng" w="9525">
            <a:solidFill>
              <a:srgbClr val="980000"/>
            </a:solidFill>
            <a:prstDash val="solid"/>
            <a:round/>
            <a:headEnd len="med" w="med" type="none"/>
            <a:tailEnd len="med" w="med" type="none"/>
          </a:ln>
        </p:spPr>
      </p:cxnSp>
      <p:pic>
        <p:nvPicPr>
          <p:cNvPr id="403" name="Google Shape;403;p49"/>
          <p:cNvPicPr preferRelativeResize="0"/>
          <p:nvPr/>
        </p:nvPicPr>
        <p:blipFill>
          <a:blip r:embed="rId4">
            <a:alphaModFix/>
          </a:blip>
          <a:stretch>
            <a:fillRect/>
          </a:stretch>
        </p:blipFill>
        <p:spPr>
          <a:xfrm>
            <a:off x="2785700" y="0"/>
            <a:ext cx="5933350" cy="229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50"/>
          <p:cNvPicPr preferRelativeResize="0"/>
          <p:nvPr/>
        </p:nvPicPr>
        <p:blipFill>
          <a:blip r:embed="rId3">
            <a:alphaModFix/>
          </a:blip>
          <a:stretch>
            <a:fillRect/>
          </a:stretch>
        </p:blipFill>
        <p:spPr>
          <a:xfrm>
            <a:off x="152400" y="1507075"/>
            <a:ext cx="8839200" cy="3483460"/>
          </a:xfrm>
          <a:prstGeom prst="rect">
            <a:avLst/>
          </a:prstGeom>
          <a:noFill/>
          <a:ln>
            <a:noFill/>
          </a:ln>
        </p:spPr>
      </p:pic>
      <p:sp>
        <p:nvSpPr>
          <p:cNvPr id="409" name="Google Shape;409;p50"/>
          <p:cNvSpPr txBox="1"/>
          <p:nvPr/>
        </p:nvSpPr>
        <p:spPr>
          <a:xfrm>
            <a:off x="3370375" y="402050"/>
            <a:ext cx="40371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dk1"/>
                </a:solidFill>
                <a:latin typeface="Arimo"/>
                <a:ea typeface="Arimo"/>
                <a:cs typeface="Arimo"/>
                <a:sym typeface="Arimo"/>
              </a:rPr>
              <a:t>Seasonality</a:t>
            </a:r>
            <a:endParaRPr sz="2900">
              <a:solidFill>
                <a:schemeClr val="dk1"/>
              </a:solidFill>
              <a:latin typeface="Arimo"/>
              <a:ea typeface="Arimo"/>
              <a:cs typeface="Arimo"/>
              <a:sym typeface="Arimo"/>
            </a:endParaRPr>
          </a:p>
        </p:txBody>
      </p:sp>
      <p:sp>
        <p:nvSpPr>
          <p:cNvPr id="410" name="Google Shape;410;p50"/>
          <p:cNvSpPr txBox="1"/>
          <p:nvPr/>
        </p:nvSpPr>
        <p:spPr>
          <a:xfrm>
            <a:off x="4234450" y="1972750"/>
            <a:ext cx="12489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latin typeface="Arimo"/>
                <a:ea typeface="Arimo"/>
                <a:cs typeface="Arimo"/>
                <a:sym typeface="Arimo"/>
              </a:rPr>
              <a:t>High discount</a:t>
            </a:r>
            <a:endParaRPr b="1" sz="1200">
              <a:solidFill>
                <a:srgbClr val="FF0000"/>
              </a:solidFill>
              <a:latin typeface="Arimo"/>
              <a:ea typeface="Arimo"/>
              <a:cs typeface="Arimo"/>
              <a:sym typeface="Arimo"/>
            </a:endParaRPr>
          </a:p>
          <a:p>
            <a:pPr indent="0" lvl="0" marL="0" rtl="0" algn="l">
              <a:spcBef>
                <a:spcPts val="0"/>
              </a:spcBef>
              <a:spcAft>
                <a:spcPts val="0"/>
              </a:spcAft>
              <a:buNone/>
            </a:pPr>
            <a:r>
              <a:rPr b="1" lang="en" sz="1200">
                <a:solidFill>
                  <a:srgbClr val="FF0000"/>
                </a:solidFill>
                <a:latin typeface="Arimo"/>
                <a:ea typeface="Arimo"/>
                <a:cs typeface="Arimo"/>
                <a:sym typeface="Arimo"/>
              </a:rPr>
              <a:t>No impact</a:t>
            </a:r>
            <a:br>
              <a:rPr b="1" lang="en" sz="1200">
                <a:solidFill>
                  <a:srgbClr val="FF0000"/>
                </a:solidFill>
                <a:latin typeface="Arimo"/>
                <a:ea typeface="Arimo"/>
                <a:cs typeface="Arimo"/>
                <a:sym typeface="Arimo"/>
              </a:rPr>
            </a:br>
            <a:endParaRPr b="1" sz="1200">
              <a:solidFill>
                <a:srgbClr val="FF0000"/>
              </a:solidFill>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51"/>
          <p:cNvPicPr preferRelativeResize="0"/>
          <p:nvPr/>
        </p:nvPicPr>
        <p:blipFill>
          <a:blip r:embed="rId3">
            <a:alphaModFix/>
          </a:blip>
          <a:stretch>
            <a:fillRect/>
          </a:stretch>
        </p:blipFill>
        <p:spPr>
          <a:xfrm>
            <a:off x="152400" y="1507075"/>
            <a:ext cx="8839200" cy="3483460"/>
          </a:xfrm>
          <a:prstGeom prst="rect">
            <a:avLst/>
          </a:prstGeom>
          <a:noFill/>
          <a:ln>
            <a:noFill/>
          </a:ln>
        </p:spPr>
      </p:pic>
      <p:cxnSp>
        <p:nvCxnSpPr>
          <p:cNvPr id="416" name="Google Shape;416;p51"/>
          <p:cNvCxnSpPr/>
          <p:nvPr/>
        </p:nvCxnSpPr>
        <p:spPr>
          <a:xfrm>
            <a:off x="1504950" y="1708150"/>
            <a:ext cx="0" cy="2963400"/>
          </a:xfrm>
          <a:prstGeom prst="straightConnector1">
            <a:avLst/>
          </a:prstGeom>
          <a:noFill/>
          <a:ln cap="flat" cmpd="sng" w="19050">
            <a:solidFill>
              <a:srgbClr val="0000FF"/>
            </a:solidFill>
            <a:prstDash val="lgDashDot"/>
            <a:round/>
            <a:headEnd len="med" w="med" type="none"/>
            <a:tailEnd len="med" w="med" type="none"/>
          </a:ln>
        </p:spPr>
      </p:cxnSp>
      <p:sp>
        <p:nvSpPr>
          <p:cNvPr id="417" name="Google Shape;417;p51"/>
          <p:cNvSpPr txBox="1"/>
          <p:nvPr/>
        </p:nvSpPr>
        <p:spPr>
          <a:xfrm>
            <a:off x="3370375" y="402050"/>
            <a:ext cx="40371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dk1"/>
                </a:solidFill>
                <a:latin typeface="Arimo"/>
                <a:ea typeface="Arimo"/>
                <a:cs typeface="Arimo"/>
                <a:sym typeface="Arimo"/>
              </a:rPr>
              <a:t>Seasonality</a:t>
            </a:r>
            <a:endParaRPr sz="2900">
              <a:solidFill>
                <a:schemeClr val="dk1"/>
              </a:solidFill>
              <a:latin typeface="Arimo"/>
              <a:ea typeface="Arimo"/>
              <a:cs typeface="Arimo"/>
              <a:sym typeface="Arimo"/>
            </a:endParaRPr>
          </a:p>
        </p:txBody>
      </p:sp>
      <p:cxnSp>
        <p:nvCxnSpPr>
          <p:cNvPr id="418" name="Google Shape;418;p51"/>
          <p:cNvCxnSpPr/>
          <p:nvPr/>
        </p:nvCxnSpPr>
        <p:spPr>
          <a:xfrm>
            <a:off x="4144450" y="1708150"/>
            <a:ext cx="0" cy="2963400"/>
          </a:xfrm>
          <a:prstGeom prst="straightConnector1">
            <a:avLst/>
          </a:prstGeom>
          <a:noFill/>
          <a:ln cap="flat" cmpd="sng" w="19050">
            <a:solidFill>
              <a:srgbClr val="0000FF"/>
            </a:solidFill>
            <a:prstDash val="lgDashDot"/>
            <a:round/>
            <a:headEnd len="med" w="med" type="none"/>
            <a:tailEnd len="med" w="med" type="none"/>
          </a:ln>
        </p:spPr>
      </p:cxnSp>
      <p:cxnSp>
        <p:nvCxnSpPr>
          <p:cNvPr id="419" name="Google Shape;419;p51"/>
          <p:cNvCxnSpPr/>
          <p:nvPr/>
        </p:nvCxnSpPr>
        <p:spPr>
          <a:xfrm>
            <a:off x="5905500" y="1708150"/>
            <a:ext cx="0" cy="2963400"/>
          </a:xfrm>
          <a:prstGeom prst="straightConnector1">
            <a:avLst/>
          </a:prstGeom>
          <a:noFill/>
          <a:ln cap="flat" cmpd="sng" w="19050">
            <a:solidFill>
              <a:srgbClr val="0000FF"/>
            </a:solidFill>
            <a:prstDash val="lgDashDot"/>
            <a:round/>
            <a:headEnd len="med" w="med" type="none"/>
            <a:tailEnd len="med" w="med" type="none"/>
          </a:ln>
        </p:spPr>
      </p:cxnSp>
      <p:sp>
        <p:nvSpPr>
          <p:cNvPr id="420" name="Google Shape;420;p51"/>
          <p:cNvSpPr/>
          <p:nvPr/>
        </p:nvSpPr>
        <p:spPr>
          <a:xfrm>
            <a:off x="1409700" y="1274233"/>
            <a:ext cx="180000" cy="349200"/>
          </a:xfrm>
          <a:prstGeom prst="down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421" name="Google Shape;421;p51"/>
          <p:cNvSpPr/>
          <p:nvPr/>
        </p:nvSpPr>
        <p:spPr>
          <a:xfrm>
            <a:off x="4054450" y="1229758"/>
            <a:ext cx="180000" cy="349200"/>
          </a:xfrm>
          <a:prstGeom prst="down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422" name="Google Shape;422;p51"/>
          <p:cNvSpPr/>
          <p:nvPr/>
        </p:nvSpPr>
        <p:spPr>
          <a:xfrm>
            <a:off x="5815500" y="1261508"/>
            <a:ext cx="180000" cy="349200"/>
          </a:xfrm>
          <a:prstGeom prst="down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423" name="Google Shape;423;p51"/>
          <p:cNvSpPr txBox="1"/>
          <p:nvPr/>
        </p:nvSpPr>
        <p:spPr>
          <a:xfrm>
            <a:off x="4234450" y="1972750"/>
            <a:ext cx="1248900" cy="2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0000"/>
                </a:solidFill>
                <a:latin typeface="Arimo"/>
                <a:ea typeface="Arimo"/>
                <a:cs typeface="Arimo"/>
                <a:sym typeface="Arimo"/>
              </a:rPr>
              <a:t>High discount</a:t>
            </a:r>
            <a:endParaRPr b="1" sz="1200">
              <a:solidFill>
                <a:srgbClr val="FF0000"/>
              </a:solidFill>
              <a:latin typeface="Arimo"/>
              <a:ea typeface="Arimo"/>
              <a:cs typeface="Arimo"/>
              <a:sym typeface="Arimo"/>
            </a:endParaRPr>
          </a:p>
          <a:p>
            <a:pPr indent="0" lvl="0" marL="0" rtl="0" algn="l">
              <a:spcBef>
                <a:spcPts val="0"/>
              </a:spcBef>
              <a:spcAft>
                <a:spcPts val="0"/>
              </a:spcAft>
              <a:buNone/>
            </a:pPr>
            <a:r>
              <a:rPr b="1" lang="en" sz="1200">
                <a:solidFill>
                  <a:srgbClr val="FF0000"/>
                </a:solidFill>
                <a:latin typeface="Arimo"/>
                <a:ea typeface="Arimo"/>
                <a:cs typeface="Arimo"/>
                <a:sym typeface="Arimo"/>
              </a:rPr>
              <a:t>No impact</a:t>
            </a:r>
            <a:br>
              <a:rPr b="1" lang="en" sz="1200">
                <a:solidFill>
                  <a:srgbClr val="FF0000"/>
                </a:solidFill>
                <a:latin typeface="Arimo"/>
                <a:ea typeface="Arimo"/>
                <a:cs typeface="Arimo"/>
                <a:sym typeface="Arimo"/>
              </a:rPr>
            </a:br>
            <a:endParaRPr b="1" sz="1200">
              <a:solidFill>
                <a:srgbClr val="FF0000"/>
              </a:solidFill>
              <a:latin typeface="Arimo"/>
              <a:ea typeface="Arimo"/>
              <a:cs typeface="Arimo"/>
              <a:sym typeface="Arimo"/>
            </a:endParaRPr>
          </a:p>
        </p:txBody>
      </p:sp>
      <p:cxnSp>
        <p:nvCxnSpPr>
          <p:cNvPr id="424" name="Google Shape;424;p51"/>
          <p:cNvCxnSpPr/>
          <p:nvPr/>
        </p:nvCxnSpPr>
        <p:spPr>
          <a:xfrm>
            <a:off x="1985433" y="1708150"/>
            <a:ext cx="0" cy="2963400"/>
          </a:xfrm>
          <a:prstGeom prst="straightConnector1">
            <a:avLst/>
          </a:prstGeom>
          <a:noFill/>
          <a:ln cap="flat" cmpd="sng" w="19050">
            <a:solidFill>
              <a:srgbClr val="0000FF"/>
            </a:solidFill>
            <a:prstDash val="lgDashDot"/>
            <a:round/>
            <a:headEnd len="med" w="med" type="none"/>
            <a:tailEnd len="med" w="med" type="none"/>
          </a:ln>
        </p:spPr>
      </p:cxnSp>
      <p:sp>
        <p:nvSpPr>
          <p:cNvPr id="425" name="Google Shape;425;p51"/>
          <p:cNvSpPr/>
          <p:nvPr/>
        </p:nvSpPr>
        <p:spPr>
          <a:xfrm>
            <a:off x="1895425" y="1229758"/>
            <a:ext cx="180000" cy="349200"/>
          </a:xfrm>
          <a:prstGeom prst="downArrow">
            <a:avLst>
              <a:gd fmla="val 50000" name="adj1"/>
              <a:gd fmla="val 50000" name="adj2"/>
            </a:avLst>
          </a:prstGeom>
          <a:solidFill>
            <a:srgbClr val="A64D7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52"/>
          <p:cNvPicPr preferRelativeResize="0"/>
          <p:nvPr/>
        </p:nvPicPr>
        <p:blipFill>
          <a:blip r:embed="rId3">
            <a:alphaModFix/>
          </a:blip>
          <a:stretch>
            <a:fillRect/>
          </a:stretch>
        </p:blipFill>
        <p:spPr>
          <a:xfrm>
            <a:off x="152400" y="1507075"/>
            <a:ext cx="8839200" cy="3483460"/>
          </a:xfrm>
          <a:prstGeom prst="rect">
            <a:avLst/>
          </a:prstGeom>
          <a:noFill/>
          <a:ln>
            <a:noFill/>
          </a:ln>
        </p:spPr>
      </p:pic>
      <p:sp>
        <p:nvSpPr>
          <p:cNvPr id="431" name="Google Shape;431;p52"/>
          <p:cNvSpPr txBox="1"/>
          <p:nvPr/>
        </p:nvSpPr>
        <p:spPr>
          <a:xfrm>
            <a:off x="3370375" y="402050"/>
            <a:ext cx="4037100" cy="7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dk1"/>
                </a:solidFill>
                <a:latin typeface="Arimo"/>
                <a:ea typeface="Arimo"/>
                <a:cs typeface="Arimo"/>
                <a:sym typeface="Arimo"/>
              </a:rPr>
              <a:t>Seasonality</a:t>
            </a:r>
            <a:endParaRPr sz="2900">
              <a:solidFill>
                <a:schemeClr val="dk1"/>
              </a:solidFill>
              <a:latin typeface="Arimo"/>
              <a:ea typeface="Arimo"/>
              <a:cs typeface="Arimo"/>
              <a:sym typeface="Arimo"/>
            </a:endParaRPr>
          </a:p>
        </p:txBody>
      </p:sp>
      <p:sp>
        <p:nvSpPr>
          <p:cNvPr id="432" name="Google Shape;432;p52"/>
          <p:cNvSpPr/>
          <p:nvPr/>
        </p:nvSpPr>
        <p:spPr>
          <a:xfrm>
            <a:off x="1857800" y="1882950"/>
            <a:ext cx="1062300" cy="2703900"/>
          </a:xfrm>
          <a:prstGeom prst="rect">
            <a:avLst/>
          </a:prstGeom>
          <a:noFill/>
          <a:ln cap="flat" cmpd="sng" w="38100">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433" name="Google Shape;433;p52"/>
          <p:cNvSpPr txBox="1"/>
          <p:nvPr/>
        </p:nvSpPr>
        <p:spPr>
          <a:xfrm>
            <a:off x="2875725" y="1882950"/>
            <a:ext cx="13971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rimo"/>
                <a:ea typeface="Arimo"/>
                <a:cs typeface="Arimo"/>
                <a:sym typeface="Arimo"/>
              </a:rPr>
              <a:t>Lowest revenue</a:t>
            </a:r>
            <a:endParaRPr sz="1200">
              <a:solidFill>
                <a:schemeClr val="dk1"/>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duct demo | Human focus">
  <a:themeElements>
    <a:clrScheme name="Simple Light">
      <a:dk1>
        <a:srgbClr val="3C4043"/>
      </a:dk1>
      <a:lt1>
        <a:srgbClr val="000000"/>
      </a:lt1>
      <a:dk2>
        <a:srgbClr val="F4F4F4"/>
      </a:dk2>
      <a:lt2>
        <a:srgbClr val="FFFFFF"/>
      </a:lt2>
      <a:accent1>
        <a:srgbClr val="FDD198"/>
      </a:accent1>
      <a:accent2>
        <a:srgbClr val="F4F4F4"/>
      </a:accent2>
      <a:accent3>
        <a:srgbClr val="B7B7B7"/>
      </a:accent3>
      <a:accent4>
        <a:srgbClr val="FFA767"/>
      </a:accent4>
      <a:accent5>
        <a:srgbClr val="FFF2DC"/>
      </a:accent5>
      <a:accent6>
        <a:srgbClr val="F0C894"/>
      </a:accent6>
      <a:hlink>
        <a:srgbClr val="CAA9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