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29775" y="2229550"/>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Churn is indeed high in the SME division </a:t>
            </a: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 9.7% across 14606 customers</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Predictive model can predict churn, but the main driver is not customer price sensitivity </a:t>
            </a:r>
          </a:p>
          <a:p>
            <a:pPr marL="324000" marR="0" lvl="1" indent="-216000" algn="l" rtl="0">
              <a:lnSpc>
                <a:spcPct val="100000"/>
              </a:lnSpc>
              <a:spcBef>
                <a:spcPts val="300"/>
              </a:spcBef>
              <a:spcAft>
                <a:spcPts val="0"/>
              </a:spcAft>
              <a:buClr>
                <a:srgbClr val="28BA73"/>
              </a:buClr>
              <a:buSzPts val="1600"/>
              <a:buFont typeface="Trebuchet MS"/>
              <a:buChar char="•"/>
            </a:pPr>
            <a:endParaRPr lang="en-US" sz="1600" dirty="0">
              <a:solidFill>
                <a:schemeClr val="dk1"/>
              </a:solidFill>
              <a:latin typeface="Trebuchet MS"/>
              <a:ea typeface="Trebuchet MS"/>
              <a:cs typeface="Trebuchet MS"/>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Yearly consumption, forecasted consumption and net margin are the 3 largest drivers</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Discount strategy of 20% is effective but only if targeted appropriately </a:t>
            </a:r>
          </a:p>
          <a:p>
            <a:pPr marL="323999" marR="0" lvl="1" indent="-216000" algn="l" rtl="0">
              <a:lnSpc>
                <a:spcPct val="100000"/>
              </a:lnSpc>
              <a:spcBef>
                <a:spcPts val="300"/>
              </a:spcBef>
              <a:spcAft>
                <a:spcPts val="0"/>
              </a:spcAft>
              <a:buClr>
                <a:srgbClr val="28BA73"/>
              </a:buClr>
              <a:buSzPts val="1600"/>
              <a:buFont typeface="Trebuchet MS"/>
              <a:buChar char="•"/>
            </a:pPr>
            <a:endParaRPr lang="en-US" sz="1600" dirty="0">
              <a:solidFill>
                <a:schemeClr val="dk1"/>
              </a:solidFill>
              <a:latin typeface="Trebuchet MS"/>
              <a:ea typeface="Trebuchet MS"/>
              <a:cs typeface="Trebuchet MS"/>
              <a:sym typeface="Trebuchet MS"/>
            </a:endParaRP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Offer discount to only to high-value customers with high churn probability</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73</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Surekha Chathampally</cp:lastModifiedBy>
  <cp:revision>2</cp:revision>
  <dcterms:created xsi:type="dcterms:W3CDTF">2016-11-04T11:46:04Z</dcterms:created>
  <dcterms:modified xsi:type="dcterms:W3CDTF">2024-08-08T00:30:18Z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