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3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75D32-9E11-5D28-9E1E-1F7A1725B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266" y="531814"/>
            <a:ext cx="7220932" cy="1674058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4000" b="1" dirty="0"/>
            </a:br>
            <a:r>
              <a:rPr lang="en-US" sz="4000" b="1" dirty="0"/>
              <a:t>PREDICTIVE MODEL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803EFCD-EE34-4F9B-896E-857170114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3"/>
            <a:ext cx="12192000" cy="401478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A logo of an airline&#10;&#10;Description automatically generated">
            <a:extLst>
              <a:ext uri="{FF2B5EF4-FFF2-40B4-BE49-F238E27FC236}">
                <a16:creationId xmlns:a16="http://schemas.microsoft.com/office/drawing/2014/main" id="{04295C7D-1461-2210-E9BB-DBDED50C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8" y="4578359"/>
            <a:ext cx="5916823" cy="1747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ECD1B-4633-1DC5-3F97-0847618933C3}"/>
              </a:ext>
            </a:extLst>
          </p:cNvPr>
          <p:cNvSpPr txBox="1"/>
          <p:nvPr/>
        </p:nvSpPr>
        <p:spPr>
          <a:xfrm>
            <a:off x="4996206" y="135102"/>
            <a:ext cx="2356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purpose of Forage Internship </a:t>
            </a:r>
          </a:p>
        </p:txBody>
      </p:sp>
    </p:spTree>
    <p:extLst>
      <p:ext uri="{BB962C8B-B14F-4D97-AF65-F5344CB8AC3E}">
        <p14:creationId xmlns:p14="http://schemas.microsoft.com/office/powerpoint/2010/main" val="1448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852F-BD06-E482-72CC-EE4B9544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32" y="-1"/>
            <a:ext cx="10831812" cy="1329179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PREDICTIVE MODEL TO UNDERSTAND FACTORS THAT INFLUENCE BUYING BEHAVIOUR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E7DF3-6AA2-38D9-B984-80F3B9D34889}"/>
              </a:ext>
            </a:extLst>
          </p:cNvPr>
          <p:cNvSpPr txBox="1"/>
          <p:nvPr/>
        </p:nvSpPr>
        <p:spPr>
          <a:xfrm>
            <a:off x="4996206" y="135102"/>
            <a:ext cx="2356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purpose of Forage Internship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E787F-6980-6C62-B8FA-DE3FEF8A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>
                    <a:alpha val="60000"/>
                  </a:srgbClr>
                </a:solidFill>
                <a:latin typeface="+mj-lt"/>
              </a:rPr>
              <a:t>Mutual Information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ECFB2-8AD3-1BD9-DEFE-1208DEBF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1" y="2217296"/>
            <a:ext cx="6068969" cy="3412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6BF32-0868-81B1-9903-156278F01C6E}"/>
              </a:ext>
            </a:extLst>
          </p:cNvPr>
          <p:cNvSpPr txBox="1"/>
          <p:nvPr/>
        </p:nvSpPr>
        <p:spPr>
          <a:xfrm>
            <a:off x="7058369" y="1892395"/>
            <a:ext cx="516588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top 5 features which are depended on booking complete feature </a:t>
            </a:r>
          </a:p>
          <a:p>
            <a:r>
              <a:rPr lang="en-US" sz="1400" b="1" dirty="0"/>
              <a:t>1. Route</a:t>
            </a:r>
          </a:p>
          <a:p>
            <a:r>
              <a:rPr lang="en-US" sz="1400" b="1" dirty="0"/>
              <a:t>2. Booking origin</a:t>
            </a:r>
          </a:p>
          <a:p>
            <a:r>
              <a:rPr lang="en-US" sz="1400" b="1" dirty="0"/>
              <a:t>3. Flight duration</a:t>
            </a:r>
          </a:p>
          <a:p>
            <a:r>
              <a:rPr lang="en-US" sz="1400" b="1" dirty="0"/>
              <a:t>4. Wants extra baggage</a:t>
            </a:r>
          </a:p>
          <a:p>
            <a:r>
              <a:rPr lang="en-US" sz="1400" b="1" dirty="0"/>
              <a:t>5. Length of stay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BF8F4-DE4E-9B9D-D050-3864254A4AB5}"/>
              </a:ext>
            </a:extLst>
          </p:cNvPr>
          <p:cNvSpPr txBox="1"/>
          <p:nvPr/>
        </p:nvSpPr>
        <p:spPr>
          <a:xfrm>
            <a:off x="7239785" y="5106925"/>
            <a:ext cx="6000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ACCURACY:  85.37</a:t>
            </a:r>
          </a:p>
          <a:p>
            <a:r>
              <a:rPr lang="en-US" sz="1400" b="1" dirty="0"/>
              <a:t>AUC score:  0.57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F4307-A43F-5236-5B7C-1CF0A86E5F22}"/>
              </a:ext>
            </a:extLst>
          </p:cNvPr>
          <p:cNvSpPr txBox="1"/>
          <p:nvPr/>
        </p:nvSpPr>
        <p:spPr>
          <a:xfrm>
            <a:off x="7157189" y="4349772"/>
            <a:ext cx="5064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trained the data set with Random forest classifier model and received </a:t>
            </a:r>
          </a:p>
        </p:txBody>
      </p:sp>
    </p:spTree>
    <p:extLst>
      <p:ext uri="{BB962C8B-B14F-4D97-AF65-F5344CB8AC3E}">
        <p14:creationId xmlns:p14="http://schemas.microsoft.com/office/powerpoint/2010/main" val="39967022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Goudy Old Style</vt:lpstr>
      <vt:lpstr>Wingdings</vt:lpstr>
      <vt:lpstr>FrostyVTI</vt:lpstr>
      <vt:lpstr> PREDICTIVE MODEL ANALYSIS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Surekha Chathampally</dc:creator>
  <cp:lastModifiedBy>Surekha Chathampally</cp:lastModifiedBy>
  <cp:revision>11</cp:revision>
  <dcterms:created xsi:type="dcterms:W3CDTF">2024-07-28T16:44:01Z</dcterms:created>
  <dcterms:modified xsi:type="dcterms:W3CDTF">2024-07-29T03:14:09Z</dcterms:modified>
</cp:coreProperties>
</file>