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3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3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75D32-9E11-5D28-9E1E-1F7A1725B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7008688" cy="1674058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/>
              <a:t>WEB SCRAPING TO GAIN COMPANY INSIGHTS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803EFCD-EE34-4F9B-896E-857170114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3213"/>
            <a:ext cx="12192000" cy="40147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A logo of an airline&#10;&#10;Description automatically generated">
            <a:extLst>
              <a:ext uri="{FF2B5EF4-FFF2-40B4-BE49-F238E27FC236}">
                <a16:creationId xmlns:a16="http://schemas.microsoft.com/office/drawing/2014/main" id="{04295C7D-1461-2210-E9BB-DBDED50C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8" y="4578359"/>
            <a:ext cx="5916823" cy="174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ECD1B-4633-1DC5-3F97-0847618933C3}"/>
              </a:ext>
            </a:extLst>
          </p:cNvPr>
          <p:cNvSpPr txBox="1"/>
          <p:nvPr/>
        </p:nvSpPr>
        <p:spPr>
          <a:xfrm>
            <a:off x="4996206" y="135102"/>
            <a:ext cx="23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purpose of Forage Internship </a:t>
            </a:r>
          </a:p>
        </p:txBody>
      </p:sp>
    </p:spTree>
    <p:extLst>
      <p:ext uri="{BB962C8B-B14F-4D97-AF65-F5344CB8AC3E}">
        <p14:creationId xmlns:p14="http://schemas.microsoft.com/office/powerpoint/2010/main" val="1448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852F-BD06-E482-72CC-EE4B9544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32" y="-179746"/>
            <a:ext cx="10213200" cy="1112836"/>
          </a:xfrm>
        </p:spPr>
        <p:txBody>
          <a:bodyPr>
            <a:normAutofit/>
          </a:bodyPr>
          <a:lstStyle/>
          <a:p>
            <a:r>
              <a:rPr lang="en-GB" sz="2400" dirty="0"/>
              <a:t>INSIGHTS FROM CUSTOMER REVIEWS FROM SKYLARK WEBSITE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3F40D-5898-A31C-CB68-3C02F64F6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38" y="2725144"/>
            <a:ext cx="3771011" cy="341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9AD206-F43F-A33E-232F-8A3FEB44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0" y="2725144"/>
            <a:ext cx="6703496" cy="3415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1BCC3-5ACF-2B5C-F1E8-3DE4C86BC366}"/>
              </a:ext>
            </a:extLst>
          </p:cNvPr>
          <p:cNvSpPr txBox="1"/>
          <p:nvPr/>
        </p:nvSpPr>
        <p:spPr>
          <a:xfrm>
            <a:off x="770730" y="20613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Word cloud of keywords used in 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39B4C-A01F-DBEE-4D50-E08AB0EAC834}"/>
              </a:ext>
            </a:extLst>
          </p:cNvPr>
          <p:cNvSpPr txBox="1"/>
          <p:nvPr/>
        </p:nvSpPr>
        <p:spPr>
          <a:xfrm>
            <a:off x="7757031" y="1090453"/>
            <a:ext cx="42432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From cleaning 1000 reviews given by the customers, we obtained </a:t>
            </a:r>
          </a:p>
          <a:p>
            <a:r>
              <a:rPr lang="en-US" dirty="0">
                <a:latin typeface="+mj-lt"/>
              </a:rPr>
              <a:t>Positive Reviews – 469</a:t>
            </a:r>
          </a:p>
          <a:p>
            <a:r>
              <a:rPr lang="en-US" dirty="0">
                <a:latin typeface="+mj-lt"/>
              </a:rPr>
              <a:t>Negative Reviews – 422 </a:t>
            </a:r>
          </a:p>
          <a:p>
            <a:r>
              <a:rPr lang="en-US" dirty="0">
                <a:latin typeface="+mj-lt"/>
              </a:rPr>
              <a:t>Neutral Reviews – 109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7DF3-6AA2-38D9-B984-80F3B9D34889}"/>
              </a:ext>
            </a:extLst>
          </p:cNvPr>
          <p:cNvSpPr txBox="1"/>
          <p:nvPr/>
        </p:nvSpPr>
        <p:spPr>
          <a:xfrm>
            <a:off x="4996206" y="135102"/>
            <a:ext cx="23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purpose of Forage Internship </a:t>
            </a:r>
          </a:p>
        </p:txBody>
      </p:sp>
    </p:spTree>
    <p:extLst>
      <p:ext uri="{BB962C8B-B14F-4D97-AF65-F5344CB8AC3E}">
        <p14:creationId xmlns:p14="http://schemas.microsoft.com/office/powerpoint/2010/main" val="39967022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WEB SCRAPING TO GAIN COMPANY INSIGHTS</vt:lpstr>
      <vt:lpstr>INSIGHTS FROM CUSTOMER REVIEWS FROM SKYLARK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Surekha Chathampally</dc:creator>
  <cp:lastModifiedBy>Surekha Chathampally</cp:lastModifiedBy>
  <cp:revision>2</cp:revision>
  <dcterms:created xsi:type="dcterms:W3CDTF">2024-07-28T16:44:01Z</dcterms:created>
  <dcterms:modified xsi:type="dcterms:W3CDTF">2024-07-28T20:29:17Z</dcterms:modified>
</cp:coreProperties>
</file>