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Caveat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ave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Cave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05828ce4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05828ce4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05828ce4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05828ce4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05828ce4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05828ce4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05828ce4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05828ce4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5828ce4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5828ce4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05828ce4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05828ce4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05828ce4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05828ce4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05828ce4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05828ce4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05828ce4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05828ce4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05828ce4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05828ce4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05828ce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05828ce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05828ce4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05828ce4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05828ce4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05828ce4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05828ce4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05828ce4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05828ce4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05828ce4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05828ce4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05828ce4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05828ce4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405828ce4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05828ce4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405828ce4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05828ce4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05828ce4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05828ce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05828ce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05828ce4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05828ce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05828ce4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05828ce4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05828ce4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05828ce4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05828ce4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05828ce4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05828ce4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05828ce4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05828ce4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05828ce4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</a:t>
            </a:r>
            <a:r>
              <a:rPr lang="en"/>
              <a:t> Happiness Index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ML -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700" y="678375"/>
            <a:ext cx="6613675" cy="46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04" y="0"/>
            <a:ext cx="74159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314" y="0"/>
            <a:ext cx="75873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22" y="0"/>
            <a:ext cx="88407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770" y="0"/>
            <a:ext cx="52264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Split - 80:20 &amp; Preprocessing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–Column Transformers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–Numeric : StandardScaler(), PowerTransformer(method='yeo-johnson')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–Categorical : One Hot Encoder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400">
                <a:latin typeface="Caveat"/>
                <a:ea typeface="Caveat"/>
                <a:cs typeface="Caveat"/>
                <a:sym typeface="Caveat"/>
              </a:rPr>
              <a:t>Try multiple models</a:t>
            </a:r>
            <a:endParaRPr sz="74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1996"/>
            <a:ext cx="9143999" cy="2819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2129"/>
            <a:ext cx="9143999" cy="373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8082"/>
            <a:ext cx="9143999" cy="4087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veat"/>
                <a:ea typeface="Caveat"/>
                <a:cs typeface="Caveat"/>
                <a:sym typeface="Caveat"/>
              </a:rPr>
              <a:t>–2015, 2016, 2017, 2018, 2019</a:t>
            </a:r>
            <a:endParaRPr sz="2700">
              <a:latin typeface="Caveat"/>
              <a:ea typeface="Caveat"/>
              <a:cs typeface="Caveat"/>
              <a:sym typeface="Caveat"/>
            </a:endParaRPr>
          </a:p>
          <a:p>
            <a:pPr indent="-400050" lvl="0" marL="457200" rtl="0" algn="l">
              <a:spcBef>
                <a:spcPts val="1200"/>
              </a:spcBef>
              <a:spcAft>
                <a:spcPts val="0"/>
              </a:spcAft>
              <a:buSzPts val="2700"/>
              <a:buFont typeface="Caveat"/>
              <a:buChar char="-"/>
            </a:pPr>
            <a:r>
              <a:rPr lang="en" sz="2700">
                <a:latin typeface="Caveat"/>
                <a:ea typeface="Caveat"/>
                <a:cs typeface="Caveat"/>
                <a:sym typeface="Caveat"/>
              </a:rPr>
              <a:t>Inconsistency in column names</a:t>
            </a:r>
            <a:endParaRPr sz="2700">
              <a:latin typeface="Caveat"/>
              <a:ea typeface="Caveat"/>
              <a:cs typeface="Caveat"/>
              <a:sym typeface="Cavea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veat"/>
              <a:buChar char="-"/>
            </a:pPr>
            <a:r>
              <a:rPr lang="en" sz="2700">
                <a:latin typeface="Caveat"/>
                <a:ea typeface="Caveat"/>
                <a:cs typeface="Caveat"/>
                <a:sym typeface="Caveat"/>
              </a:rPr>
              <a:t>Mismatch in order of columns</a:t>
            </a:r>
            <a:endParaRPr sz="2700">
              <a:latin typeface="Caveat"/>
              <a:ea typeface="Caveat"/>
              <a:cs typeface="Caveat"/>
              <a:sym typeface="Cavea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veat"/>
              <a:buChar char="-"/>
            </a:pPr>
            <a:r>
              <a:rPr lang="en" sz="2700">
                <a:latin typeface="Caveat"/>
                <a:ea typeface="Caveat"/>
                <a:cs typeface="Caveat"/>
                <a:sym typeface="Caveat"/>
              </a:rPr>
              <a:t>Missing columns</a:t>
            </a:r>
            <a:endParaRPr sz="27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7345"/>
            <a:ext cx="9144002" cy="394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600">
                <a:latin typeface="Comic Sans MS"/>
                <a:ea typeface="Comic Sans MS"/>
                <a:cs typeface="Comic Sans MS"/>
                <a:sym typeface="Comic Sans MS"/>
              </a:rPr>
              <a:t>Hyperparameter tuning</a:t>
            </a:r>
            <a:endParaRPr sz="4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3357"/>
            <a:ext cx="9143999" cy="3496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on out of the box sample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2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- Flask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067" y="143075"/>
            <a:ext cx="53814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881" y="845450"/>
            <a:ext cx="72061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- streamlit</a:t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600" y="195100"/>
            <a:ext cx="54941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925" y="857012"/>
            <a:ext cx="7237124" cy="40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7593"/>
            <a:ext cx="9143999" cy="4328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Profiling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394" y="1017725"/>
            <a:ext cx="68450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in data - Happiness index and score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43" y="1092575"/>
            <a:ext cx="73802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Exploratory Data Analysis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1090425"/>
            <a:ext cx="6438499" cy="45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477" y="1087450"/>
            <a:ext cx="6739049" cy="46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75" y="559325"/>
            <a:ext cx="74088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17" y="0"/>
            <a:ext cx="74315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