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60" r:id="rId4"/>
    <p:sldId id="262" r:id="rId5"/>
    <p:sldId id="278" r:id="rId6"/>
    <p:sldId id="279" r:id="rId7"/>
    <p:sldId id="280" r:id="rId8"/>
    <p:sldId id="281" r:id="rId9"/>
    <p:sldId id="282" r:id="rId10"/>
    <p:sldId id="287" r:id="rId11"/>
    <p:sldId id="283" r:id="rId12"/>
    <p:sldId id="285" r:id="rId13"/>
    <p:sldId id="2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pos="562">
          <p15:clr>
            <a:srgbClr val="A4A3A4"/>
          </p15:clr>
        </p15:guide>
        <p15:guide id="3" orient="horz" pos="21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256" autoAdjust="0"/>
  </p:normalViewPr>
  <p:slideViewPr>
    <p:cSldViewPr snapToGrid="0" showGuides="1">
      <p:cViewPr varScale="1">
        <p:scale>
          <a:sx n="79" d="100"/>
          <a:sy n="79" d="100"/>
        </p:scale>
        <p:origin x="926" y="67"/>
      </p:cViewPr>
      <p:guideLst>
        <p:guide pos="3840"/>
        <p:guide pos="562"/>
        <p:guide orient="horz" pos="21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16-Feb-22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16-Feb-22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069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0AF32D-10BE-4790-B7AC-2A24A0EA446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379430-6FDE-48CF-9B62-0D0F26A9FF5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BCB6C2A-2D80-476D-A63C-2405D4E289C4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388FB1-4E4F-4D46-8A2F-00A1B904DEA2}"/>
              </a:ext>
            </a:extLst>
          </p:cNvPr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E6B4A8-3E35-4F2F-AE09-A44633C287FA}"/>
              </a:ext>
            </a:extLst>
          </p:cNvPr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3A1CE2-F5EA-4A6B-8A2E-52D3232FA119}"/>
              </a:ext>
            </a:extLst>
          </p:cNvPr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67371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249834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366118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155395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842318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73358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791781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76112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63176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62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88CA86-6A03-4DCE-AB23-19DC4E940B6F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16E080-F7FA-4709-9AEA-F22DE3B86107}"/>
              </a:ext>
            </a:extLst>
          </p:cNvPr>
          <p:cNvCxnSpPr/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E0E54C2-33D0-468C-8AB4-A8368462B8E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0" name="Diagonal Stripe 9">
              <a:extLst>
                <a:ext uri="{FF2B5EF4-FFF2-40B4-BE49-F238E27FC236}">
                  <a16:creationId xmlns:a16="http://schemas.microsoft.com/office/drawing/2014/main" id="{ED10D981-66CD-45A8-83CA-7164BEF74469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0C57F1E-7D42-4F9F-9964-E5B013B4AB91}"/>
                </a:ext>
              </a:extLst>
            </p:cNvPr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1F459B8-93F6-4E8F-8086-BB5C01DA928A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1E7CF38-A12F-44A4-B450-8645D1796AD7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861F0373-BDBF-4F8E-90F8-21831B2A7E52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048860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A1E998-BD96-4674-8D45-C5E0BDF1A7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DD21C5D3-206A-4C33-83F9-C3E2CBE0D366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85397E41-D0AA-4712-A872-C3DB7ECDB23B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7D1220-0CFD-4141-A5C9-9A73FD735292}"/>
              </a:ext>
            </a:extLst>
          </p:cNvPr>
          <p:cNvCxnSpPr/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46C90-7ACE-4E4B-A013-BEF8659B3A51}"/>
              </a:ext>
            </a:extLst>
          </p:cNvPr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B5FBB439-2296-40B1-97A9-291AF516964E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8C2246-D245-4CA4-965F-1E531503981D}"/>
              </a:ext>
            </a:extLst>
          </p:cNvPr>
          <p:cNvCxnSpPr/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0668B7-97FD-454F-94BA-9CFE96DE2D81}"/>
              </a:ext>
            </a:extLst>
          </p:cNvPr>
          <p:cNvCxnSpPr/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1ECA70F-7A28-4657-BFA0-D6BAA8E71E3F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194433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194034-B753-4E49-A053-5B0D150D8B3F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07860D-B18B-4027-A907-9D19CDC2D93D}"/>
              </a:ext>
            </a:extLst>
          </p:cNvPr>
          <p:cNvCxnSpPr/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899A15-3886-427D-B0B5-083D109FC894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1" name="Diagonal Stripe 10">
              <a:extLst>
                <a:ext uri="{FF2B5EF4-FFF2-40B4-BE49-F238E27FC236}">
                  <a16:creationId xmlns:a16="http://schemas.microsoft.com/office/drawing/2014/main" id="{3BCDFEBA-083F-49D2-878D-F6536BB4B9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0F2C70-F2FD-43A4-A001-E516F65F7151}"/>
                </a:ext>
              </a:extLst>
            </p:cNvPr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CD060B23-1D9F-4F18-B3E5-BE15E61EC27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DC302FE-22F9-46E6-9C44-D2FADBFEB0E8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09DFF3E8-E98A-4DFA-8416-A190302CE881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39520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E875BB-56BD-4463-93B5-B609F89C460A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1DBF56-47CC-4002-AB9F-CA1E19E1A464}"/>
              </a:ext>
            </a:extLst>
          </p:cNvPr>
          <p:cNvCxnSpPr/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3E5DC4-FF5D-49DE-B9D1-E0BFC7DB4E3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3" name="Diagonal Stripe 12">
              <a:extLst>
                <a:ext uri="{FF2B5EF4-FFF2-40B4-BE49-F238E27FC236}">
                  <a16:creationId xmlns:a16="http://schemas.microsoft.com/office/drawing/2014/main" id="{1973F295-6080-4CB0-BB70-76751AC24026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7201D10-8225-4CC6-90C9-4B867D3248E0}"/>
                </a:ext>
              </a:extLst>
            </p:cNvPr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5DA5FCBE-7BB0-491D-9E71-A9358E4A5D00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857105D-0EAB-4193-8082-6200321BED6D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651B4401-BC66-4A93-BAEE-6E4BC383A948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997955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C4454-5AE0-4E58-87A0-124B9602649F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53191-498E-4856-9D26-E9B2B66CE495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2938C8-46B9-474D-8964-F397B0DF9246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0" name="Diagonal Stripe 9">
              <a:extLst>
                <a:ext uri="{FF2B5EF4-FFF2-40B4-BE49-F238E27FC236}">
                  <a16:creationId xmlns:a16="http://schemas.microsoft.com/office/drawing/2014/main" id="{FD9A135D-46FD-4B45-AA37-AFE343B01F53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A5120EF-F443-43A5-80A9-5B5226F42279}"/>
                </a:ext>
              </a:extLst>
            </p:cNvPr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0732F25F-D16E-40AD-9EA6-03DDA37AE2B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CC12F3E0-439C-40A7-9B9A-C92CD831C50A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958892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E4CD5C-6255-4C49-B958-657BBCA39777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76950-53E7-450F-A06D-6525F4F3698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43AAD8E-08C3-41F0-BAE0-6F9F2AB16C5C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0" name="Diagonal Stripe 9">
              <a:extLst>
                <a:ext uri="{FF2B5EF4-FFF2-40B4-BE49-F238E27FC236}">
                  <a16:creationId xmlns:a16="http://schemas.microsoft.com/office/drawing/2014/main" id="{250C6C4B-8E3C-491D-BC3F-A4F2DA138CFB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0B69874-364C-434B-A188-2C18AEA8A097}"/>
                </a:ext>
              </a:extLst>
            </p:cNvPr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139701A-1C47-4D8D-BD65-149C666721A9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5DB6A7C8-55E3-4A5E-AC05-936C081B26ED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3862997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BCE92DEB-0AAD-4DCB-95AE-614816E7CA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91390FFD-956E-445D-8172-6E63918010CD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65F04F-60D6-498D-8E52-6BB7E59494AC}"/>
              </a:ext>
            </a:extLst>
          </p:cNvPr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F2F3C6-529A-4BF2-83EC-71775DB7E313}"/>
              </a:ext>
            </a:extLst>
          </p:cNvPr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85EC7D-CC06-4568-9C7F-FA6CB05B8E87}"/>
              </a:ext>
            </a:extLst>
          </p:cNvPr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0546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71AC2691-FCE6-4C0F-9A9B-A59D2C4686E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997DB637-258A-410B-ADC0-BF96A5E14693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67A5CF-6D9E-4774-BB80-0260A997B2C2}"/>
              </a:ext>
            </a:extLst>
          </p:cNvPr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B73121-85B2-40C8-A2EA-7EB5BE42B3D3}"/>
              </a:ext>
            </a:extLst>
          </p:cNvPr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4E7CF0-68CB-4245-9C11-852C4A9C0134}"/>
              </a:ext>
            </a:extLst>
          </p:cNvPr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47528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823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rekhaPadmam/Data-Science-Intern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946" y="928370"/>
            <a:ext cx="7993930" cy="794385"/>
          </a:xfrm>
        </p:spPr>
        <p:txBody>
          <a:bodyPr/>
          <a:lstStyle/>
          <a:p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Internship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591175" y="3375025"/>
            <a:ext cx="6600825" cy="1828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Padmam Surekha</a:t>
            </a:r>
          </a:p>
          <a:p>
            <a:pPr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Data Science &amp; Business Analytics Intern</a:t>
            </a:r>
          </a:p>
          <a:p>
            <a:pPr>
              <a:buFontTx/>
              <a:buChar char="-"/>
            </a:pPr>
            <a:endParaRPr lang="en-US" b="1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At </a:t>
            </a:r>
            <a:r>
              <a:rPr lang="en-US" sz="2600" b="1" dirty="0">
                <a:solidFill>
                  <a:schemeClr val="tx1"/>
                </a:solidFill>
              </a:rPr>
              <a:t>The Sparks Foundation Company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07761" y="2707699"/>
            <a:ext cx="3064239" cy="31301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CACA-23C8-4EC7-8ECE-CBD5A122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Task-3 Output: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D3FE7-4E0F-44E0-B53E-29C62948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9A7BE-0E25-4D37-8FCE-25EDD09A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5E840-CF2C-4BA9-8817-A5F12FD4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BF9788-B521-4902-A6F1-35446004F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05" t="16030" r="16384" b="11489"/>
          <a:stretch/>
        </p:blipFill>
        <p:spPr>
          <a:xfrm>
            <a:off x="1896892" y="1731523"/>
            <a:ext cx="8608979" cy="497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1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6A82-CEA9-4639-AEC7-2194F111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 From this Internship: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A1DD2-7CB0-4F6E-8A01-830D8090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7F704-81AC-4C5F-9250-2ECB5D4C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74E01-20F3-4E44-A461-A0EEF650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BFE01-CA10-4487-9D4F-B3568582786D}"/>
              </a:ext>
            </a:extLst>
          </p:cNvPr>
          <p:cNvSpPr txBox="1"/>
          <p:nvPr/>
        </p:nvSpPr>
        <p:spPr>
          <a:xfrm>
            <a:off x="953311" y="2402732"/>
            <a:ext cx="102432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9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Firstly, I got a wonderful organization where I fit in beautifully and worked under good mentors.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9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work environment was good, friendly, kind and respectful.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9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 got references ,worked with a beautiful team, met new people, people ahead of me, learned new and improved </a:t>
            </a:r>
            <a:r>
              <a:rPr lang="en-IN" sz="190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IN" sz="19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 how to apply them.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9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 learnt how to test out  and develop all the skills that I got to know in college and see how they work</a:t>
            </a:r>
            <a:r>
              <a:rPr lang="en-IN" sz="19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9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Especially, Learned a lot about Time Management, Group Meetings, Project Reviews and Deadlines.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9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Learned more about data Pre-Processing, Cleaning, visualization and how machine learning helps data to get useful insights out of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9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technologies I learned are: Python libraries like </a:t>
            </a:r>
            <a:r>
              <a:rPr lang="en-IN" sz="1900" dirty="0" err="1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19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pandas, matplotlib, seaborn and </a:t>
            </a:r>
            <a:r>
              <a:rPr lang="en-IN" sz="1900" dirty="0" err="1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IN" sz="19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chemeClr val="accent2"/>
              </a:buClr>
            </a:pPr>
            <a:endParaRPr lang="en-IN" sz="18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39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04D4-026E-4515-9757-94C7CBE5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D155F-A5D6-461D-B9F1-9AE10C984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7B89D-3033-4A81-937E-C2DB864A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28708-1534-4D3E-811D-432C07DC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6827A-6715-4024-82F3-B21AF69A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12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9396A1-2CCC-46E4-ADE8-1F9CF99EA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5" y="0"/>
            <a:ext cx="11332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67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976B-D69A-4DBF-85D0-930C8C42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1FBE1-F8FA-4BA6-9A4C-F7AE90A1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E1CA6-617C-49E7-977C-D7BE43A9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40B1-174F-4093-894F-8E1B1144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311D77-3CD8-4D17-8BF0-E2B38B973A4D}"/>
              </a:ext>
            </a:extLst>
          </p:cNvPr>
          <p:cNvSpPr/>
          <p:nvPr/>
        </p:nvSpPr>
        <p:spPr>
          <a:xfrm>
            <a:off x="4272426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7999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009" y="713867"/>
            <a:ext cx="8313078" cy="121556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AKWEY SATNALIKA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820132" y="2479248"/>
            <a:ext cx="10152668" cy="3469065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IN" sz="18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Padmam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Surekha, </a:t>
            </a:r>
            <a:r>
              <a:rPr lang="en-IN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IN" baseline="30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 Student specialized in Computer Science studying at RGUKT-Srikakulam.</a:t>
            </a:r>
            <a:endParaRPr altLang="en-IN" sz="18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sz="18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My skills includes 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in python, Data Structures, </a:t>
            </a:r>
            <a:r>
              <a:rPr lang="en-IN" sz="18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CSS, JS, MYSQL, C language, Java, Machine Learning and Data Science.</a:t>
            </a:r>
          </a:p>
          <a:p>
            <a:pPr lvl="0" algn="just">
              <a:lnSpc>
                <a:spcPct val="150000"/>
              </a:lnSpc>
            </a:pPr>
            <a:r>
              <a:rPr lang="en-IN" sz="18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was appointed as a Data Science and Business Analytics intern at 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TSF [ The Sparks Foundation]</a:t>
            </a:r>
            <a:r>
              <a:rPr lang="en-IN" sz="18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worked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for 1 month completing the assigned tasks and received Internship completion certificate.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427355" y="942681"/>
            <a:ext cx="10972800" cy="86484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SELF ANALYSIS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t>3</a:t>
            </a:fld>
            <a:endParaRPr lang="en-US" dirty="0"/>
          </a:p>
        </p:txBody>
      </p:sp>
      <p:sp>
        <p:nvSpPr>
          <p:cNvPr id="42" name="Content Placeholder 6"/>
          <p:cNvSpPr>
            <a:spLocks noGrp="1"/>
          </p:cNvSpPr>
          <p:nvPr>
            <p:ph idx="4294967295"/>
          </p:nvPr>
        </p:nvSpPr>
        <p:spPr>
          <a:xfrm>
            <a:off x="744718" y="2658358"/>
            <a:ext cx="8182465" cy="3553906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was my first internship in Data Science field</a:t>
            </a:r>
          </a:p>
          <a:p>
            <a:pPr lvl="0"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this internship ,I got to improve my skills and work on live project by creating applications, coding the software and then executing them to get output.</a:t>
            </a:r>
          </a:p>
          <a:p>
            <a:pPr lvl="0"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Meetings, Reviews and other extra activities helped me to build more confidence in me and improved my communication skills.</a:t>
            </a:r>
          </a:p>
          <a:p>
            <a:pPr lvl="0"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member of  TSF worked and encouraged each Intern to build skills and apply them in projects.</a:t>
            </a:r>
          </a:p>
          <a:p>
            <a:pPr lvl="0" algn="just"/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500" y="2862027"/>
            <a:ext cx="3240533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612742" y="687070"/>
            <a:ext cx="10831228" cy="85892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t>4</a:t>
            </a:fld>
            <a:endParaRPr lang="en-US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294967295"/>
          </p:nvPr>
        </p:nvSpPr>
        <p:spPr>
          <a:xfrm>
            <a:off x="688157" y="2111604"/>
            <a:ext cx="9428609" cy="4240558"/>
          </a:xfrm>
        </p:spPr>
        <p:txBody>
          <a:bodyPr>
            <a:normAutofit/>
          </a:bodyPr>
          <a:lstStyle/>
          <a:p>
            <a:pPr marL="0" indent="0">
              <a:buClr>
                <a:schemeClr val="accent2"/>
              </a:buClr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1 Month Long internship at The Sparks Foundation company. It is a virtual Internship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which I worked on 3 assigned tasks and learned more about data pre-processing,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cleaning, visualization and how machine learning helps data to get useful insights out of it.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Applications Used are: Spyder, Power BI.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Technologies Used – Basic ML, Python Language and some Python Libraries like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pandas, matplotlib, seaborn and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Content Link -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https://github.com/SurekhaPadmam/Data-Science-Intern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Task-1: Prediction using Supervised Machine Learning</a:t>
            </a:r>
          </a:p>
          <a:p>
            <a:pPr>
              <a:buClr>
                <a:schemeClr val="accent2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Task-2: Prediction using Unsupervised ML</a:t>
            </a:r>
          </a:p>
          <a:p>
            <a:pPr>
              <a:buClr>
                <a:schemeClr val="accent2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Task-3: Exploratory Analysis using Dataset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B9FE-483F-4926-8EB0-158CDEF3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Prediction Using Supervised ML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03CEE-3D54-4570-A465-9AAED0B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0A1BD-4A42-4696-AFFE-B3728604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</a:t>
            </a:r>
            <a:r>
              <a:rPr lang="en-US" noProof="0" dirty="0" err="1"/>
              <a:t>footr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2F531-CAE9-4433-8149-E5E44F5F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731F2-8EAD-40C8-8D99-0AECDF415165}"/>
              </a:ext>
            </a:extLst>
          </p:cNvPr>
          <p:cNvSpPr txBox="1"/>
          <p:nvPr/>
        </p:nvSpPr>
        <p:spPr>
          <a:xfrm>
            <a:off x="933254" y="2121031"/>
            <a:ext cx="103694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as an intern have done the TASK 1 "Prediction Using Supervised ML".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procedures is as follows: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1.Dataset Considered is: https://github.com/SurekhaPadmam/Data-Science-Intern/blob/main/task1/student-    scores.csv   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2.Imported the Database.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3.Splitted dataset into training set and testing set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sklearn.model_selection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4.Visualized the training set and testing set to understand easily.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5.Initialized the regression model and fitting it using training set (both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6.Finally predicted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for given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value( for given x -9.25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predicted the corresponding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value)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is here: https://github.com/SurekhaPadmam/Data-Science-Intern/blob/main/task1/linearreg.py </a:t>
            </a:r>
          </a:p>
        </p:txBody>
      </p:sp>
    </p:spTree>
    <p:extLst>
      <p:ext uri="{BB962C8B-B14F-4D97-AF65-F5344CB8AC3E}">
        <p14:creationId xmlns:p14="http://schemas.microsoft.com/office/powerpoint/2010/main" val="350178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6610-ADE3-483D-A9CB-9F55C00D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Task-1 Output: Visualization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1E048-FFDF-4D36-98D7-90976EB8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AF90F-5229-49E7-9D3B-804F7A55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6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F1DCBA-8EE4-4B97-A9EC-1EEE9A4F9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75" y="2615404"/>
            <a:ext cx="4852506" cy="3531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AE6798-F40B-4537-AE99-6354F0BFC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009" y="2624831"/>
            <a:ext cx="485250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DE21-9827-4325-AC0A-523CCA6F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Prediction Using Unsupervised ML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00815-7F74-46E7-9B28-6686ACBE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7006C-1FD5-41DB-B405-F9C989DC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62C52-CFB5-445C-9F2E-64585AD2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D4FA0-9E45-4008-AE20-E1B9182C9D57}"/>
              </a:ext>
            </a:extLst>
          </p:cNvPr>
          <p:cNvSpPr txBox="1"/>
          <p:nvPr/>
        </p:nvSpPr>
        <p:spPr>
          <a:xfrm>
            <a:off x="904974" y="2479248"/>
            <a:ext cx="96341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Prediction using unsupervised ML,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i'm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going to observe the datasets and  predict the maximum optimum clusters there in dataset.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Used: Iris Dataset.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Used: Spyder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Python 3.8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Observe Dataset and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Elbow method, find out no of clusters.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using k-means clustering unsupervised ml algorithm, fit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output</a:t>
            </a:r>
          </a:p>
        </p:txBody>
      </p:sp>
    </p:spTree>
    <p:extLst>
      <p:ext uri="{BB962C8B-B14F-4D97-AF65-F5344CB8AC3E}">
        <p14:creationId xmlns:p14="http://schemas.microsoft.com/office/powerpoint/2010/main" val="407120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F1E6-6195-4156-99C0-07592814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Task-2  Output:  clusters visualization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30EA25-8AB1-4105-AE18-5B5F4A9D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0E3BC-095A-4471-A6F4-8D4CACB5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8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67F6E5-6D4F-4CEF-ACF6-2B6015724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37" y="2596551"/>
            <a:ext cx="4941426" cy="3531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7B0AD6-DE1E-4E29-AC75-2F8FB67AC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840" y="2771316"/>
            <a:ext cx="4725477" cy="31630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8122D9-027C-4519-BC08-2C870B99D41D}"/>
              </a:ext>
            </a:extLst>
          </p:cNvPr>
          <p:cNvSpPr txBox="1"/>
          <p:nvPr/>
        </p:nvSpPr>
        <p:spPr>
          <a:xfrm>
            <a:off x="7663992" y="5967167"/>
            <a:ext cx="123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Clusters</a:t>
            </a:r>
          </a:p>
        </p:txBody>
      </p:sp>
    </p:spTree>
    <p:extLst>
      <p:ext uri="{BB962C8B-B14F-4D97-AF65-F5344CB8AC3E}">
        <p14:creationId xmlns:p14="http://schemas.microsoft.com/office/powerpoint/2010/main" val="269170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E981-A10E-4B73-BFFC-BEAB29F7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Exploratory Data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10E52-12ED-4D52-BE1F-A47EC107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D413A-6E7B-4C56-9152-111C1BFE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9FA3B-03B6-4EBF-854F-4C0D11CF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7BCF5E-C35A-4ADE-9928-2162B06C6CED}"/>
              </a:ext>
            </a:extLst>
          </p:cNvPr>
          <p:cNvSpPr txBox="1"/>
          <p:nvPr/>
        </p:nvSpPr>
        <p:spPr>
          <a:xfrm>
            <a:off x="1065229" y="2780906"/>
            <a:ext cx="8917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Task-3 is "Exploratory Data Analysis – using Retail dataset".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procedures is as follows: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Considered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is:https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SurekhaPadmam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/Data-Science-Intern/blob/main/task3/SampleSuperstore.csv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Used for exploration: Power BI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the dataset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analysis using Power BI application.</a:t>
            </a:r>
          </a:p>
        </p:txBody>
      </p:sp>
    </p:spTree>
    <p:extLst>
      <p:ext uri="{BB962C8B-B14F-4D97-AF65-F5344CB8AC3E}">
        <p14:creationId xmlns:p14="http://schemas.microsoft.com/office/powerpoint/2010/main" val="755009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804</Words>
  <Application>Microsoft Office PowerPoint</Application>
  <PresentationFormat>Widescreen</PresentationFormat>
  <Paragraphs>87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Century Gothic</vt:lpstr>
      <vt:lpstr>Times New Roman</vt:lpstr>
      <vt:lpstr>Wingdings 3</vt:lpstr>
      <vt:lpstr>Ion Boardroom</vt:lpstr>
      <vt:lpstr>Internship Presentation</vt:lpstr>
      <vt:lpstr>    INTRODUCTION </vt:lpstr>
      <vt:lpstr>   SELF ANALYSIS</vt:lpstr>
      <vt:lpstr>INTERNSHIP TASKS</vt:lpstr>
      <vt:lpstr>1. Prediction Using Supervised ML</vt:lpstr>
      <vt:lpstr>Task-1 Output: Visualization</vt:lpstr>
      <vt:lpstr>2. Prediction Using Unsupervised ML</vt:lpstr>
      <vt:lpstr>Task-2  Output:  clusters visualization</vt:lpstr>
      <vt:lpstr>3. Exploratory Data Analysis</vt:lpstr>
      <vt:lpstr>Task-3 Output:</vt:lpstr>
      <vt:lpstr>What I learned From this Internship: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20</cp:revision>
  <dcterms:created xsi:type="dcterms:W3CDTF">2021-02-06T17:22:00Z</dcterms:created>
  <dcterms:modified xsi:type="dcterms:W3CDTF">2022-02-16T10:40:14Z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1033-11.2.0.10223</vt:lpwstr>
  </property>
</Properties>
</file>