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2A8E-89F6-4F9B-855A-3EAABACCB18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4CBF-5BAA-4E5A-9B1D-5937644F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8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24CBF-5BAA-4E5A-9B1D-5937644F7F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6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5672-A091-4173-3DD1-1748E863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671" y="167149"/>
            <a:ext cx="9675454" cy="2890684"/>
          </a:xfrm>
        </p:spPr>
        <p:txBody>
          <a:bodyPr/>
          <a:lstStyle/>
          <a:p>
            <a:pPr algn="ctr"/>
            <a:r>
              <a:rPr lang="en-IN" b="1" dirty="0"/>
              <a:t>Signature verification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4B006-0DE4-32A1-8BAB-DBD5BC275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671" y="3429000"/>
            <a:ext cx="9675454" cy="236219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PROGRAM: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Infosys Springboard AIML Internship</a:t>
            </a:r>
            <a:endParaRPr lang="en-IN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NAME: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CH.V.S.S.SUREKHA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33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E91A4-6D9D-2A00-1DEA-9B117201F7C6}"/>
              </a:ext>
            </a:extLst>
          </p:cNvPr>
          <p:cNvSpPr txBox="1"/>
          <p:nvPr/>
        </p:nvSpPr>
        <p:spPr>
          <a:xfrm>
            <a:off x="538844" y="1201275"/>
            <a:ext cx="11348356" cy="537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Signature Verification System is a machine learning-based project that aims to accurately distinguish between genuine and forged signatures.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Signature verification is a key aspect of identity authentication and fraud prevention in numerous fields , particularly in financial sector.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focuses on developing a robust signature verification model using advanced machine learning techniques.</a:t>
            </a:r>
          </a:p>
          <a:p>
            <a:pPr>
              <a:lnSpc>
                <a:spcPct val="107000"/>
              </a:lnSpc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E7C10-AAA9-7F22-1D53-950850D5FC0B}"/>
              </a:ext>
            </a:extLst>
          </p:cNvPr>
          <p:cNvSpPr txBox="1"/>
          <p:nvPr/>
        </p:nvSpPr>
        <p:spPr>
          <a:xfrm>
            <a:off x="424543" y="571500"/>
            <a:ext cx="11446328" cy="577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of this project is to develop a robust signature verification system that can automatically verify the authenticity of signatures by distinguishing between genuine and forged ones. The system must be able to: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 high accuracy in identifying signatures.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Minimize false positive and false negative rates, ensuring that genuine signatures are correctly validated and forgeries are rejected.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 different variations of signatures, such as those with slight distortions, different writing styles, and varying levels of pressure.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with financial applications and improve security measures in banking systems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8EBAB-69D1-9E40-B3EF-A841A991F56B}"/>
              </a:ext>
            </a:extLst>
          </p:cNvPr>
          <p:cNvSpPr txBox="1"/>
          <p:nvPr/>
        </p:nvSpPr>
        <p:spPr>
          <a:xfrm>
            <a:off x="653143" y="587829"/>
            <a:ext cx="10940143" cy="40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Stack:</a:t>
            </a:r>
            <a:endParaRPr lang="en-IN" sz="3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Django for web application development.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Libraries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TensorFlow/Keras for deep learning, Scikit-learn for data preprocessing and evaluation.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SQLite for storing user data and signatures.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F8701-4D2B-6860-3D9D-FDDCD7E31F65}"/>
              </a:ext>
            </a:extLst>
          </p:cNvPr>
          <p:cNvSpPr txBox="1"/>
          <p:nvPr/>
        </p:nvSpPr>
        <p:spPr>
          <a:xfrm>
            <a:off x="865414" y="767443"/>
            <a:ext cx="992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WORKFLOW OVERVIEW: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AEE67-2AB4-84D4-2A0F-2252E403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1796142"/>
            <a:ext cx="4800600" cy="4523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58C00-24AD-A512-684E-DB81D554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70" y="1796142"/>
            <a:ext cx="4800600" cy="45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5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26B2A-3810-35AF-4F66-B9CEEB7B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6" b="28481"/>
          <a:stretch/>
        </p:blipFill>
        <p:spPr>
          <a:xfrm>
            <a:off x="2269670" y="1877786"/>
            <a:ext cx="8311244" cy="4245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58D52-E6EC-40D1-9810-20B4098C0EC4}"/>
              </a:ext>
            </a:extLst>
          </p:cNvPr>
          <p:cNvSpPr txBox="1"/>
          <p:nvPr/>
        </p:nvSpPr>
        <p:spPr>
          <a:xfrm>
            <a:off x="342900" y="408214"/>
            <a:ext cx="933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HOME PAGE:(FOR UPLOADING SIGNATURE)</a:t>
            </a:r>
          </a:p>
        </p:txBody>
      </p:sp>
    </p:spTree>
    <p:extLst>
      <p:ext uri="{BB962C8B-B14F-4D97-AF65-F5344CB8AC3E}">
        <p14:creationId xmlns:p14="http://schemas.microsoft.com/office/powerpoint/2010/main" val="26536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AACB6-68EE-40AB-357A-6C8796CA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6" y="1551214"/>
            <a:ext cx="8817428" cy="4723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5B411-22F6-CA3E-2AA6-9155B2DF4D9B}"/>
              </a:ext>
            </a:extLst>
          </p:cNvPr>
          <p:cNvSpPr txBox="1"/>
          <p:nvPr/>
        </p:nvSpPr>
        <p:spPr>
          <a:xfrm>
            <a:off x="702129" y="457200"/>
            <a:ext cx="906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RESULT :(AFTER UPLOADING AND VERIFYING )</a:t>
            </a:r>
          </a:p>
        </p:txBody>
      </p:sp>
    </p:spTree>
    <p:extLst>
      <p:ext uri="{BB962C8B-B14F-4D97-AF65-F5344CB8AC3E}">
        <p14:creationId xmlns:p14="http://schemas.microsoft.com/office/powerpoint/2010/main" val="101151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9C99B-8432-11B0-BB38-E50AE9BA262D}"/>
              </a:ext>
            </a:extLst>
          </p:cNvPr>
          <p:cNvSpPr txBox="1"/>
          <p:nvPr/>
        </p:nvSpPr>
        <p:spPr>
          <a:xfrm>
            <a:off x="342900" y="440871"/>
            <a:ext cx="11511643" cy="52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US" b="1" dirty="0"/>
              <a:t> </a:t>
            </a: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future iterations of the project, the following improvements could be considered: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Optimization: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Further hyperparameter tuning and exploration of other deep learning architectures, such as Transformers or Attention Mechanisms, could improve accuracy.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Verification: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 could be adapted to perform real-time verification, where signatures are analyzed instantly as they are drawn or input.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  <a:tab pos="371856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Multimodal Authentication: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 could be enhanced to include multimodal biometric authentication, combining signature verification with other forms like facial recognition or fingerprint scanning.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97089-B305-F382-90EA-A88674DF0374}"/>
              </a:ext>
            </a:extLst>
          </p:cNvPr>
          <p:cNvSpPr txBox="1"/>
          <p:nvPr/>
        </p:nvSpPr>
        <p:spPr>
          <a:xfrm>
            <a:off x="849086" y="653143"/>
            <a:ext cx="10989128" cy="543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Signature Verification System project successfully developed a machine learning model capable of distinguishing between genuine and forged signatures with high accuracy.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use of CRNN and Bidirectional RNNs provided an effective solution for handling both the spatial and sequential nature of signature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demonstrates the potential for machine learning to improve security and fraud prevention in areas that rely on signature verification.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371856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Future work could involve expanding the dataset to include more diverse signatures, improving model robustness, and integrating the system with real-world applications for enhanced security in digital transactions.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371856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98</TotalTime>
  <Words>442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Celestial</vt:lpstr>
      <vt:lpstr>Signature verification system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Sandhya  Sri Surekha</dc:creator>
  <cp:lastModifiedBy>Sandhya  Sri Surekha</cp:lastModifiedBy>
  <cp:revision>1</cp:revision>
  <dcterms:created xsi:type="dcterms:W3CDTF">2024-11-28T12:16:56Z</dcterms:created>
  <dcterms:modified xsi:type="dcterms:W3CDTF">2024-12-02T12:41:18Z</dcterms:modified>
</cp:coreProperties>
</file>