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75" r:id="rId7"/>
    <p:sldId id="276" r:id="rId8"/>
    <p:sldId id="282" r:id="rId9"/>
    <p:sldId id="281" r:id="rId10"/>
    <p:sldId id="283" r:id="rId11"/>
    <p:sldId id="277" r:id="rId12"/>
    <p:sldId id="27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96141" autoAdjust="0"/>
  </p:normalViewPr>
  <p:slideViewPr>
    <p:cSldViewPr snapToGrid="0">
      <p:cViewPr>
        <p:scale>
          <a:sx n="87" d="100"/>
          <a:sy n="87" d="100"/>
        </p:scale>
        <p:origin x="77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460B-7A5E-464F-9467-68B9664A4C8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9154D-BC04-45F2-BE29-69F4507A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154D-BC04-45F2-BE29-69F4507AC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154D-BC04-45F2-BE29-69F4507AC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2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80765E-9E46-F923-4537-881F829F0E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b="19027"/>
          <a:stretch/>
        </p:blipFill>
        <p:spPr>
          <a:xfrm>
            <a:off x="-89029" y="88900"/>
            <a:ext cx="6234858" cy="676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EAD9E-24CC-6878-AB18-EADB79A8D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1000"/>
          </a:blip>
          <a:srcRect l="35154" b="58161"/>
          <a:stretch/>
        </p:blipFill>
        <p:spPr>
          <a:xfrm>
            <a:off x="0" y="2743003"/>
            <a:ext cx="11725928" cy="4114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49688-59E7-1703-6239-C6E17422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4360" y="2582103"/>
            <a:ext cx="5068866" cy="138053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2DF3-20B9-5FE4-78BC-2A84C112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360" y="4054718"/>
            <a:ext cx="50688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E67FE4-A40D-2EE9-BF1D-253FA6650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54" t="77958" r="56462"/>
          <a:stretch/>
        </p:blipFill>
        <p:spPr>
          <a:xfrm>
            <a:off x="8858859" y="0"/>
            <a:ext cx="3333141" cy="10308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87E38-3EC4-A044-D625-EEAF1E6EC06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3950" y="974724"/>
            <a:ext cx="4952702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D8DBDB-5261-D586-111B-F461DB46A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2222" b="18224"/>
          <a:stretch/>
        </p:blipFill>
        <p:spPr>
          <a:xfrm>
            <a:off x="11070437" y="5676900"/>
            <a:ext cx="1121563" cy="119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671" t="64971" r="26779"/>
          <a:stretch/>
        </p:blipFill>
        <p:spPr>
          <a:xfrm>
            <a:off x="0" y="0"/>
            <a:ext cx="2044700" cy="989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671" t="64971" r="26779"/>
          <a:stretch/>
        </p:blipFill>
        <p:spPr>
          <a:xfrm>
            <a:off x="0" y="0"/>
            <a:ext cx="2044700" cy="989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0900" y="1825625"/>
            <a:ext cx="54229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70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097" t="73191" r="26779"/>
          <a:stretch/>
        </p:blipFill>
        <p:spPr>
          <a:xfrm>
            <a:off x="5956300" y="-2875"/>
            <a:ext cx="2400300" cy="75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B771-CD45-205F-806A-81678839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2503174"/>
            <a:ext cx="4819650" cy="1267453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9AFD-F871-6540-2115-DB916F64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7800" y="3797615"/>
            <a:ext cx="481965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765A9-74CD-CC1E-48E3-3A53C42703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3259" t="9001" r="21570" b="78140"/>
          <a:stretch/>
        </p:blipFill>
        <p:spPr>
          <a:xfrm>
            <a:off x="8681059" y="6256631"/>
            <a:ext cx="3510941" cy="601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1F781-F4CE-AC60-F115-80945A7AE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l="6365" r="1479"/>
          <a:stretch/>
        </p:blipFill>
        <p:spPr>
          <a:xfrm>
            <a:off x="-1435100" y="419100"/>
            <a:ext cx="8085811" cy="698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6F55E-839E-3694-5C2F-4668203B2C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61300" y="276893"/>
            <a:ext cx="3773552" cy="1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DD871-3B5C-C6B1-86B7-BAD5C9E0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5E8F-94C3-DEA7-72D7-43D974A5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3BC0-FF84-DF07-2D03-812433C8C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68AE-1121-E34D-AB43-7EFA01D82E5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4D14-8F6B-6828-E58B-9590E68C8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504E-6E70-6ECE-79C3-BCDDE83E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E883-4AC6-394B-8129-6E4BB686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982B-9CD7-2F3B-7B40-4913DC6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906" y="2578272"/>
            <a:ext cx="5475751" cy="1085021"/>
          </a:xfrm>
        </p:spPr>
        <p:txBody>
          <a:bodyPr>
            <a:normAutofit/>
          </a:bodyPr>
          <a:lstStyle/>
          <a:p>
            <a:r>
              <a:rPr lang="en-US" dirty="0"/>
              <a:t>NIST – Missing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B958-4A47-BEDC-D7B7-4F6EFBE3A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7547" y="3663293"/>
            <a:ext cx="3407812" cy="931036"/>
          </a:xfrm>
        </p:spPr>
        <p:txBody>
          <a:bodyPr>
            <a:normAutofit/>
          </a:bodyPr>
          <a:lstStyle/>
          <a:p>
            <a:r>
              <a:rPr lang="en-US" dirty="0"/>
              <a:t>Surender Suresh Kumar</a:t>
            </a:r>
          </a:p>
        </p:txBody>
      </p:sp>
    </p:spTree>
    <p:extLst>
      <p:ext uri="{BB962C8B-B14F-4D97-AF65-F5344CB8AC3E}">
        <p14:creationId xmlns:p14="http://schemas.microsoft.com/office/powerpoint/2010/main" val="176551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A11CF9-E3CC-59FF-C63B-E7D141B6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3ED73E-E3AC-B1A5-A1C4-F10497BC5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01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BAA-99E3-0A7E-A2E5-2D39FF1C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additive manufacturing real-time monitoring is crucial for process control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Overwhelming amounts of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Some frames dropped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Locate missing frames to aid in 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BAA-99E3-0A7E-A2E5-2D39FF1C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Missing frames can be anywhere but n</a:t>
            </a:r>
            <a:r>
              <a:rPr lang="en-US" sz="2800" dirty="0"/>
              <a:t>on</a:t>
            </a:r>
            <a:r>
              <a:rPr lang="en-US" dirty="0"/>
              <a:t>-</a:t>
            </a:r>
            <a:r>
              <a:rPr lang="en-US" sz="2800" dirty="0"/>
              <a:t>contiguous</a:t>
            </a:r>
          </a:p>
          <a:p>
            <a:pPr>
              <a:lnSpc>
                <a:spcPct val="100000"/>
              </a:lnSpc>
            </a:pPr>
            <a:r>
              <a:rPr lang="en-US" dirty="0"/>
              <a:t>Ideally we find some metric </a:t>
            </a:r>
            <a:r>
              <a:rPr lang="en-US" dirty="0" err="1"/>
              <a:t>st</a:t>
            </a:r>
            <a:r>
              <a:rPr lang="en-US" dirty="0"/>
              <a:t> E[d(L,R)]&gt;E[d(L,C)]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 descr="A diagram of a diagram of a distance&#10;&#10;Description automatically generated">
            <a:extLst>
              <a:ext uri="{FF2B5EF4-FFF2-40B4-BE49-F238E27FC236}">
                <a16:creationId xmlns:a16="http://schemas.microsoft.com/office/drawing/2014/main" id="{F577C990-D662-48D6-98B9-CC3D7D27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10" y="2986142"/>
            <a:ext cx="8674546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BAA-99E3-0A7E-A2E5-2D39FF1C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2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Convenient distance metric doesn’t exist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1" name="Picture 10" descr="A red rectangular object with white text&#10;&#10;Description automatically generated">
            <a:extLst>
              <a:ext uri="{FF2B5EF4-FFF2-40B4-BE49-F238E27FC236}">
                <a16:creationId xmlns:a16="http://schemas.microsoft.com/office/drawing/2014/main" id="{B611286C-12DE-9BDF-6EA1-73E594B3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0" y="1948078"/>
            <a:ext cx="8551716" cy="49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0394-C222-835B-C40B-B2572A7A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C8AD-C444-D085-5B83-18463B44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Maybe better to have multiple minimally correlated metrics?</a:t>
            </a:r>
          </a:p>
        </p:txBody>
      </p:sp>
      <p:pic>
        <p:nvPicPr>
          <p:cNvPr id="5" name="Picture 4" descr="A red and black squares&#10;&#10;Description automatically generated">
            <a:extLst>
              <a:ext uri="{FF2B5EF4-FFF2-40B4-BE49-F238E27FC236}">
                <a16:creationId xmlns:a16="http://schemas.microsoft.com/office/drawing/2014/main" id="{91CC3E4D-8104-9DC4-5E43-EF23D7D5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" y="2270412"/>
            <a:ext cx="9553651" cy="45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&amp; Edge 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BAA-99E3-0A7E-A2E5-2D39FF1C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MSE is per-pixel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ECR XORs edges (Sobel)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Sobel threshold swept, picked 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7D78D-BBF3-8D95-E7D9-0CF3C106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47" y="4445703"/>
            <a:ext cx="3448531" cy="971686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F28C252-42E2-04AF-7358-AF444F2B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825" y="1825625"/>
            <a:ext cx="7183527" cy="3591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373BAB-B7EF-968D-24AF-EDD50CE0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71" y="2514472"/>
            <a:ext cx="308653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BAA-99E3-0A7E-A2E5-2D39FF1C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pairs are best then there must exist                   </a:t>
            </a:r>
            <a:r>
              <a:rPr lang="en-US" dirty="0" err="1"/>
              <a:t>st</a:t>
            </a:r>
            <a:r>
              <a:rPr lang="en-US" dirty="0"/>
              <a:t> F is maximized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SAD always dominates the computationally cheap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A5CDF-52DA-976A-3F07-CF3927BA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72" y="2510022"/>
            <a:ext cx="7373379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05DDF-8D99-92BB-2ACC-46E4C0CF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852" y="1849607"/>
            <a:ext cx="159089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5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BAA-99E3-0A7E-A2E5-2D39FF1C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given the missing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Pick indices that minimize sum of average errors to left and right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4EE3CC-731C-6C05-C5D0-7D80A959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0" y="2952683"/>
            <a:ext cx="449642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486E-FA15-666D-8F55-CCC2887B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2470-C279-75D9-425F-406EC234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dirty="0"/>
              <a:t>Not given missing images</a:t>
            </a:r>
          </a:p>
          <a:p>
            <a:r>
              <a:rPr lang="en-US" dirty="0"/>
              <a:t>Just selected top50 based on F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648F5-BE6C-9EEC-E0BA-D97F05E6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4" y="2974278"/>
            <a:ext cx="431542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4 Mason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5138"/>
      </a:accent1>
      <a:accent2>
        <a:srgbClr val="FFC733"/>
      </a:accent2>
      <a:accent3>
        <a:srgbClr val="CF4520"/>
      </a:accent3>
      <a:accent4>
        <a:srgbClr val="067681"/>
      </a:accent4>
      <a:accent5>
        <a:srgbClr val="326195"/>
      </a:accent5>
      <a:accent6>
        <a:srgbClr val="796E65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ee6191-5edb-45e7-9097-faa10a8ee8be" xsi:nil="true"/>
    <lcf76f155ced4ddcb4097134ff3c332f xmlns="8dc8f21e-1394-4a4d-b1b5-6de374207f6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F439692460F42ADC78E47BBBCE8B5" ma:contentTypeVersion="14" ma:contentTypeDescription="Create a new document." ma:contentTypeScope="" ma:versionID="4389273f3098a4950f8a46bce8f8fddb">
  <xsd:schema xmlns:xsd="http://www.w3.org/2001/XMLSchema" xmlns:xs="http://www.w3.org/2001/XMLSchema" xmlns:p="http://schemas.microsoft.com/office/2006/metadata/properties" xmlns:ns2="8dc8f21e-1394-4a4d-b1b5-6de374207f6f" xmlns:ns3="b9ee6191-5edb-45e7-9097-faa10a8ee8be" targetNamespace="http://schemas.microsoft.com/office/2006/metadata/properties" ma:root="true" ma:fieldsID="32920e905e81de2e07dd6c9d6b26cbea" ns2:_="" ns3:_="">
    <xsd:import namespace="8dc8f21e-1394-4a4d-b1b5-6de374207f6f"/>
    <xsd:import namespace="b9ee6191-5edb-45e7-9097-faa10a8ee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8f21e-1394-4a4d-b1b5-6de374207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6c1bbba-1a2d-496b-84ee-32d9150662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e6191-5edb-45e7-9097-faa10a8ee8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ba3824d5-08c5-4697-a666-4adf5b2ad1e4}" ma:internalName="TaxCatchAll" ma:showField="CatchAllData" ma:web="b9ee6191-5edb-45e7-9097-faa10a8ee8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238F92-D426-4BEE-805A-F80178872645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e368638-d043-443b-91e9-0ae6fcf61500"/>
    <ds:schemaRef ds:uri="173a88a8-236d-40ce-a9c8-0f7af89cbc1d"/>
    <ds:schemaRef ds:uri="b9ee6191-5edb-45e7-9097-faa10a8ee8be"/>
    <ds:schemaRef ds:uri="8dc8f21e-1394-4a4d-b1b5-6de374207f6f"/>
  </ds:schemaRefs>
</ds:datastoreItem>
</file>

<file path=customXml/itemProps2.xml><?xml version="1.0" encoding="utf-8"?>
<ds:datastoreItem xmlns:ds="http://schemas.openxmlformats.org/officeDocument/2006/customXml" ds:itemID="{FDA98942-38D1-4E2B-A7D5-E4BB5FFBF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8f21e-1394-4a4d-b1b5-6de374207f6f"/>
    <ds:schemaRef ds:uri="b9ee6191-5edb-45e7-9097-faa10a8ee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E4B866-3963-435A-98E6-72B22C6A8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159</Words>
  <Application>Microsoft Office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Franklin Gothic Book</vt:lpstr>
      <vt:lpstr>Franklin Gothic Medium</vt:lpstr>
      <vt:lpstr>Office Theme</vt:lpstr>
      <vt:lpstr>NIST – Missing Frames</vt:lpstr>
      <vt:lpstr>Problem Statement</vt:lpstr>
      <vt:lpstr>Distances</vt:lpstr>
      <vt:lpstr>Distances</vt:lpstr>
      <vt:lpstr>Mutual Information</vt:lpstr>
      <vt:lpstr>MSE &amp; Edge Change Rate</vt:lpstr>
      <vt:lpstr>SAD</vt:lpstr>
      <vt:lpstr>Part 1</vt:lpstr>
      <vt:lpstr>Part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lastModifiedBy>Surender Kumar</cp:lastModifiedBy>
  <cp:revision>208</cp:revision>
  <dcterms:created xsi:type="dcterms:W3CDTF">2024-04-18T20:24:44Z</dcterms:created>
  <dcterms:modified xsi:type="dcterms:W3CDTF">2024-08-25T09:24:31Z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0x01010063BEF54C2EDBAD42ABA6D2B17A8AA352</vt:lpwstr>
  </property>
  <property fmtid="{D5CDD505-2E9C-101B-9397-08002B2CF9AE}" pid="3" name="MediaServiceImageTags">
    <vt:lpwstr/>
  </property>
</Properties>
</file>