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p:scale>
          <a:sx n="50" d="100"/>
          <a:sy n="50" d="100"/>
        </p:scale>
        <p:origin x="-1267" y="-10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67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2">
        <a:schemeClr val="bg2"/>
      </p:bgRef>
    </p:bg>
    <p:spTree>
      <p:nvGrpSpPr>
        <p:cNvPr id="24" name=""/>
        <p:cNvGrpSpPr/>
        <p:nvPr/>
      </p:nvGrpSpPr>
      <p:grpSpPr>
        <a:xfrm>
          <a:off x="0" y="0"/>
          <a:ext cx="0" cy="0"/>
          <a:chOff x="0" y="0"/>
          <a:chExt cx="0" cy="0"/>
        </a:xfrm>
      </p:grpSpPr>
      <p:sp>
        <p:nvSpPr>
          <p:cNvPr id="1048585" name="Title 8"/>
          <p:cNvSpPr>
            <a:spLocks noGrp="1"/>
          </p:cNvSpPr>
          <p:nvPr>
            <p:ph type="ctrTitle"/>
          </p:nvPr>
        </p:nvSpPr>
        <p:spPr>
          <a:xfrm>
            <a:off x="533400" y="1371600"/>
            <a:ext cx="7851648"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533400" y="3228536"/>
            <a:ext cx="7854696"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7" name="Date Placeholder 29"/>
          <p:cNvSpPr>
            <a:spLocks noGrp="1"/>
          </p:cNvSpPr>
          <p:nvPr>
            <p:ph type="dt" sz="half" idx="10"/>
          </p:nvPr>
        </p:nvSpPr>
        <p:spPr/>
        <p:txBody>
          <a:bodyPr/>
          <a:p>
            <a:fld id="{BA43460F-FA3A-40C2-9CA9-F3E4F5A39605}" type="datetimeFigureOut">
              <a:rPr lang="en-US" smtClean="0"/>
              <a:t>3/26/2024</a:t>
            </a:fld>
            <a:endParaRPr lang="en-US"/>
          </a:p>
        </p:txBody>
      </p:sp>
      <p:sp>
        <p:nvSpPr>
          <p:cNvPr id="1048588" name="Footer Placeholder 18"/>
          <p:cNvSpPr>
            <a:spLocks noGrp="1"/>
          </p:cNvSpPr>
          <p:nvPr>
            <p:ph type="ftr" sz="quarter" idx="11"/>
          </p:nvPr>
        </p:nvSpPr>
        <p:spPr/>
        <p:txBody>
          <a:bodyPr/>
          <a:p>
            <a:endParaRPr lang="en-US"/>
          </a:p>
        </p:txBody>
      </p:sp>
      <p:sp>
        <p:nvSpPr>
          <p:cNvPr id="1048589" name="Slide Number Placeholder 26"/>
          <p:cNvSpPr>
            <a:spLocks noGrp="1"/>
          </p:cNvSpPr>
          <p:nvPr>
            <p:ph type="sldNum" sz="quarter" idx="12"/>
          </p:nvPr>
        </p:nvSpPr>
        <p:spPr/>
        <p:txBody>
          <a:bodyPr/>
          <a:p>
            <a:fld id="{3BDD0787-1919-4374-A49E-F2E80BB180A7}"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9" name=""/>
        <p:cNvGrpSpPr/>
        <p:nvPr/>
      </p:nvGrpSpPr>
      <p:grpSpPr>
        <a:xfrm>
          <a:off x="0" y="0"/>
          <a:ext cx="0" cy="0"/>
          <a:chOff x="0" y="0"/>
          <a:chExt cx="0" cy="0"/>
        </a:xfrm>
      </p:grpSpPr>
      <p:sp>
        <p:nvSpPr>
          <p:cNvPr id="1048645" name="Title 1"/>
          <p:cNvSpPr>
            <a:spLocks noGrp="1"/>
          </p:cNvSpPr>
          <p:nvPr>
            <p:ph type="title"/>
          </p:nvPr>
        </p:nvSpPr>
        <p:spPr/>
        <p:txBody>
          <a:bodyPr/>
          <a:p>
            <a:r>
              <a:rPr kumimoji="0" lang="en-US" smtClean="0"/>
              <a:t>Click to edit Master title style</a:t>
            </a:r>
            <a:endParaRPr kumimoji="0" lang="en-US"/>
          </a:p>
        </p:txBody>
      </p:sp>
      <p:sp>
        <p:nvSpPr>
          <p:cNvPr id="1048646"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7" name="Date Placeholder 3"/>
          <p:cNvSpPr>
            <a:spLocks noGrp="1"/>
          </p:cNvSpPr>
          <p:nvPr>
            <p:ph type="dt" sz="half" idx="10"/>
          </p:nvPr>
        </p:nvSpPr>
        <p:spPr/>
        <p:txBody>
          <a:bodyPr/>
          <a:p>
            <a:fld id="{BA43460F-FA3A-40C2-9CA9-F3E4F5A39605}" type="datetimeFigureOut">
              <a:rPr lang="en-US" smtClean="0"/>
              <a:t>3/26/2024</a:t>
            </a:fld>
            <a:endParaRPr lang="en-US"/>
          </a:p>
        </p:txBody>
      </p:sp>
      <p:sp>
        <p:nvSpPr>
          <p:cNvPr id="1048648" name="Footer Placeholder 4"/>
          <p:cNvSpPr>
            <a:spLocks noGrp="1"/>
          </p:cNvSpPr>
          <p:nvPr>
            <p:ph type="ftr" sz="quarter" idx="11"/>
          </p:nvPr>
        </p:nvSpPr>
        <p:spPr/>
        <p:txBody>
          <a:bodyPr/>
          <a:p>
            <a:endParaRPr lang="en-US"/>
          </a:p>
        </p:txBody>
      </p:sp>
      <p:sp>
        <p:nvSpPr>
          <p:cNvPr id="1048649" name="Slide Number Placeholder 5"/>
          <p:cNvSpPr>
            <a:spLocks noGrp="1"/>
          </p:cNvSpPr>
          <p:nvPr>
            <p:ph type="sldNum" sz="quarter" idx="12"/>
          </p:nvPr>
        </p:nvSpPr>
        <p:spPr/>
        <p:txBody>
          <a:bodyPr/>
          <a:p>
            <a:fld id="{3BDD0787-1919-4374-A49E-F2E80BB180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7" name=""/>
        <p:cNvGrpSpPr/>
        <p:nvPr/>
      </p:nvGrpSpPr>
      <p:grpSpPr>
        <a:xfrm>
          <a:off x="0" y="0"/>
          <a:ext cx="0" cy="0"/>
          <a:chOff x="0" y="0"/>
          <a:chExt cx="0" cy="0"/>
        </a:xfrm>
      </p:grpSpPr>
      <p:sp>
        <p:nvSpPr>
          <p:cNvPr id="1048630" name="Vertical Title 1"/>
          <p:cNvSpPr>
            <a:spLocks noGrp="1"/>
          </p:cNvSpPr>
          <p:nvPr>
            <p:ph type="title" orient="vert"/>
          </p:nvPr>
        </p:nvSpPr>
        <p:spPr>
          <a:xfrm>
            <a:off x="6629400" y="914401"/>
            <a:ext cx="2057400" cy="5211763"/>
          </a:xfrm>
        </p:spPr>
        <p:txBody>
          <a:bodyPr vert="eaVert"/>
          <a:p>
            <a:r>
              <a:rPr kumimoji="0" lang="en-US" smtClean="0"/>
              <a:t>Click to edit Master title style</a:t>
            </a:r>
            <a:endParaRPr kumimoji="0" lang="en-US"/>
          </a:p>
        </p:txBody>
      </p:sp>
      <p:sp>
        <p:nvSpPr>
          <p:cNvPr id="1048631" name="Vertical Text Placeholder 2"/>
          <p:cNvSpPr>
            <a:spLocks noGrp="1"/>
          </p:cNvSpPr>
          <p:nvPr>
            <p:ph type="body" orient="vert" idx="1"/>
          </p:nvPr>
        </p:nvSpPr>
        <p:spPr>
          <a:xfrm>
            <a:off x="457200" y="914401"/>
            <a:ext cx="6019800" cy="5211763"/>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2" name="Date Placeholder 3"/>
          <p:cNvSpPr>
            <a:spLocks noGrp="1"/>
          </p:cNvSpPr>
          <p:nvPr>
            <p:ph type="dt" sz="half" idx="10"/>
          </p:nvPr>
        </p:nvSpPr>
        <p:spPr/>
        <p:txBody>
          <a:bodyPr/>
          <a:p>
            <a:fld id="{BA43460F-FA3A-40C2-9CA9-F3E4F5A39605}" type="datetimeFigureOut">
              <a:rPr lang="en-US" smtClean="0"/>
              <a:t>3/26/2024</a:t>
            </a:fld>
            <a:endParaRPr lang="en-US"/>
          </a:p>
        </p:txBody>
      </p:sp>
      <p:sp>
        <p:nvSpPr>
          <p:cNvPr id="1048633" name="Footer Placeholder 4"/>
          <p:cNvSpPr>
            <a:spLocks noGrp="1"/>
          </p:cNvSpPr>
          <p:nvPr>
            <p:ph type="ftr" sz="quarter" idx="11"/>
          </p:nvPr>
        </p:nvSpPr>
        <p:spPr/>
        <p:txBody>
          <a:bodyPr/>
          <a:p>
            <a:endParaRPr lang="en-US"/>
          </a:p>
        </p:txBody>
      </p:sp>
      <p:sp>
        <p:nvSpPr>
          <p:cNvPr id="1048634" name="Slide Number Placeholder 5"/>
          <p:cNvSpPr>
            <a:spLocks noGrp="1"/>
          </p:cNvSpPr>
          <p:nvPr>
            <p:ph type="sldNum" sz="quarter" idx="12"/>
          </p:nvPr>
        </p:nvSpPr>
        <p:spPr/>
        <p:txBody>
          <a:bodyPr/>
          <a:p>
            <a:fld id="{3BDD0787-1919-4374-A49E-F2E80BB18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593" name="Title 1"/>
          <p:cNvSpPr>
            <a:spLocks noGrp="1"/>
          </p:cNvSpPr>
          <p:nvPr>
            <p:ph type="title"/>
          </p:nvPr>
        </p:nvSpPr>
        <p:spPr/>
        <p:txBody>
          <a:bodyPr/>
          <a:p>
            <a:r>
              <a:rPr kumimoji="0" lang="en-US" smtClean="0"/>
              <a:t>Click to edit Master title style</a:t>
            </a:r>
            <a:endParaRPr kumimoji="0" lang="en-US"/>
          </a:p>
        </p:txBody>
      </p:sp>
      <p:sp>
        <p:nvSpPr>
          <p:cNvPr id="1048594"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5" name="Date Placeholder 3"/>
          <p:cNvSpPr>
            <a:spLocks noGrp="1"/>
          </p:cNvSpPr>
          <p:nvPr>
            <p:ph type="dt" sz="half" idx="10"/>
          </p:nvPr>
        </p:nvSpPr>
        <p:spPr/>
        <p:txBody>
          <a:bodyPr/>
          <a:p>
            <a:fld id="{BA43460F-FA3A-40C2-9CA9-F3E4F5A39605}" type="datetimeFigureOut">
              <a:rPr lang="en-US" smtClean="0"/>
              <a:t>3/26/2024</a:t>
            </a:fld>
            <a:endParaRPr lang="en-US"/>
          </a:p>
        </p:txBody>
      </p:sp>
      <p:sp>
        <p:nvSpPr>
          <p:cNvPr id="1048596" name="Footer Placeholder 4"/>
          <p:cNvSpPr>
            <a:spLocks noGrp="1"/>
          </p:cNvSpPr>
          <p:nvPr>
            <p:ph type="ftr" sz="quarter" idx="11"/>
          </p:nvPr>
        </p:nvSpPr>
        <p:spPr/>
        <p:txBody>
          <a:bodyPr/>
          <a:p>
            <a:endParaRPr lang="en-US"/>
          </a:p>
        </p:txBody>
      </p:sp>
      <p:sp>
        <p:nvSpPr>
          <p:cNvPr id="1048597" name="Slide Number Placeholder 5"/>
          <p:cNvSpPr>
            <a:spLocks noGrp="1"/>
          </p:cNvSpPr>
          <p:nvPr>
            <p:ph type="sldNum" sz="quarter" idx="12"/>
          </p:nvPr>
        </p:nvSpPr>
        <p:spPr/>
        <p:txBody>
          <a:bodyPr/>
          <a:p>
            <a:fld id="{3BDD0787-1919-4374-A49E-F2E80BB180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2"/>
      </p:bgRef>
    </p:bg>
    <p:spTree>
      <p:nvGrpSpPr>
        <p:cNvPr id="60" name=""/>
        <p:cNvGrpSpPr/>
        <p:nvPr/>
      </p:nvGrpSpPr>
      <p:grpSpPr>
        <a:xfrm>
          <a:off x="0" y="0"/>
          <a:ext cx="0" cy="0"/>
          <a:chOff x="0" y="0"/>
          <a:chExt cx="0" cy="0"/>
        </a:xfrm>
      </p:grpSpPr>
      <p:sp>
        <p:nvSpPr>
          <p:cNvPr id="1048650" name="Title 1"/>
          <p:cNvSpPr>
            <a:spLocks noGrp="1"/>
          </p:cNvSpPr>
          <p:nvPr>
            <p:ph type="title"/>
          </p:nvPr>
        </p:nvSpPr>
        <p:spPr>
          <a:xfrm>
            <a:off x="530352" y="1316736"/>
            <a:ext cx="7772400"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51" name="Text Placeholder 2"/>
          <p:cNvSpPr>
            <a:spLocks noGrp="1"/>
          </p:cNvSpPr>
          <p:nvPr>
            <p:ph type="body" idx="1"/>
          </p:nvPr>
        </p:nvSpPr>
        <p:spPr>
          <a:xfrm>
            <a:off x="530352" y="2704664"/>
            <a:ext cx="7772400"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52" name="Date Placeholder 3"/>
          <p:cNvSpPr>
            <a:spLocks noGrp="1"/>
          </p:cNvSpPr>
          <p:nvPr>
            <p:ph type="dt" sz="half" idx="10"/>
          </p:nvPr>
        </p:nvSpPr>
        <p:spPr/>
        <p:txBody>
          <a:bodyPr/>
          <a:p>
            <a:fld id="{BA43460F-FA3A-40C2-9CA9-F3E4F5A39605}" type="datetimeFigureOut">
              <a:rPr lang="en-US" smtClean="0"/>
              <a:t>3/26/2024</a:t>
            </a:fld>
            <a:endParaRPr lang="en-US"/>
          </a:p>
        </p:txBody>
      </p:sp>
      <p:sp>
        <p:nvSpPr>
          <p:cNvPr id="1048653" name="Footer Placeholder 4"/>
          <p:cNvSpPr>
            <a:spLocks noGrp="1"/>
          </p:cNvSpPr>
          <p:nvPr>
            <p:ph type="ftr" sz="quarter" idx="11"/>
          </p:nvPr>
        </p:nvSpPr>
        <p:spPr/>
        <p:txBody>
          <a:bodyPr/>
          <a:p>
            <a:endParaRPr lang="en-US"/>
          </a:p>
        </p:txBody>
      </p:sp>
      <p:sp>
        <p:nvSpPr>
          <p:cNvPr id="1048654" name="Slide Number Placeholder 5"/>
          <p:cNvSpPr>
            <a:spLocks noGrp="1"/>
          </p:cNvSpPr>
          <p:nvPr>
            <p:ph type="sldNum" sz="quarter" idx="12"/>
          </p:nvPr>
        </p:nvSpPr>
        <p:spPr/>
        <p:txBody>
          <a:bodyPr/>
          <a:p>
            <a:fld id="{3BDD0787-1919-4374-A49E-F2E80BB180A7}"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1" name=""/>
        <p:cNvGrpSpPr/>
        <p:nvPr/>
      </p:nvGrpSpPr>
      <p:grpSpPr>
        <a:xfrm>
          <a:off x="0" y="0"/>
          <a:ext cx="0" cy="0"/>
          <a:chOff x="0" y="0"/>
          <a:chExt cx="0" cy="0"/>
        </a:xfrm>
      </p:grpSpPr>
      <p:sp>
        <p:nvSpPr>
          <p:cNvPr id="1048655" name="Title 1"/>
          <p:cNvSpPr>
            <a:spLocks noGrp="1"/>
          </p:cNvSpPr>
          <p:nvPr>
            <p:ph type="title"/>
          </p:nvPr>
        </p:nvSpPr>
        <p:spPr>
          <a:xfrm>
            <a:off x="457200" y="704088"/>
            <a:ext cx="8229600" cy="1143000"/>
          </a:xfrm>
        </p:spPr>
        <p:txBody>
          <a:bodyPr/>
          <a:p>
            <a:r>
              <a:rPr kumimoji="0" lang="en-US" smtClean="0"/>
              <a:t>Click to edit Master title style</a:t>
            </a:r>
            <a:endParaRPr kumimoji="0" lang="en-US"/>
          </a:p>
        </p:txBody>
      </p:sp>
      <p:sp>
        <p:nvSpPr>
          <p:cNvPr id="1048656"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7"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8" name="Date Placeholder 4"/>
          <p:cNvSpPr>
            <a:spLocks noGrp="1"/>
          </p:cNvSpPr>
          <p:nvPr>
            <p:ph type="dt" sz="half" idx="10"/>
          </p:nvPr>
        </p:nvSpPr>
        <p:spPr/>
        <p:txBody>
          <a:bodyPr/>
          <a:p>
            <a:fld id="{BA43460F-FA3A-40C2-9CA9-F3E4F5A39605}" type="datetimeFigureOut">
              <a:rPr lang="en-US" smtClean="0"/>
              <a:t>3/26/2024</a:t>
            </a:fld>
            <a:endParaRPr lang="en-US"/>
          </a:p>
        </p:txBody>
      </p:sp>
      <p:sp>
        <p:nvSpPr>
          <p:cNvPr id="1048659" name="Footer Placeholder 5"/>
          <p:cNvSpPr>
            <a:spLocks noGrp="1"/>
          </p:cNvSpPr>
          <p:nvPr>
            <p:ph type="ftr" sz="quarter" idx="11"/>
          </p:nvPr>
        </p:nvSpPr>
        <p:spPr/>
        <p:txBody>
          <a:bodyPr/>
          <a:p>
            <a:endParaRPr lang="en-US"/>
          </a:p>
        </p:txBody>
      </p:sp>
      <p:sp>
        <p:nvSpPr>
          <p:cNvPr id="1048660" name="Slide Number Placeholder 6"/>
          <p:cNvSpPr>
            <a:spLocks noGrp="1"/>
          </p:cNvSpPr>
          <p:nvPr>
            <p:ph type="sldNum" sz="quarter" idx="12"/>
          </p:nvPr>
        </p:nvSpPr>
        <p:spPr/>
        <p:txBody>
          <a:bodyPr/>
          <a:p>
            <a:fld id="{3BDD0787-1919-4374-A49E-F2E80BB180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2" name=""/>
        <p:cNvGrpSpPr/>
        <p:nvPr/>
      </p:nvGrpSpPr>
      <p:grpSpPr>
        <a:xfrm>
          <a:off x="0" y="0"/>
          <a:ext cx="0" cy="0"/>
          <a:chOff x="0" y="0"/>
          <a:chExt cx="0" cy="0"/>
        </a:xfrm>
      </p:grpSpPr>
      <p:sp>
        <p:nvSpPr>
          <p:cNvPr id="1048661" name="Title 1"/>
          <p:cNvSpPr>
            <a:spLocks noGrp="1"/>
          </p:cNvSpPr>
          <p:nvPr>
            <p:ph type="title"/>
          </p:nvPr>
        </p:nvSpPr>
        <p:spPr>
          <a:xfrm>
            <a:off x="457200" y="704088"/>
            <a:ext cx="8229600" cy="1143000"/>
          </a:xfrm>
        </p:spPr>
        <p:txBody>
          <a:bodyPr anchor="b" tIns="45720"/>
          <a:p>
            <a:r>
              <a:rPr kumimoji="0" lang="en-US" smtClean="0"/>
              <a:t>Click to edit Master title style</a:t>
            </a:r>
            <a:endParaRPr kumimoji="0" lang="en-US"/>
          </a:p>
        </p:txBody>
      </p:sp>
      <p:sp>
        <p:nvSpPr>
          <p:cNvPr id="1048662" name="Text Placeholder 2"/>
          <p:cNvSpPr>
            <a:spLocks noGrp="1"/>
          </p:cNvSpPr>
          <p:nvPr>
            <p:ph type="body" idx="1"/>
          </p:nvPr>
        </p:nvSpPr>
        <p:spPr>
          <a:xfrm>
            <a:off x="457200" y="1855248"/>
            <a:ext cx="4040188"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3" name="Text Placeholder 3"/>
          <p:cNvSpPr>
            <a:spLocks noGrp="1"/>
          </p:cNvSpPr>
          <p:nvPr>
            <p:ph type="body" sz="half" idx="3"/>
          </p:nvPr>
        </p:nvSpPr>
        <p:spPr>
          <a:xfrm>
            <a:off x="4645025" y="1859757"/>
            <a:ext cx="4041775"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4"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5"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6" name="Date Placeholder 6"/>
          <p:cNvSpPr>
            <a:spLocks noGrp="1"/>
          </p:cNvSpPr>
          <p:nvPr>
            <p:ph type="dt" sz="half" idx="10"/>
          </p:nvPr>
        </p:nvSpPr>
        <p:spPr/>
        <p:txBody>
          <a:bodyPr/>
          <a:p>
            <a:fld id="{BA43460F-FA3A-40C2-9CA9-F3E4F5A39605}" type="datetimeFigureOut">
              <a:rPr lang="en-US" smtClean="0"/>
              <a:t>3/26/2024</a:t>
            </a:fld>
            <a:endParaRPr lang="en-US"/>
          </a:p>
        </p:txBody>
      </p:sp>
      <p:sp>
        <p:nvSpPr>
          <p:cNvPr id="1048667" name="Footer Placeholder 7"/>
          <p:cNvSpPr>
            <a:spLocks noGrp="1"/>
          </p:cNvSpPr>
          <p:nvPr>
            <p:ph type="ftr" sz="quarter" idx="11"/>
          </p:nvPr>
        </p:nvSpPr>
        <p:spPr/>
        <p:txBody>
          <a:bodyPr/>
          <a:p>
            <a:endParaRPr lang="en-US"/>
          </a:p>
        </p:txBody>
      </p:sp>
      <p:sp>
        <p:nvSpPr>
          <p:cNvPr id="1048668" name="Slide Number Placeholder 8"/>
          <p:cNvSpPr>
            <a:spLocks noGrp="1"/>
          </p:cNvSpPr>
          <p:nvPr>
            <p:ph type="sldNum" sz="quarter" idx="12"/>
          </p:nvPr>
        </p:nvSpPr>
        <p:spPr/>
        <p:txBody>
          <a:bodyPr/>
          <a:p>
            <a:fld id="{3BDD0787-1919-4374-A49E-F2E80BB180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6" name=""/>
        <p:cNvGrpSpPr/>
        <p:nvPr/>
      </p:nvGrpSpPr>
      <p:grpSpPr>
        <a:xfrm>
          <a:off x="0" y="0"/>
          <a:ext cx="0" cy="0"/>
          <a:chOff x="0" y="0"/>
          <a:chExt cx="0" cy="0"/>
        </a:xfrm>
      </p:grpSpPr>
      <p:sp>
        <p:nvSpPr>
          <p:cNvPr id="1048626" name="Title 1"/>
          <p:cNvSpPr>
            <a:spLocks noGrp="1"/>
          </p:cNvSpPr>
          <p:nvPr>
            <p:ph type="title"/>
          </p:nvPr>
        </p:nvSpPr>
        <p:spPr>
          <a:xfrm>
            <a:off x="457200" y="704088"/>
            <a:ext cx="8305800"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27" name="Date Placeholder 2"/>
          <p:cNvSpPr>
            <a:spLocks noGrp="1"/>
          </p:cNvSpPr>
          <p:nvPr>
            <p:ph type="dt" sz="half" idx="10"/>
          </p:nvPr>
        </p:nvSpPr>
        <p:spPr/>
        <p:txBody>
          <a:bodyPr/>
          <a:p>
            <a:fld id="{BA43460F-FA3A-40C2-9CA9-F3E4F5A39605}" type="datetimeFigureOut">
              <a:rPr lang="en-US" smtClean="0"/>
              <a:t>3/26/2024</a:t>
            </a:fld>
            <a:endParaRPr lang="en-US"/>
          </a:p>
        </p:txBody>
      </p:sp>
      <p:sp>
        <p:nvSpPr>
          <p:cNvPr id="1048628" name="Footer Placeholder 3"/>
          <p:cNvSpPr>
            <a:spLocks noGrp="1"/>
          </p:cNvSpPr>
          <p:nvPr>
            <p:ph type="ftr" sz="quarter" idx="11"/>
          </p:nvPr>
        </p:nvSpPr>
        <p:spPr/>
        <p:txBody>
          <a:bodyPr/>
          <a:p>
            <a:endParaRPr lang="en-US"/>
          </a:p>
        </p:txBody>
      </p:sp>
      <p:sp>
        <p:nvSpPr>
          <p:cNvPr id="1048629" name="Slide Number Placeholder 4"/>
          <p:cNvSpPr>
            <a:spLocks noGrp="1"/>
          </p:cNvSpPr>
          <p:nvPr>
            <p:ph type="sldNum" sz="quarter" idx="12"/>
          </p:nvPr>
        </p:nvSpPr>
        <p:spPr/>
        <p:txBody>
          <a:bodyPr/>
          <a:p>
            <a:fld id="{3BDD0787-1919-4374-A49E-F2E80BB18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3" name=""/>
        <p:cNvGrpSpPr/>
        <p:nvPr/>
      </p:nvGrpSpPr>
      <p:grpSpPr>
        <a:xfrm>
          <a:off x="0" y="0"/>
          <a:ext cx="0" cy="0"/>
          <a:chOff x="0" y="0"/>
          <a:chExt cx="0" cy="0"/>
        </a:xfrm>
      </p:grpSpPr>
      <p:sp>
        <p:nvSpPr>
          <p:cNvPr id="1048669" name="Date Placeholder 1"/>
          <p:cNvSpPr>
            <a:spLocks noGrp="1"/>
          </p:cNvSpPr>
          <p:nvPr>
            <p:ph type="dt" sz="half" idx="10"/>
          </p:nvPr>
        </p:nvSpPr>
        <p:spPr/>
        <p:txBody>
          <a:bodyPr/>
          <a:p>
            <a:fld id="{BA43460F-FA3A-40C2-9CA9-F3E4F5A39605}" type="datetimeFigureOut">
              <a:rPr lang="en-US" smtClean="0"/>
              <a:t>3/26/2024</a:t>
            </a:fld>
            <a:endParaRPr lang="en-US"/>
          </a:p>
        </p:txBody>
      </p:sp>
      <p:sp>
        <p:nvSpPr>
          <p:cNvPr id="1048670" name="Footer Placeholder 2"/>
          <p:cNvSpPr>
            <a:spLocks noGrp="1"/>
          </p:cNvSpPr>
          <p:nvPr>
            <p:ph type="ftr" sz="quarter" idx="11"/>
          </p:nvPr>
        </p:nvSpPr>
        <p:spPr/>
        <p:txBody>
          <a:bodyPr/>
          <a:p>
            <a:endParaRPr lang="en-US"/>
          </a:p>
        </p:txBody>
      </p:sp>
      <p:sp>
        <p:nvSpPr>
          <p:cNvPr id="1048671" name="Slide Number Placeholder 3"/>
          <p:cNvSpPr>
            <a:spLocks noGrp="1"/>
          </p:cNvSpPr>
          <p:nvPr>
            <p:ph type="sldNum" sz="quarter" idx="12"/>
          </p:nvPr>
        </p:nvSpPr>
        <p:spPr/>
        <p:txBody>
          <a:bodyPr/>
          <a:p>
            <a:fld id="{3BDD0787-1919-4374-A49E-F2E80BB180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4" name=""/>
        <p:cNvGrpSpPr/>
        <p:nvPr/>
      </p:nvGrpSpPr>
      <p:grpSpPr>
        <a:xfrm>
          <a:off x="0" y="0"/>
          <a:ext cx="0" cy="0"/>
          <a:chOff x="0" y="0"/>
          <a:chExt cx="0" cy="0"/>
        </a:xfrm>
      </p:grpSpPr>
      <p:sp>
        <p:nvSpPr>
          <p:cNvPr id="1048672" name="Title 1"/>
          <p:cNvSpPr>
            <a:spLocks noGrp="1"/>
          </p:cNvSpPr>
          <p:nvPr>
            <p:ph type="title"/>
          </p:nvPr>
        </p:nvSpPr>
        <p:spPr>
          <a:xfrm>
            <a:off x="685800" y="514352"/>
            <a:ext cx="2743200"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73" name="Text Placeholder 2"/>
          <p:cNvSpPr>
            <a:spLocks noGrp="1"/>
          </p:cNvSpPr>
          <p:nvPr>
            <p:ph type="body" idx="2"/>
          </p:nvPr>
        </p:nvSpPr>
        <p:spPr>
          <a:xfrm>
            <a:off x="685800" y="1676400"/>
            <a:ext cx="27432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kumimoji="0" lang="en-US" smtClean="0"/>
              <a:t>Click to edit Master text styles</a:t>
            </a:r>
          </a:p>
        </p:txBody>
      </p:sp>
      <p:sp>
        <p:nvSpPr>
          <p:cNvPr id="104867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5" name="Date Placeholder 4"/>
          <p:cNvSpPr>
            <a:spLocks noGrp="1"/>
          </p:cNvSpPr>
          <p:nvPr>
            <p:ph type="dt" sz="half" idx="10"/>
          </p:nvPr>
        </p:nvSpPr>
        <p:spPr/>
        <p:txBody>
          <a:bodyPr/>
          <a:p>
            <a:fld id="{BA43460F-FA3A-40C2-9CA9-F3E4F5A39605}" type="datetimeFigureOut">
              <a:rPr lang="en-US" smtClean="0"/>
              <a:t>3/26/2024</a:t>
            </a:fld>
            <a:endParaRPr lang="en-US"/>
          </a:p>
        </p:txBody>
      </p:sp>
      <p:sp>
        <p:nvSpPr>
          <p:cNvPr id="1048676" name="Footer Placeholder 5"/>
          <p:cNvSpPr>
            <a:spLocks noGrp="1"/>
          </p:cNvSpPr>
          <p:nvPr>
            <p:ph type="ftr" sz="quarter" idx="11"/>
          </p:nvPr>
        </p:nvSpPr>
        <p:spPr/>
        <p:txBody>
          <a:bodyPr/>
          <a:p>
            <a:endParaRPr lang="en-US"/>
          </a:p>
        </p:txBody>
      </p:sp>
      <p:sp>
        <p:nvSpPr>
          <p:cNvPr id="1048677" name="Slide Number Placeholder 6"/>
          <p:cNvSpPr>
            <a:spLocks noGrp="1"/>
          </p:cNvSpPr>
          <p:nvPr>
            <p:ph type="sldNum" sz="quarter" idx="12"/>
          </p:nvPr>
        </p:nvSpPr>
        <p:spPr/>
        <p:txBody>
          <a:bodyPr/>
          <a:p>
            <a:fld id="{3BDD0787-1919-4374-A49E-F2E80BB18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8" name=""/>
        <p:cNvGrpSpPr/>
        <p:nvPr/>
      </p:nvGrpSpPr>
      <p:grpSpPr>
        <a:xfrm>
          <a:off x="0" y="0"/>
          <a:ext cx="0" cy="0"/>
          <a:chOff x="0" y="0"/>
          <a:chExt cx="0" cy="0"/>
        </a:xfrm>
      </p:grpSpPr>
      <p:sp>
        <p:nvSpPr>
          <p:cNvPr id="1048635"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36" name="Right Triangle 11"/>
          <p:cNvSpPr/>
          <p:nvPr/>
        </p:nvSpPr>
        <p:spPr>
          <a:xfrm rot="420000" flipV="1">
            <a:off x="8004134" y="5359769"/>
            <a:ext cx="155448"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37" name="Title 1"/>
          <p:cNvSpPr>
            <a:spLocks noGrp="1"/>
          </p:cNvSpPr>
          <p:nvPr>
            <p:ph type="title"/>
          </p:nvPr>
        </p:nvSpPr>
        <p:spPr>
          <a:xfrm>
            <a:off x="609600" y="1176996"/>
            <a:ext cx="2212848" cy="1582621"/>
          </a:xfrm>
        </p:spPr>
        <p:txBody>
          <a:bodyPr anchor="b" bIns="45720" lIns="45720" rIns="45720" tIns="45720" vert="horz"/>
          <a:lstStyle>
            <a:lvl1pPr algn="l">
              <a:buNone/>
              <a:defRPr b="1" sz="2000">
                <a:solidFill>
                  <a:schemeClr val="tx2"/>
                </a:solidFill>
              </a:defRPr>
            </a:lvl1pPr>
          </a:lstStyle>
          <a:p>
            <a:r>
              <a:rPr kumimoji="0" lang="en-US" smtClean="0"/>
              <a:t>Click to edit Master title style</a:t>
            </a:r>
            <a:endParaRPr kumimoji="0" lang="en-US"/>
          </a:p>
        </p:txBody>
      </p:sp>
      <p:sp>
        <p:nvSpPr>
          <p:cNvPr id="1048638" name="Text Placeholder 3"/>
          <p:cNvSpPr>
            <a:spLocks noGrp="1"/>
          </p:cNvSpPr>
          <p:nvPr>
            <p:ph type="body" sz="half" idx="2"/>
          </p:nvPr>
        </p:nvSpPr>
        <p:spPr>
          <a:xfrm>
            <a:off x="609600" y="2828785"/>
            <a:ext cx="2209800"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39" name="Date Placeholder 4"/>
          <p:cNvSpPr>
            <a:spLocks noGrp="1"/>
          </p:cNvSpPr>
          <p:nvPr>
            <p:ph type="dt" sz="half" idx="10"/>
          </p:nvPr>
        </p:nvSpPr>
        <p:spPr/>
        <p:txBody>
          <a:bodyPr/>
          <a:p>
            <a:fld id="{BA43460F-FA3A-40C2-9CA9-F3E4F5A39605}" type="datetimeFigureOut">
              <a:rPr lang="en-US" smtClean="0"/>
              <a:t>3/26/2024</a:t>
            </a:fld>
            <a:endParaRPr lang="en-US"/>
          </a:p>
        </p:txBody>
      </p:sp>
      <p:sp>
        <p:nvSpPr>
          <p:cNvPr id="1048640" name="Footer Placeholder 5"/>
          <p:cNvSpPr>
            <a:spLocks noGrp="1"/>
          </p:cNvSpPr>
          <p:nvPr>
            <p:ph type="ftr" sz="quarter" idx="11"/>
          </p:nvPr>
        </p:nvSpPr>
        <p:spPr/>
        <p:txBody>
          <a:bodyPr/>
          <a:p>
            <a:endParaRPr lang="en-US"/>
          </a:p>
        </p:txBody>
      </p:sp>
      <p:sp>
        <p:nvSpPr>
          <p:cNvPr id="1048641" name="Slide Number Placeholder 6"/>
          <p:cNvSpPr>
            <a:spLocks noGrp="1"/>
          </p:cNvSpPr>
          <p:nvPr>
            <p:ph type="sldNum" sz="quarter" idx="12"/>
          </p:nvPr>
        </p:nvSpPr>
        <p:spPr>
          <a:xfrm>
            <a:off x="8077200" y="6356350"/>
            <a:ext cx="609600" cy="365125"/>
          </a:xfrm>
        </p:spPr>
        <p:txBody>
          <a:bodyPr/>
          <a:p>
            <a:fld id="{3BDD0787-1919-4374-A49E-F2E80BB180A7}" type="slidenum">
              <a:rPr lang="en-US" smtClean="0"/>
              <a:t>‹#›</a:t>
            </a:fld>
            <a:endParaRPr lang="en-US"/>
          </a:p>
        </p:txBody>
      </p:sp>
      <p:sp>
        <p:nvSpPr>
          <p:cNvPr id="1048642" name="Picture Placeholder 2"/>
          <p:cNvSpPr>
            <a:spLocks noGrp="1"/>
          </p:cNvSpPr>
          <p:nvPr>
            <p:ph type="pic" idx="1"/>
          </p:nvPr>
        </p:nvSpPr>
        <p:spPr>
          <a:xfrm rot="420000">
            <a:off x="3485793" y="1199517"/>
            <a:ext cx="4617720" cy="3931920"/>
          </a:xfrm>
          <a:prstGeom prst="rect"/>
          <a:solidFill>
            <a:schemeClr val="bg2"/>
          </a:solidFill>
          <a:ln w="3000" cap="rnd">
            <a:solidFill>
              <a:srgbClr val="C0C0C0"/>
            </a:solidFill>
            <a:round/>
          </a:ln>
          <a:effectLst/>
        </p:spPr>
        <p:txBody>
          <a:bodyPr/>
          <a:lstStyle>
            <a:lvl1pPr indent="0" marL="0">
              <a:buNone/>
              <a:defRPr sz="3200"/>
            </a:lvl1pPr>
          </a:lstStyle>
          <a:p>
            <a:r>
              <a:rPr kumimoji="0" lang="en-US" smtClean="0"/>
              <a:t>Click icon to add picture</a:t>
            </a:r>
            <a:endParaRPr dirty="0" kumimoji="0" lang="en-US"/>
          </a:p>
        </p:txBody>
      </p:sp>
      <p:sp>
        <p:nvSpPr>
          <p:cNvPr id="1048643"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644"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1"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p:spPr>
        <p:txBody>
          <a:bodyPr anchor="b" bIns="0" lIns="0" rIns="0" vert="horz">
            <a:normAutofit/>
          </a:bodyPr>
          <a:p>
            <a:r>
              <a:rPr kumimoji="0" lang="en-US" smtClean="0"/>
              <a:t>Click to edit Master title style</a:t>
            </a:r>
            <a:endParaRPr kumimoji="0" lang="en-US"/>
          </a:p>
        </p:txBody>
      </p:sp>
      <p:sp>
        <p:nvSpPr>
          <p:cNvPr id="1048579" name="Text Placeholder 29"/>
          <p:cNvSpPr>
            <a:spLocks noGrp="1"/>
          </p:cNvSpPr>
          <p:nvPr>
            <p:ph type="body" idx="1"/>
          </p:nvPr>
        </p:nvSpPr>
        <p:spPr>
          <a:xfrm>
            <a:off x="457200" y="1935480"/>
            <a:ext cx="8229600" cy="43891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9"/>
          <p:cNvSpPr>
            <a:spLocks noGrp="1"/>
          </p:cNvSpPr>
          <p:nvPr>
            <p:ph type="dt" sz="half" idx="2"/>
          </p:nvPr>
        </p:nvSpPr>
        <p:spPr>
          <a:xfrm>
            <a:off x="457200" y="6356350"/>
            <a:ext cx="21336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fld id="{BA43460F-FA3A-40C2-9CA9-F3E4F5A39605}" type="datetimeFigureOut">
              <a:rPr lang="en-US" smtClean="0"/>
              <a:t>3/26/2024</a:t>
            </a:fld>
            <a:endParaRPr lang="en-US"/>
          </a:p>
        </p:txBody>
      </p:sp>
      <p:sp>
        <p:nvSpPr>
          <p:cNvPr id="1048581" name="Footer Placeholder 21"/>
          <p:cNvSpPr>
            <a:spLocks noGrp="1"/>
          </p:cNvSpPr>
          <p:nvPr>
            <p:ph type="ftr" sz="quarter" idx="3"/>
          </p:nvPr>
        </p:nvSpPr>
        <p:spPr>
          <a:xfrm>
            <a:off x="2667000" y="6356350"/>
            <a:ext cx="33528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3BDD0787-1919-4374-A49E-F2E80BB180A7}" type="slidenum">
              <a:rPr lang="en-US" smtClean="0"/>
              <a:t>‹#›</a:t>
            </a:fld>
            <a:endParaRPr lang="en-US"/>
          </a:p>
        </p:txBody>
      </p:sp>
      <p:grpSp>
        <p:nvGrpSpPr>
          <p:cNvPr id="12"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gr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0" name="Title 1"/>
          <p:cNvSpPr>
            <a:spLocks noGrp="1"/>
          </p:cNvSpPr>
          <p:nvPr>
            <p:ph type="ctrTitle"/>
          </p:nvPr>
        </p:nvSpPr>
        <p:spPr>
          <a:xfrm>
            <a:off x="381000" y="2514600"/>
            <a:ext cx="8080248" cy="1066800"/>
          </a:xfrm>
        </p:spPr>
        <p:txBody>
          <a:bodyPr>
            <a:normAutofit fontScale="90000"/>
          </a:bodyPr>
          <a:p>
            <a:r>
              <a:rPr dirty="0" lang="en-US" smtClean="0">
                <a:ln w="1905"/>
                <a:solidFill>
                  <a:srgbClr val="FFC000"/>
                </a:solidFill>
                <a:effectLst>
                  <a:innerShdw blurRad="69850" dir="5400000" dist="43180">
                    <a:srgbClr val="000000">
                      <a:alpha val="65000"/>
                    </a:srgbClr>
                  </a:innerShdw>
                </a:effectLst>
              </a:rPr>
              <a:t>KEYLOGGERS AND SECURITY</a:t>
            </a:r>
            <a:endParaRPr dirty="0" lang="en-US">
              <a:ln w="1905"/>
              <a:solidFill>
                <a:srgbClr val="FFC000"/>
              </a:solidFill>
              <a:effectLst>
                <a:innerShdw blurRad="69850" dir="5400000" dist="43180">
                  <a:srgbClr val="000000">
                    <a:alpha val="65000"/>
                  </a:srgbClr>
                </a:innerShdw>
              </a:effectLst>
            </a:endParaRPr>
          </a:p>
        </p:txBody>
      </p:sp>
      <p:sp>
        <p:nvSpPr>
          <p:cNvPr id="1048591" name="Subtitle 2"/>
          <p:cNvSpPr>
            <a:spLocks noGrp="1"/>
          </p:cNvSpPr>
          <p:nvPr>
            <p:ph type="subTitle" idx="1"/>
          </p:nvPr>
        </p:nvSpPr>
        <p:spPr>
          <a:xfrm>
            <a:off x="762000" y="4648200"/>
            <a:ext cx="8610600" cy="1600200"/>
          </a:xfrm>
        </p:spPr>
        <p:txBody>
          <a:bodyPr>
            <a:normAutofit/>
          </a:bodyPr>
          <a:p>
            <a:pPr algn="ctr"/>
            <a:r>
              <a:rPr dirty="0" sz="3200" lang="en-US" smtClean="0"/>
              <a:t>Presented by</a:t>
            </a:r>
          </a:p>
          <a:p>
            <a:pPr algn="l"/>
            <a:r>
              <a:rPr b="1" dirty="0" lang="en-US" smtClean="0"/>
              <a:t>NAME                      : </a:t>
            </a:r>
            <a:r>
              <a:rPr b="1" dirty="0" lang="en-US" smtClean="0"/>
              <a:t>S</a:t>
            </a:r>
            <a:r>
              <a:rPr b="1" dirty="0" lang="en-US" smtClean="0"/>
              <a:t>.</a:t>
            </a:r>
            <a:r>
              <a:rPr b="1" dirty="0" lang="en-US" smtClean="0"/>
              <a:t> </a:t>
            </a:r>
            <a:r>
              <a:rPr b="1" dirty="0" lang="en-US" smtClean="0"/>
              <a:t>S</a:t>
            </a:r>
            <a:r>
              <a:rPr b="1" dirty="0" lang="en-US" smtClean="0"/>
              <a:t>U</a:t>
            </a:r>
            <a:r>
              <a:rPr b="1" dirty="0" lang="en-US" smtClean="0"/>
              <a:t>R</a:t>
            </a:r>
            <a:r>
              <a:rPr b="1" dirty="0" lang="en-US" smtClean="0"/>
              <a:t>E</a:t>
            </a:r>
            <a:r>
              <a:rPr b="1" dirty="0" lang="en-US" smtClean="0"/>
              <a:t>N</a:t>
            </a:r>
            <a:r>
              <a:rPr b="1" dirty="0" lang="en-US" smtClean="0"/>
              <a:t>D</a:t>
            </a:r>
            <a:r>
              <a:rPr b="1" dirty="0" lang="en-US" smtClean="0"/>
              <a:t>A</a:t>
            </a:r>
            <a:r>
              <a:rPr b="1" dirty="0" lang="en-US" smtClean="0"/>
              <a:t>R</a:t>
            </a:r>
            <a:endParaRPr altLang="en-US" lang="zh-CN"/>
          </a:p>
          <a:p>
            <a:pPr algn="l"/>
            <a:r>
              <a:rPr b="1" dirty="0" lang="en-US" smtClean="0"/>
              <a:t>REG.NO                  :</a:t>
            </a:r>
            <a:r>
              <a:rPr b="1" dirty="0" lang="en-US" smtClean="0">
                <a:latin typeface="+mj-lt"/>
              </a:rPr>
              <a:t>8</a:t>
            </a:r>
            <a:r>
              <a:rPr b="1" dirty="0" lang="en-US" smtClean="0">
                <a:latin typeface="+mj-lt"/>
              </a:rPr>
              <a:t>2</a:t>
            </a:r>
            <a:r>
              <a:rPr b="1" dirty="0" lang="en-US" smtClean="0">
                <a:latin typeface="+mj-lt"/>
              </a:rPr>
              <a:t>0</a:t>
            </a:r>
            <a:r>
              <a:rPr b="1" dirty="0" lang="en-US" smtClean="0">
                <a:latin typeface="+mj-lt"/>
              </a:rPr>
              <a:t>3</a:t>
            </a:r>
            <a:r>
              <a:rPr b="1" dirty="0" lang="en-US" smtClean="0">
                <a:latin typeface="+mj-lt"/>
              </a:rPr>
              <a:t>2</a:t>
            </a:r>
            <a:r>
              <a:rPr b="1" dirty="0" lang="en-US" smtClean="0">
                <a:latin typeface="+mj-lt"/>
              </a:rPr>
              <a:t>1</a:t>
            </a:r>
            <a:r>
              <a:rPr b="1" dirty="0" lang="en-US" smtClean="0">
                <a:latin typeface="+mj-lt"/>
              </a:rPr>
              <a:t>2</a:t>
            </a:r>
            <a:r>
              <a:rPr b="1" dirty="0" lang="en-US" smtClean="0">
                <a:latin typeface="+mj-lt"/>
              </a:rPr>
              <a:t>0</a:t>
            </a:r>
            <a:r>
              <a:rPr b="1" dirty="0" lang="en-US" smtClean="0">
                <a:latin typeface="+mj-lt"/>
              </a:rPr>
              <a:t>5</a:t>
            </a:r>
            <a:r>
              <a:rPr b="1" dirty="0" lang="en-US" smtClean="0">
                <a:latin typeface="+mj-lt"/>
              </a:rPr>
              <a:t>0</a:t>
            </a:r>
            <a:r>
              <a:rPr b="1" dirty="0" lang="en-US" smtClean="0">
                <a:latin typeface="+mj-lt"/>
              </a:rPr>
              <a:t>5</a:t>
            </a:r>
            <a:r>
              <a:rPr b="1" dirty="0" lang="en-US" smtClean="0">
                <a:latin typeface="+mj-lt"/>
              </a:rPr>
              <a:t>6</a:t>
            </a:r>
            <a:endParaRPr b="1" dirty="0" lang="en-US" smtClean="0"/>
          </a:p>
          <a:p>
            <a:pPr algn="l"/>
            <a:r>
              <a:rPr b="1" dirty="0" lang="en-US" smtClean="0"/>
              <a:t>DEPARTMENT      :</a:t>
            </a:r>
            <a:r>
              <a:rPr b="1" dirty="0" lang="en-US" smtClean="0"/>
              <a:t>I</a:t>
            </a:r>
            <a:r>
              <a:rPr b="1" dirty="0" lang="en-US" smtClean="0"/>
              <a:t>N</a:t>
            </a:r>
            <a:r>
              <a:rPr b="1" dirty="0" lang="en-US" smtClean="0"/>
              <a:t>F</a:t>
            </a:r>
            <a:r>
              <a:rPr b="1" dirty="0" lang="en-US" smtClean="0"/>
              <a:t>O</a:t>
            </a:r>
            <a:r>
              <a:rPr b="1" dirty="0" lang="en-US" smtClean="0"/>
              <a:t>R</a:t>
            </a:r>
            <a:r>
              <a:rPr b="1" dirty="0" lang="en-US" smtClean="0"/>
              <a:t>M</a:t>
            </a:r>
            <a:r>
              <a:rPr b="1" dirty="0" lang="en-US" smtClean="0"/>
              <a:t>ATION</a:t>
            </a:r>
            <a:r>
              <a:rPr b="1" dirty="0" lang="en-US" smtClean="0"/>
              <a:t> </a:t>
            </a:r>
            <a:r>
              <a:rPr b="1" dirty="0" lang="en-US" smtClean="0"/>
              <a:t>T</a:t>
            </a:r>
            <a:r>
              <a:rPr b="1" dirty="0" lang="en-US" smtClean="0"/>
              <a:t>E</a:t>
            </a:r>
            <a:r>
              <a:rPr b="1" dirty="0" lang="en-US" smtClean="0"/>
              <a:t>C</a:t>
            </a:r>
            <a:r>
              <a:rPr b="1" dirty="0" lang="en-US" smtClean="0"/>
              <a:t>HNOLOGY</a:t>
            </a:r>
            <a:endParaRPr altLang="en-US" lang="zh-CN"/>
          </a:p>
          <a:p>
            <a:pPr algn="l"/>
            <a:r>
              <a:rPr b="1" dirty="0" lang="en-US" smtClean="0"/>
              <a:t>COLLEGE CODE   :</a:t>
            </a:r>
            <a:r>
              <a:rPr b="1" dirty="0" lang="en-US" smtClean="0">
                <a:latin typeface="+mj-lt"/>
              </a:rPr>
              <a:t>8</a:t>
            </a:r>
            <a:r>
              <a:rPr b="1" dirty="0" lang="en-US" smtClean="0">
                <a:latin typeface="+mj-lt"/>
              </a:rPr>
              <a:t>2</a:t>
            </a:r>
            <a:r>
              <a:rPr b="1" dirty="0" lang="en-US" smtClean="0">
                <a:latin typeface="+mj-lt"/>
              </a:rPr>
              <a:t>0</a:t>
            </a:r>
            <a:r>
              <a:rPr b="1" dirty="0" lang="en-US" smtClean="0">
                <a:latin typeface="+mj-lt"/>
              </a:rPr>
              <a:t>3</a:t>
            </a:r>
            <a:endParaRPr altLang="en-US" lang="zh-CN"/>
          </a:p>
          <a:p>
            <a:pPr algn="l"/>
            <a:r>
              <a:rPr b="1" dirty="0" lang="en-US" smtClean="0"/>
              <a:t>COLLEGE  NAM</a:t>
            </a:r>
            <a:r>
              <a:rPr b="1" dirty="0" lang="en-US" smtClean="0"/>
              <a:t>E</a:t>
            </a:r>
            <a:r>
              <a:rPr b="1" dirty="0" lang="en-US" smtClean="0"/>
              <a:t>:</a:t>
            </a:r>
            <a:r>
              <a:rPr b="1" dirty="0" lang="en-US" smtClean="0"/>
              <a:t> </a:t>
            </a:r>
            <a:r>
              <a:rPr b="1" dirty="0" lang="en-US" smtClean="0"/>
              <a:t>A</a:t>
            </a:r>
            <a:r>
              <a:rPr b="1" dirty="0" lang="en-US" smtClean="0"/>
              <a:t>V</a:t>
            </a:r>
            <a:r>
              <a:rPr b="1" dirty="0" lang="en-US" smtClean="0"/>
              <a:t>C</a:t>
            </a:r>
            <a:r>
              <a:rPr b="1" dirty="0" lang="en-US" smtClean="0"/>
              <a:t> </a:t>
            </a:r>
            <a:r>
              <a:rPr b="1" dirty="0" lang="en-US" smtClean="0"/>
              <a:t>COLLEGE</a:t>
            </a:r>
            <a:r>
              <a:rPr b="1" dirty="0" lang="en-US" smtClean="0"/>
              <a:t> </a:t>
            </a:r>
            <a:r>
              <a:rPr b="1" dirty="0" lang="en-US" smtClean="0"/>
              <a:t>O</a:t>
            </a:r>
            <a:r>
              <a:rPr b="1" dirty="0" lang="en-US" smtClean="0"/>
              <a:t>F</a:t>
            </a:r>
            <a:r>
              <a:rPr b="1" dirty="0" lang="en-US" smtClean="0"/>
              <a:t> </a:t>
            </a:r>
            <a:r>
              <a:rPr b="1" dirty="0" lang="en-US" smtClean="0"/>
              <a:t>ENGINEERING</a:t>
            </a:r>
            <a:endParaRPr altLang="en-US" lang="zh-CN"/>
          </a:p>
        </p:txBody>
      </p:sp>
      <p:sp>
        <p:nvSpPr>
          <p:cNvPr id="1048592" name="Rectangle 3"/>
          <p:cNvSpPr/>
          <p:nvPr/>
        </p:nvSpPr>
        <p:spPr>
          <a:xfrm>
            <a:off x="1828800" y="1295400"/>
            <a:ext cx="5550615" cy="891540"/>
          </a:xfrm>
          <a:prstGeom prst="rect"/>
          <a:noFill/>
        </p:spPr>
        <p:txBody>
          <a:bodyPr bIns="45720" lIns="91440" rIns="91440" tIns="45720" wrap="none">
            <a:spAutoFit/>
          </a:bodyPr>
          <a:p>
            <a:pPr algn="ctr"/>
            <a:r>
              <a:rPr b="1" cap="none" dirty="0" sz="5400" lang="en-US"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r="5400000" dist="43180">
                    <a:srgbClr val="000000">
                      <a:alpha val="65000"/>
                    </a:srgbClr>
                  </a:innerShdw>
                </a:effectLst>
              </a:rPr>
              <a:t>CYBER SECURITY</a:t>
            </a:r>
            <a:endParaRPr b="1" cap="none" dirty="0" sz="5400" lang="en-US"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r="5400000" dist="43180">
                  <a:srgbClr val="000000">
                    <a:alpha val="65000"/>
                  </a:srgbClr>
                </a:inn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9" name="Title 1"/>
          <p:cNvSpPr>
            <a:spLocks noGrp="1"/>
          </p:cNvSpPr>
          <p:nvPr>
            <p:ph type="title"/>
          </p:nvPr>
        </p:nvSpPr>
        <p:spPr>
          <a:xfrm>
            <a:off x="457200" y="304800"/>
            <a:ext cx="8229600" cy="1143000"/>
          </a:xfrm>
        </p:spPr>
        <p:txBody>
          <a:bodyPr/>
          <a:p>
            <a:r>
              <a:rPr b="1" dirty="0" lang="en-US">
                <a:solidFill>
                  <a:srgbClr val="C00000"/>
                </a:solidFill>
                <a:latin typeface="Arial"/>
                <a:ea typeface="+mj-lt"/>
                <a:cs typeface="Arial"/>
              </a:rPr>
              <a:t>System  Approach</a:t>
            </a:r>
            <a:endParaRPr dirty="0" lang="en-US">
              <a:solidFill>
                <a:srgbClr val="C00000"/>
              </a:solidFill>
            </a:endParaRPr>
          </a:p>
        </p:txBody>
      </p:sp>
      <p:sp>
        <p:nvSpPr>
          <p:cNvPr id="1048610" name="Content Placeholder 2"/>
          <p:cNvSpPr>
            <a:spLocks noGrp="1"/>
          </p:cNvSpPr>
          <p:nvPr>
            <p:ph idx="1"/>
          </p:nvPr>
        </p:nvSpPr>
        <p:spPr>
          <a:xfrm>
            <a:off x="457200" y="1600200"/>
            <a:ext cx="8001000" cy="4572000"/>
          </a:xfrm>
        </p:spPr>
        <p:txBody>
          <a:bodyPr>
            <a:noAutofit/>
          </a:bodyPr>
          <a:p>
            <a:r>
              <a:rPr b="1" dirty="0" sz="2800" lang="en-US" smtClean="0"/>
              <a:t>*Requirements Gathering*: </a:t>
            </a:r>
            <a:r>
              <a:rPr dirty="0" sz="2800" lang="en-US" smtClean="0"/>
              <a:t>Begin by gathering requirements from stakeholders to understand their security needs and concerns. Identify key functionalities required to detect, prevent, and mitigate </a:t>
            </a:r>
            <a:r>
              <a:rPr dirty="0" sz="2800" lang="en-US" err="1" smtClean="0"/>
              <a:t>keylogger</a:t>
            </a:r>
            <a:r>
              <a:rPr dirty="0" sz="2800" lang="en-US" smtClean="0"/>
              <a:t> threats effectively.</a:t>
            </a:r>
          </a:p>
          <a:p>
            <a:r>
              <a:rPr b="1" dirty="0" sz="2800" lang="en-US" smtClean="0"/>
              <a:t>*Threat Modeling*: </a:t>
            </a:r>
            <a:r>
              <a:rPr dirty="0" sz="2800" lang="en-US" smtClean="0"/>
              <a:t>Conduct a threat modeling exercise to identify potential attack vectors and vulnerabilities in the system. Consider various scenarios where </a:t>
            </a:r>
            <a:r>
              <a:rPr dirty="0" sz="2800" lang="en-US" err="1" smtClean="0"/>
              <a:t>keyloggers</a:t>
            </a:r>
            <a:r>
              <a:rPr dirty="0" sz="2800" lang="en-US" smtClean="0"/>
              <a:t> could be deployed and assess their potential impact on data confidentiality, integrity, and availability</a:t>
            </a:r>
            <a:r>
              <a:rPr dirty="0" sz="2000" lang="en-US" smtClean="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1" name="Content Placeholder 2"/>
          <p:cNvSpPr>
            <a:spLocks noGrp="1"/>
          </p:cNvSpPr>
          <p:nvPr>
            <p:ph idx="1"/>
          </p:nvPr>
        </p:nvSpPr>
        <p:spPr>
          <a:xfrm>
            <a:off x="457200" y="1189037"/>
            <a:ext cx="8229600" cy="5668963"/>
          </a:xfrm>
        </p:spPr>
        <p:txBody>
          <a:bodyPr>
            <a:noAutofit/>
          </a:bodyPr>
          <a:p>
            <a:r>
              <a:rPr b="1" dirty="0" sz="2400" lang="en-US" smtClean="0"/>
              <a:t>*Architecture Design*: </a:t>
            </a:r>
            <a:r>
              <a:rPr dirty="0" sz="2400" lang="en-US" smtClean="0"/>
              <a:t>Design the system architecture with security in mind. Implement layers of defense mechanisms such as endpoint security software, encryption, network monitoring, and intrusion detection/prevention systems to detect and prevent </a:t>
            </a:r>
            <a:r>
              <a:rPr dirty="0" sz="2400" lang="en-US" err="1" smtClean="0"/>
              <a:t>keylogger</a:t>
            </a:r>
            <a:r>
              <a:rPr dirty="0" sz="2400" lang="en-US" smtClean="0"/>
              <a:t> attacks at different points in the system</a:t>
            </a:r>
            <a:r>
              <a:rPr dirty="0" sz="2400" lang="en-US" smtClean="0"/>
              <a:t>.</a:t>
            </a:r>
          </a:p>
          <a:p>
            <a:pPr>
              <a:buNone/>
            </a:pPr>
            <a:endParaRPr dirty="0" sz="2400" lang="en-US" smtClean="0"/>
          </a:p>
          <a:p>
            <a:r>
              <a:rPr dirty="0" sz="2400" lang="en-US" smtClean="0"/>
              <a:t>*</a:t>
            </a:r>
            <a:r>
              <a:rPr b="1" dirty="0" sz="2400" lang="en-US" smtClean="0"/>
              <a:t>Secure Coding Practices*: </a:t>
            </a:r>
            <a:r>
              <a:rPr dirty="0" sz="2400" lang="en-US" smtClean="0"/>
              <a:t>Follow secure coding practices to minimize the risk of introducing vulnerabilities into the system. Use frameworks and libraries with built-in security features, sanitize input data to prevent injection attacks, and implement least privilege principles to limit access to sensitive resources.</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2" name="Content Placeholder 2"/>
          <p:cNvSpPr>
            <a:spLocks noGrp="1"/>
          </p:cNvSpPr>
          <p:nvPr>
            <p:ph idx="1"/>
          </p:nvPr>
        </p:nvSpPr>
        <p:spPr>
          <a:xfrm>
            <a:off x="381000" y="1066800"/>
            <a:ext cx="8229600" cy="5516563"/>
          </a:xfrm>
        </p:spPr>
        <p:txBody>
          <a:bodyPr>
            <a:noAutofit/>
          </a:bodyPr>
          <a:p>
            <a:r>
              <a:rPr dirty="0" sz="2400" lang="en-US" smtClean="0"/>
              <a:t>*</a:t>
            </a:r>
            <a:r>
              <a:rPr b="1" dirty="0" sz="2400" lang="en-US" smtClean="0"/>
              <a:t>Endpoint Security Solutions*: </a:t>
            </a:r>
            <a:r>
              <a:rPr dirty="0" sz="2400" lang="en-US" smtClean="0"/>
              <a:t>Select and deploy endpoint security solutions that include anti-</a:t>
            </a:r>
            <a:r>
              <a:rPr dirty="0" sz="2400" lang="en-US" err="1" smtClean="0"/>
              <a:t>keylogging</a:t>
            </a:r>
            <a:r>
              <a:rPr dirty="0" sz="2400" lang="en-US" smtClean="0"/>
              <a:t> features. These solutions should be capable of detecting and blocking </a:t>
            </a:r>
            <a:r>
              <a:rPr dirty="0" sz="2400" lang="en-US" err="1" smtClean="0"/>
              <a:t>keylogger</a:t>
            </a:r>
            <a:r>
              <a:rPr dirty="0" sz="2400" lang="en-US" smtClean="0"/>
              <a:t> activity on individual devices through techniques such as keystroke encryption, anomaly detection, and behavior monitoring.</a:t>
            </a:r>
          </a:p>
          <a:p>
            <a:r>
              <a:rPr dirty="0" sz="2400" lang="en-US" smtClean="0"/>
              <a:t>*</a:t>
            </a:r>
            <a:r>
              <a:rPr b="1" dirty="0" sz="2400" lang="en-US" smtClean="0"/>
              <a:t>Encryption Techniques*: </a:t>
            </a:r>
            <a:r>
              <a:rPr dirty="0" sz="2400" lang="en-US" smtClean="0"/>
              <a:t>Implement encryption techniques to protect sensitive data from being captured by </a:t>
            </a:r>
            <a:r>
              <a:rPr dirty="0" sz="2400" lang="en-US" err="1" smtClean="0"/>
              <a:t>keyloggers</a:t>
            </a:r>
            <a:r>
              <a:rPr dirty="0" sz="2400" lang="en-US" smtClean="0"/>
              <a:t>. Use strong encryption algorithms to encrypt communication channels, stored files, and login credentials, making it difficult for attackers to intercept and decipher the encrypted data.</a:t>
            </a:r>
          </a:p>
          <a:p>
            <a:endParaRPr dirty="0" sz="200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3" name="Content Placeholder 2"/>
          <p:cNvSpPr>
            <a:spLocks noGrp="1"/>
          </p:cNvSpPr>
          <p:nvPr>
            <p:ph idx="1"/>
          </p:nvPr>
        </p:nvSpPr>
        <p:spPr>
          <a:xfrm>
            <a:off x="457200" y="762000"/>
            <a:ext cx="8229600" cy="4389120"/>
          </a:xfrm>
        </p:spPr>
        <p:txBody>
          <a:bodyPr>
            <a:noAutofit/>
          </a:bodyPr>
          <a:p>
            <a:r>
              <a:rPr b="1" dirty="0" sz="2400" lang="en-US" smtClean="0"/>
              <a:t>*Network Monitoring Tools*: </a:t>
            </a:r>
            <a:r>
              <a:rPr dirty="0" sz="2400" lang="en-US" smtClean="0"/>
              <a:t>Deploy network monitoring tools to detect and analyze traffic patterns for signs of </a:t>
            </a:r>
            <a:r>
              <a:rPr dirty="0" sz="2400" lang="en-US" err="1" smtClean="0"/>
              <a:t>keylogger</a:t>
            </a:r>
            <a:r>
              <a:rPr dirty="0" sz="2400" lang="en-US" smtClean="0"/>
              <a:t> activity. Use intrusion detection systems (IDS) and intrusion prevention systems (IPS) to identify anomalous behavior indicative of </a:t>
            </a:r>
            <a:r>
              <a:rPr dirty="0" sz="2400" lang="en-US" err="1" smtClean="0"/>
              <a:t>keylogger</a:t>
            </a:r>
            <a:r>
              <a:rPr dirty="0" sz="2400" lang="en-US" smtClean="0"/>
              <a:t> activity and take immediate action to block or mitigate threats</a:t>
            </a:r>
            <a:r>
              <a:rPr dirty="0" sz="2400" lang="en-US" smtClean="0"/>
              <a:t>.</a:t>
            </a:r>
            <a:endParaRPr b="1" dirty="0" sz="2400" lang="en-US" smtClean="0"/>
          </a:p>
          <a:p>
            <a:r>
              <a:rPr b="1" dirty="0" sz="2400" lang="en-US" smtClean="0"/>
              <a:t>*</a:t>
            </a:r>
            <a:r>
              <a:rPr b="1" dirty="0" sz="2400" lang="en-US" smtClean="0"/>
              <a:t>Continuous Monitoring and Incident Response*: </a:t>
            </a:r>
            <a:r>
              <a:rPr dirty="0" sz="2400" lang="en-US" smtClean="0"/>
              <a:t>Implement continuous monitoring solutions to detect and respond to </a:t>
            </a:r>
            <a:r>
              <a:rPr dirty="0" sz="2400" lang="en-US" err="1" smtClean="0"/>
              <a:t>keylogger</a:t>
            </a:r>
            <a:r>
              <a:rPr dirty="0" sz="2400" lang="en-US" smtClean="0"/>
              <a:t> threats in real-time. Develop incident response plans that outline steps for containing, investigating, and mitigating </a:t>
            </a:r>
            <a:r>
              <a:rPr dirty="0" sz="2400" lang="en-US" err="1" smtClean="0"/>
              <a:t>keylogger</a:t>
            </a:r>
            <a:r>
              <a:rPr dirty="0" sz="2400" lang="en-US" smtClean="0"/>
              <a:t> incidents to minimize their impact on the organization</a:t>
            </a:r>
            <a:endParaRPr b="1" dirty="0" sz="2400" lang="en-US" smtClean="0"/>
          </a:p>
          <a:p>
            <a:endParaRPr dirty="0" sz="240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4" name="Content Placeholder 2"/>
          <p:cNvSpPr>
            <a:spLocks noGrp="1"/>
          </p:cNvSpPr>
          <p:nvPr>
            <p:ph idx="1"/>
          </p:nvPr>
        </p:nvSpPr>
        <p:spPr>
          <a:xfrm>
            <a:off x="381000" y="1295400"/>
            <a:ext cx="8229600" cy="4389120"/>
          </a:xfrm>
        </p:spPr>
        <p:txBody>
          <a:bodyPr>
            <a:normAutofit fontScale="92857" lnSpcReduction="20000"/>
          </a:bodyPr>
          <a:p>
            <a:r>
              <a:rPr b="1" dirty="0" sz="2800" lang="en-US" smtClean="0"/>
              <a:t>*Regular Updates and Patch Management*: </a:t>
            </a:r>
            <a:r>
              <a:rPr dirty="0" sz="2800" lang="en-US" smtClean="0"/>
              <a:t>Maintain up-to-date software and systems with regular patch management procedures. Promptly apply security patches and updates to mitigate vulnerabilities that could be exploited by </a:t>
            </a:r>
            <a:r>
              <a:rPr dirty="0" sz="2800" lang="en-US" err="1" smtClean="0"/>
              <a:t>keyloggers</a:t>
            </a:r>
            <a:r>
              <a:rPr dirty="0" sz="2800" lang="en-US" smtClean="0"/>
              <a:t> to gain unauthorized access</a:t>
            </a:r>
            <a:r>
              <a:rPr dirty="0" sz="2800" lang="en-US" smtClean="0"/>
              <a:t>.</a:t>
            </a:r>
            <a:endParaRPr dirty="0" sz="2800" lang="en-US" smtClean="0"/>
          </a:p>
          <a:p>
            <a:endParaRPr b="1" dirty="0" sz="2800" lang="en-US" smtClean="0"/>
          </a:p>
          <a:p>
            <a:r>
              <a:rPr b="1" dirty="0" sz="2800" lang="en-US" smtClean="0"/>
              <a:t>*</a:t>
            </a:r>
            <a:r>
              <a:rPr b="1" dirty="0" sz="2800" lang="en-US" smtClean="0"/>
              <a:t>Security Testing*:</a:t>
            </a:r>
            <a:r>
              <a:rPr dirty="0" sz="2800" lang="en-US" smtClean="0"/>
              <a:t> Conduct thorough security testing throughout the development lifecycle to identify and address potential security weaknesses and vulnerabilities. Perform penetration testing, vulnerability scanning, and code review to ensure the system is resilient against </a:t>
            </a:r>
            <a:r>
              <a:rPr dirty="0" sz="2800" lang="en-US" err="1" smtClean="0"/>
              <a:t>keylogger</a:t>
            </a:r>
            <a:r>
              <a:rPr dirty="0" sz="2800" lang="en-US" smtClean="0"/>
              <a:t> attacks</a:t>
            </a:r>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5" name="Title 1"/>
          <p:cNvSpPr>
            <a:spLocks noGrp="1"/>
          </p:cNvSpPr>
          <p:nvPr>
            <p:ph type="title"/>
          </p:nvPr>
        </p:nvSpPr>
        <p:spPr>
          <a:xfrm>
            <a:off x="533400" y="304800"/>
            <a:ext cx="8229600" cy="1143000"/>
          </a:xfrm>
        </p:spPr>
        <p:txBody>
          <a:bodyPr/>
          <a:p>
            <a:r>
              <a:rPr b="1" dirty="0" lang="en-US">
                <a:solidFill>
                  <a:srgbClr val="C00000"/>
                </a:solidFill>
                <a:latin typeface="Arial"/>
                <a:ea typeface="+mj-lt"/>
                <a:cs typeface="Arial"/>
              </a:rPr>
              <a:t>Algorithm &amp; Deployment</a:t>
            </a:r>
            <a:endParaRPr dirty="0" lang="en-US">
              <a:solidFill>
                <a:srgbClr val="C00000"/>
              </a:solidFill>
            </a:endParaRPr>
          </a:p>
        </p:txBody>
      </p:sp>
      <p:sp>
        <p:nvSpPr>
          <p:cNvPr id="1048616" name="Content Placeholder 2"/>
          <p:cNvSpPr>
            <a:spLocks noGrp="1"/>
          </p:cNvSpPr>
          <p:nvPr>
            <p:ph idx="1"/>
          </p:nvPr>
        </p:nvSpPr>
        <p:spPr>
          <a:xfrm>
            <a:off x="457200" y="1600200"/>
            <a:ext cx="8229600" cy="4876800"/>
          </a:xfrm>
        </p:spPr>
        <p:txBody>
          <a:bodyPr>
            <a:normAutofit/>
          </a:bodyPr>
          <a:p>
            <a:r>
              <a:rPr dirty="0" lang="en-US" smtClean="0"/>
              <a:t>1. </a:t>
            </a:r>
            <a:r>
              <a:rPr b="1" dirty="0" lang="en-US" smtClean="0"/>
              <a:t>*Input*: </a:t>
            </a:r>
            <a:r>
              <a:rPr dirty="0" lang="en-US" smtClean="0"/>
              <a:t>Monitor user input events such as keystrokes, mouse clicks, and system calls.</a:t>
            </a:r>
          </a:p>
          <a:p>
            <a:r>
              <a:rPr dirty="0" lang="en-US" smtClean="0"/>
              <a:t>2. </a:t>
            </a:r>
            <a:r>
              <a:rPr b="1" dirty="0" lang="en-US" smtClean="0"/>
              <a:t>*Preprocessing*: </a:t>
            </a:r>
            <a:r>
              <a:rPr dirty="0" lang="en-US" smtClean="0"/>
              <a:t>Analyze input events and extract relevant information such as keystrokes, window titles, and application contexts.</a:t>
            </a:r>
          </a:p>
          <a:p>
            <a:r>
              <a:rPr dirty="0" lang="en-US" smtClean="0"/>
              <a:t>3. </a:t>
            </a:r>
            <a:r>
              <a:rPr b="1" dirty="0" lang="en-US" smtClean="0"/>
              <a:t>*Feature Extraction*: </a:t>
            </a:r>
            <a:r>
              <a:rPr dirty="0" lang="en-US" smtClean="0"/>
              <a:t>Extract features from input events, including keystroke timing, frequency, and context information.</a:t>
            </a:r>
          </a:p>
          <a:p>
            <a:r>
              <a:rPr dirty="0" lang="en-US" smtClean="0"/>
              <a:t>4. </a:t>
            </a:r>
            <a:r>
              <a:rPr b="1" dirty="0" lang="en-US" smtClean="0"/>
              <a:t>*Model Training*: </a:t>
            </a:r>
            <a:r>
              <a:rPr dirty="0" lang="en-US" smtClean="0"/>
              <a:t>Train machine learning models on labeled data to classify input events as either legitimate or suspicious.</a:t>
            </a:r>
          </a:p>
          <a:p>
            <a:r>
              <a:rPr dirty="0" lang="en-US" smtClean="0"/>
              <a:t>5. </a:t>
            </a:r>
            <a:r>
              <a:rPr b="1" dirty="0" lang="en-US" smtClean="0"/>
              <a:t>*Detection*: </a:t>
            </a:r>
            <a:r>
              <a:rPr dirty="0" lang="en-US" smtClean="0"/>
              <a:t>Apply trained models to classify incoming input events in real-time. Flag events that are classified as suspicious based</a:t>
            </a:r>
            <a:endParaRPr dirty="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7" name="Title 1"/>
          <p:cNvSpPr>
            <a:spLocks noGrp="1"/>
          </p:cNvSpPr>
          <p:nvPr>
            <p:ph type="title"/>
          </p:nvPr>
        </p:nvSpPr>
        <p:spPr/>
        <p:txBody>
          <a:bodyPr/>
          <a:p>
            <a:r>
              <a:rPr b="1" dirty="0" lang="en-US">
                <a:solidFill>
                  <a:srgbClr val="C00000"/>
                </a:solidFill>
                <a:latin typeface="Arial"/>
                <a:ea typeface="+mj-lt"/>
                <a:cs typeface="Arial"/>
              </a:rPr>
              <a:t>Result</a:t>
            </a:r>
            <a:endParaRPr dirty="0" lang="en-US">
              <a:solidFill>
                <a:srgbClr val="C00000"/>
              </a:solidFill>
            </a:endParaRPr>
          </a:p>
        </p:txBody>
      </p:sp>
      <p:sp>
        <p:nvSpPr>
          <p:cNvPr id="1048618" name="Content Placeholder 2"/>
          <p:cNvSpPr>
            <a:spLocks noGrp="1"/>
          </p:cNvSpPr>
          <p:nvPr>
            <p:ph idx="1"/>
          </p:nvPr>
        </p:nvSpPr>
        <p:spPr/>
        <p:txBody>
          <a:bodyPr/>
          <a:p>
            <a:r>
              <a:rPr dirty="0" lang="en-US" smtClean="0"/>
              <a:t>*Input*: </a:t>
            </a:r>
            <a:r>
              <a:rPr dirty="0" lang="en-US" err="1" smtClean="0"/>
              <a:t>Keylogger</a:t>
            </a:r>
            <a:r>
              <a:rPr dirty="0" lang="en-US" smtClean="0"/>
              <a:t> attempts to capture sensitive information from the system.</a:t>
            </a:r>
          </a:p>
          <a:p>
            <a:r>
              <a:rPr dirty="0" lang="en-US" smtClean="0"/>
              <a:t>*Output*:- Feature Extraction: Detects unauthorized access attempts or abnormal system behavior.- Model Prediction: Predicted as suspicious based on known </a:t>
            </a:r>
            <a:r>
              <a:rPr dirty="0" lang="en-US" err="1" smtClean="0"/>
              <a:t>keylogger</a:t>
            </a:r>
            <a:r>
              <a:rPr dirty="0" lang="en-US" smtClean="0"/>
              <a:t> behavior patterns.-</a:t>
            </a:r>
          </a:p>
          <a:p>
            <a:r>
              <a:rPr dirty="0" lang="en-US" smtClean="0"/>
              <a:t>Input is blocked, and an alarm is triggered. System administrator notified for further investigation.</a:t>
            </a:r>
            <a:endParaRPr dirty="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9" name="Title 1"/>
          <p:cNvSpPr>
            <a:spLocks noGrp="1"/>
          </p:cNvSpPr>
          <p:nvPr>
            <p:ph type="title"/>
          </p:nvPr>
        </p:nvSpPr>
        <p:spPr>
          <a:xfrm>
            <a:off x="457200" y="533400"/>
            <a:ext cx="8229600" cy="1143000"/>
          </a:xfrm>
        </p:spPr>
        <p:txBody>
          <a:bodyPr/>
          <a:p>
            <a:r>
              <a:rPr b="1" dirty="0" lang="en-US">
                <a:solidFill>
                  <a:srgbClr val="C00000"/>
                </a:solidFill>
                <a:latin typeface="Arial"/>
                <a:ea typeface="+mj-lt"/>
                <a:cs typeface="Arial"/>
              </a:rPr>
              <a:t>Conclusion</a:t>
            </a:r>
            <a:endParaRPr dirty="0" lang="en-US">
              <a:solidFill>
                <a:srgbClr val="C00000"/>
              </a:solidFill>
            </a:endParaRPr>
          </a:p>
        </p:txBody>
      </p:sp>
      <p:sp>
        <p:nvSpPr>
          <p:cNvPr id="1048620" name="Content Placeholder 2"/>
          <p:cNvSpPr>
            <a:spLocks noGrp="1"/>
          </p:cNvSpPr>
          <p:nvPr>
            <p:ph idx="1"/>
          </p:nvPr>
        </p:nvSpPr>
        <p:spPr/>
        <p:txBody>
          <a:bodyPr/>
          <a:p>
            <a:r>
              <a:rPr dirty="0" lang="en-US" err="1" smtClean="0"/>
              <a:t>Keyloggers</a:t>
            </a:r>
            <a:r>
              <a:rPr dirty="0" lang="en-US" smtClean="0"/>
              <a:t> are a potent threat to both individuals and enterprises, with the potential to cause significant harm if left undetected. Understanding the nature of </a:t>
            </a:r>
            <a:r>
              <a:rPr dirty="0" lang="en-US" err="1" smtClean="0"/>
              <a:t>keyloggers</a:t>
            </a:r>
            <a:r>
              <a:rPr dirty="0" lang="en-US" smtClean="0"/>
              <a:t>, their methods of infiltration, and the dangers they pose is crucial for maintaining a secure digital environment.</a:t>
            </a:r>
            <a:endParaRPr dirty="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1" name="Title 1"/>
          <p:cNvSpPr>
            <a:spLocks noGrp="1"/>
          </p:cNvSpPr>
          <p:nvPr>
            <p:ph type="title"/>
          </p:nvPr>
        </p:nvSpPr>
        <p:spPr>
          <a:xfrm>
            <a:off x="457200" y="1219200"/>
            <a:ext cx="8229600" cy="1143000"/>
          </a:xfrm>
        </p:spPr>
        <p:txBody>
          <a:bodyPr>
            <a:normAutofit fontScale="90000"/>
          </a:bodyPr>
          <a:p>
            <a:r>
              <a:rPr b="1" dirty="0" lang="en-US">
                <a:solidFill>
                  <a:srgbClr val="C00000"/>
                </a:solidFill>
                <a:latin typeface="Arial"/>
                <a:cs typeface="Arial"/>
              </a:rPr>
              <a:t>Future scope</a:t>
            </a:r>
            <a:br>
              <a:rPr b="1" dirty="0" lang="en-US">
                <a:solidFill>
                  <a:srgbClr val="C00000"/>
                </a:solidFill>
                <a:latin typeface="Arial"/>
                <a:cs typeface="Arial"/>
              </a:rPr>
            </a:br>
            <a:endParaRPr dirty="0" lang="en-US">
              <a:solidFill>
                <a:srgbClr val="C00000"/>
              </a:solidFill>
            </a:endParaRPr>
          </a:p>
        </p:txBody>
      </p:sp>
      <p:sp>
        <p:nvSpPr>
          <p:cNvPr id="1048622" name="Content Placeholder 2"/>
          <p:cNvSpPr>
            <a:spLocks noGrp="1"/>
          </p:cNvSpPr>
          <p:nvPr>
            <p:ph idx="1"/>
          </p:nvPr>
        </p:nvSpPr>
        <p:spPr>
          <a:xfrm>
            <a:off x="381000" y="2057400"/>
            <a:ext cx="8229600" cy="4389120"/>
          </a:xfrm>
        </p:spPr>
        <p:txBody>
          <a:bodyPr>
            <a:normAutofit/>
          </a:bodyPr>
          <a:p>
            <a:r>
              <a:rPr dirty="0" lang="en-US" err="1" smtClean="0"/>
              <a:t>Keyloggers</a:t>
            </a:r>
            <a:r>
              <a:rPr dirty="0" lang="en-US" smtClean="0"/>
              <a:t> can be useful for organizations in increasing security, tracking suspicious activity, and maintaining corporate guidelines. However, </a:t>
            </a:r>
            <a:r>
              <a:rPr dirty="0" lang="en-US" err="1" smtClean="0"/>
              <a:t>keyloggers</a:t>
            </a:r>
            <a:r>
              <a:rPr dirty="0" lang="en-US" smtClean="0"/>
              <a:t> can also be a matter of computer privacy concern, as they can transmit names, passwords, and other corporate information to unauthorized third parties. For this reason, it's important to inform employees about </a:t>
            </a:r>
            <a:r>
              <a:rPr dirty="0" lang="en-US" err="1" smtClean="0"/>
              <a:t>keylogging</a:t>
            </a:r>
            <a:r>
              <a:rPr dirty="0" lang="en-US" smtClean="0"/>
              <a:t> to avoid legal responsibility and mistrust. </a:t>
            </a:r>
            <a:endParaRPr dirty="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3" name="Title 1"/>
          <p:cNvSpPr>
            <a:spLocks noGrp="1"/>
          </p:cNvSpPr>
          <p:nvPr>
            <p:ph type="title"/>
          </p:nvPr>
        </p:nvSpPr>
        <p:spPr/>
        <p:txBody>
          <a:bodyPr/>
          <a:p>
            <a:r>
              <a:rPr b="1" dirty="0" lang="en-US">
                <a:solidFill>
                  <a:srgbClr val="C00000"/>
                </a:solidFill>
                <a:latin typeface="Arial"/>
                <a:ea typeface="+mj-lt"/>
                <a:cs typeface="Arial"/>
              </a:rPr>
              <a:t>References</a:t>
            </a:r>
            <a:endParaRPr dirty="0" lang="en-US">
              <a:solidFill>
                <a:srgbClr val="C00000"/>
              </a:solidFill>
            </a:endParaRPr>
          </a:p>
        </p:txBody>
      </p:sp>
      <p:sp>
        <p:nvSpPr>
          <p:cNvPr id="1048624" name="Content Placeholder 2"/>
          <p:cNvSpPr>
            <a:spLocks noGrp="1"/>
          </p:cNvSpPr>
          <p:nvPr>
            <p:ph idx="1"/>
          </p:nvPr>
        </p:nvSpPr>
        <p:spPr/>
        <p:txBody>
          <a:bodyPr>
            <a:normAutofit/>
          </a:bodyPr>
          <a:p>
            <a:r>
              <a:rPr dirty="0" sz="2000" lang="en-US" smtClean="0"/>
              <a:t>S</a:t>
            </a:r>
            <a:r>
              <a:rPr dirty="0" sz="2000" lang="en-US" smtClean="0"/>
              <a:t>. Bhatia, S. Jain, &amp; S. Sharma. (2020). "A Comparative Study of </a:t>
            </a:r>
            <a:r>
              <a:rPr dirty="0" sz="2000" lang="en-US" err="1" smtClean="0"/>
              <a:t>Keylogger</a:t>
            </a:r>
            <a:r>
              <a:rPr dirty="0" sz="2000" lang="en-US" smtClean="0"/>
              <a:t> Detection Techniques." In 2020 Fourth International Conference on I-SMAC (</a:t>
            </a:r>
            <a:r>
              <a:rPr dirty="0" sz="2000" lang="en-US" err="1" smtClean="0"/>
              <a:t>IoT</a:t>
            </a:r>
            <a:r>
              <a:rPr dirty="0" sz="2000" lang="en-US" smtClean="0"/>
              <a:t> in Social, Mobile, Analytics and Cloud) (</a:t>
            </a:r>
            <a:r>
              <a:rPr dirty="0" sz="2000" lang="en-US" smtClean="0"/>
              <a:t>I-SMAC</a:t>
            </a:r>
            <a:r>
              <a:rPr dirty="0" sz="2000" lang="en-US" smtClean="0"/>
              <a:t>) (pp. 259-264). IEEE</a:t>
            </a:r>
            <a:r>
              <a:rPr dirty="0" sz="2000" lang="en-US" smtClean="0"/>
              <a:t>.</a:t>
            </a:r>
          </a:p>
          <a:p>
            <a:r>
              <a:rPr dirty="0" sz="2000" lang="en-US" smtClean="0"/>
              <a:t>CHATGPT</a:t>
            </a:r>
            <a:endParaRPr dirty="0" sz="20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8" name="Title 1"/>
          <p:cNvSpPr>
            <a:spLocks noGrp="1"/>
          </p:cNvSpPr>
          <p:nvPr>
            <p:ph type="title"/>
          </p:nvPr>
        </p:nvSpPr>
        <p:spPr/>
        <p:txBody>
          <a:bodyPr/>
          <a:p>
            <a:r>
              <a:rPr dirty="0" lang="en-US" smtClean="0"/>
              <a:t>OUTLINE</a:t>
            </a:r>
            <a:endParaRPr dirty="0" lang="en-US"/>
          </a:p>
        </p:txBody>
      </p:sp>
      <p:sp>
        <p:nvSpPr>
          <p:cNvPr id="1048599" name="Content Placeholder 2"/>
          <p:cNvSpPr>
            <a:spLocks noGrp="1"/>
          </p:cNvSpPr>
          <p:nvPr>
            <p:ph idx="1"/>
          </p:nvPr>
        </p:nvSpPr>
        <p:spPr/>
        <p:txBody>
          <a:bodyPr>
            <a:normAutofit/>
          </a:bodyPr>
          <a:p>
            <a:pPr indent="-305435" marL="305435"/>
            <a:r>
              <a:rPr dirty="0" lang="en-US" smtClean="0">
                <a:ea typeface="+mn-lt"/>
                <a:cs typeface="Arial"/>
              </a:rPr>
              <a:t>Problem Statement</a:t>
            </a:r>
            <a:endParaRPr dirty="0" lang="en-US" smtClean="0">
              <a:cs typeface="Arial"/>
            </a:endParaRPr>
          </a:p>
          <a:p>
            <a:pPr indent="-305435" marL="305435"/>
            <a:r>
              <a:rPr dirty="0" lang="en-US" smtClean="0">
                <a:ea typeface="+mn-lt"/>
                <a:cs typeface="Arial"/>
              </a:rPr>
              <a:t>Proposed System/Solution</a:t>
            </a:r>
            <a:endParaRPr dirty="0" lang="en-US" smtClean="0">
              <a:cs typeface="Arial"/>
            </a:endParaRPr>
          </a:p>
          <a:p>
            <a:pPr indent="-305435" marL="305435"/>
            <a:r>
              <a:rPr dirty="0" lang="en-US" smtClean="0">
                <a:ea typeface="+mn-lt"/>
                <a:cs typeface="Calibri"/>
              </a:rPr>
              <a:t>System </a:t>
            </a:r>
            <a:r>
              <a:rPr dirty="0" lang="en-US" smtClean="0">
                <a:ea typeface="+mn-lt"/>
                <a:cs typeface="+mn-lt"/>
              </a:rPr>
              <a:t>Development Approach </a:t>
            </a:r>
          </a:p>
          <a:p>
            <a:pPr indent="-305435" marL="305435"/>
            <a:r>
              <a:rPr dirty="0" lang="en-US" smtClean="0">
                <a:ea typeface="+mn-lt"/>
                <a:cs typeface="+mn-lt"/>
              </a:rPr>
              <a:t>Algorithm &amp; Deployment  </a:t>
            </a:r>
            <a:endParaRPr dirty="0" lang="en-US" smtClean="0">
              <a:cs typeface="Calibri"/>
            </a:endParaRPr>
          </a:p>
          <a:p>
            <a:pPr indent="-305435" marL="305435"/>
            <a:r>
              <a:rPr dirty="0" lang="en-US" smtClean="0">
                <a:ea typeface="+mn-lt"/>
                <a:cs typeface="Arial"/>
              </a:rPr>
              <a:t>Result </a:t>
            </a:r>
          </a:p>
          <a:p>
            <a:pPr indent="-305435" marL="305435"/>
            <a:r>
              <a:rPr dirty="0" lang="en-US" smtClean="0">
                <a:ea typeface="+mn-lt"/>
                <a:cs typeface="Arial"/>
              </a:rPr>
              <a:t>Conclusion</a:t>
            </a:r>
            <a:endParaRPr dirty="0" lang="en-US" smtClean="0">
              <a:cs typeface="Arial"/>
            </a:endParaRPr>
          </a:p>
          <a:p>
            <a:pPr indent="-305435" marL="305435"/>
            <a:r>
              <a:rPr dirty="0" lang="en-US" smtClean="0">
                <a:ea typeface="+mn-lt"/>
                <a:cs typeface="Arial"/>
              </a:rPr>
              <a:t>Future Scope</a:t>
            </a:r>
          </a:p>
          <a:p>
            <a:pPr indent="-305435" marL="305435"/>
            <a:r>
              <a:rPr dirty="0" lang="en-US" smtClean="0">
                <a:ea typeface="+mn-lt"/>
                <a:cs typeface="Arial"/>
              </a:rPr>
              <a:t>References</a:t>
            </a:r>
            <a:endParaRPr dirty="0" lang="en-US" smtClean="0">
              <a:cs typeface="Arial"/>
            </a:endParaRPr>
          </a:p>
          <a:p>
            <a:pPr indent="-305435" marL="305435"/>
            <a:endParaRPr dirty="0" lang="en-US" smtClean="0">
              <a:cs typeface="Arial"/>
            </a:endParaRPr>
          </a:p>
          <a:p>
            <a:endParaRPr dirty="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5" name="Title 1"/>
          <p:cNvSpPr>
            <a:spLocks noGrp="1"/>
          </p:cNvSpPr>
          <p:nvPr>
            <p:ph type="title"/>
          </p:nvPr>
        </p:nvSpPr>
        <p:spPr>
          <a:xfrm>
            <a:off x="457200" y="2819400"/>
            <a:ext cx="8229600" cy="1143000"/>
          </a:xfrm>
          <a:solidFill>
            <a:schemeClr val="accent2"/>
          </a:solidFill>
        </p:spPr>
        <p:txBody>
          <a:bodyPr/>
          <a:p>
            <a:pPr algn="ctr"/>
            <a:r>
              <a:rPr b="1" dirty="0" lang="en-US" smtClean="0">
                <a:solidFill>
                  <a:schemeClr val="accent6"/>
                </a:solidFill>
                <a:latin typeface="Arial" panose="020B0604020202020204" pitchFamily="34" charset="0"/>
                <a:cs typeface="Arial" panose="020B0604020202020204" pitchFamily="34" charset="0"/>
              </a:rPr>
              <a:t>THANK YOU</a:t>
            </a:r>
            <a:endParaRPr dirty="0" lang="en-US">
              <a:solidFill>
                <a:schemeClr val="accent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0" name="Title 1"/>
          <p:cNvSpPr>
            <a:spLocks noGrp="1"/>
          </p:cNvSpPr>
          <p:nvPr>
            <p:ph type="title"/>
          </p:nvPr>
        </p:nvSpPr>
        <p:spPr>
          <a:xfrm>
            <a:off x="533400" y="457200"/>
            <a:ext cx="8229600" cy="1143000"/>
          </a:xfrm>
        </p:spPr>
        <p:txBody>
          <a:bodyPr/>
          <a:p>
            <a:r>
              <a:rPr b="1" dirty="0" lang="en-US">
                <a:solidFill>
                  <a:srgbClr val="C00000"/>
                </a:solidFill>
                <a:latin typeface="Arial" panose="020B0604020202020204" pitchFamily="34" charset="0"/>
                <a:cs typeface="Arial" panose="020B0604020202020204" pitchFamily="34" charset="0"/>
              </a:rPr>
              <a:t>Problem Statement</a:t>
            </a:r>
            <a:endParaRPr dirty="0" lang="en-US">
              <a:solidFill>
                <a:srgbClr val="C00000"/>
              </a:solidFill>
            </a:endParaRPr>
          </a:p>
        </p:txBody>
      </p:sp>
      <p:sp>
        <p:nvSpPr>
          <p:cNvPr id="1048601" name="Content Placeholder 2"/>
          <p:cNvSpPr>
            <a:spLocks noGrp="1"/>
          </p:cNvSpPr>
          <p:nvPr>
            <p:ph idx="1"/>
          </p:nvPr>
        </p:nvSpPr>
        <p:spPr/>
        <p:txBody>
          <a:bodyPr>
            <a:normAutofit fontScale="92308" lnSpcReduction="10000"/>
          </a:bodyPr>
          <a:p>
            <a:r>
              <a:rPr dirty="0" lang="en-US" smtClean="0"/>
              <a:t> </a:t>
            </a:r>
            <a:r>
              <a:rPr b="1" dirty="0" lang="en-US" smtClean="0"/>
              <a:t>*Identification of Threats*: </a:t>
            </a:r>
            <a:r>
              <a:rPr dirty="0" lang="en-US" smtClean="0"/>
              <a:t>Describe the potential risks associated with </a:t>
            </a:r>
            <a:r>
              <a:rPr dirty="0" lang="en-US" err="1" smtClean="0"/>
              <a:t>keyloggers</a:t>
            </a:r>
            <a:r>
              <a:rPr dirty="0" lang="en-US" smtClean="0"/>
              <a:t>, including unauthorized access to sensitive information such as passwords, credit card details, and personal communications.</a:t>
            </a:r>
          </a:p>
          <a:p>
            <a:r>
              <a:rPr dirty="0" lang="en-US" smtClean="0"/>
              <a:t> </a:t>
            </a:r>
            <a:r>
              <a:rPr b="1" dirty="0" lang="en-US" smtClean="0"/>
              <a:t>*Impact Assessment*: </a:t>
            </a:r>
            <a:r>
              <a:rPr dirty="0" lang="en-US" smtClean="0"/>
              <a:t>Analyze the potential impact of a </a:t>
            </a:r>
            <a:r>
              <a:rPr dirty="0" lang="en-US" err="1" smtClean="0"/>
              <a:t>keylogger</a:t>
            </a:r>
            <a:r>
              <a:rPr dirty="0" lang="en-US" smtClean="0"/>
              <a:t> attack on individuals, businesses, or organizations, including financial losses, reputational damage, and legal implications.</a:t>
            </a:r>
          </a:p>
          <a:p>
            <a:r>
              <a:rPr b="1" dirty="0" lang="en-US" smtClean="0"/>
              <a:t> *Detection and Prevention*: </a:t>
            </a:r>
            <a:r>
              <a:rPr dirty="0" lang="en-US" smtClean="0"/>
              <a:t>Outline strategies for detecting and preventing </a:t>
            </a:r>
            <a:r>
              <a:rPr dirty="0" lang="en-US" err="1" smtClean="0"/>
              <a:t>keylogger</a:t>
            </a:r>
            <a:r>
              <a:rPr dirty="0" lang="en-US" smtClean="0"/>
              <a:t> attacks, such as implementing robust antivirus software, using intrusion detection systems, and employing encryption techniques.</a:t>
            </a:r>
          </a:p>
          <a:p>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2" name="Content Placeholder 2"/>
          <p:cNvSpPr>
            <a:spLocks noGrp="1"/>
          </p:cNvSpPr>
          <p:nvPr>
            <p:ph idx="1"/>
          </p:nvPr>
        </p:nvSpPr>
        <p:spPr>
          <a:xfrm>
            <a:off x="381000" y="1143000"/>
            <a:ext cx="8229600" cy="4953000"/>
          </a:xfrm>
        </p:spPr>
        <p:txBody>
          <a:bodyPr>
            <a:normAutofit/>
          </a:bodyPr>
          <a:p>
            <a:r>
              <a:rPr b="1" dirty="0" sz="2800" lang="en-US" smtClean="0"/>
              <a:t>*</a:t>
            </a:r>
            <a:r>
              <a:rPr b="1" dirty="0" sz="2800" lang="en-US" smtClean="0"/>
              <a:t>User Awareness*: </a:t>
            </a:r>
            <a:r>
              <a:rPr dirty="0" sz="2800" lang="en-US" smtClean="0"/>
              <a:t>Emphasize the importance of user awareness and education in recognizing the signs of </a:t>
            </a:r>
            <a:r>
              <a:rPr dirty="0" sz="2800" lang="en-US" err="1" smtClean="0"/>
              <a:t>keylogger</a:t>
            </a:r>
            <a:r>
              <a:rPr dirty="0" sz="2800" lang="en-US" smtClean="0"/>
              <a:t> activity, such as unusual system behavior or unexpected data transmissions.</a:t>
            </a:r>
          </a:p>
          <a:p>
            <a:r>
              <a:rPr b="1" dirty="0" sz="2800" lang="en-US" smtClean="0"/>
              <a:t>*Regulatory Compliance*: </a:t>
            </a:r>
            <a:r>
              <a:rPr dirty="0" sz="2800" lang="en-US" smtClean="0"/>
              <a:t>Address relevant regulatory requirements and industry standards related to data protection and </a:t>
            </a:r>
            <a:r>
              <a:rPr dirty="0" sz="2800" lang="en-US" err="1" smtClean="0"/>
              <a:t>cybersecurity</a:t>
            </a:r>
            <a:r>
              <a:rPr dirty="0" sz="2800" lang="en-US" smtClean="0"/>
              <a:t>, such as GDPR, HIPAA, or PCI DSS, and how they apply to mitigating </a:t>
            </a:r>
            <a:r>
              <a:rPr dirty="0" sz="2800" lang="en-US" err="1" smtClean="0"/>
              <a:t>keylogger</a:t>
            </a:r>
            <a:r>
              <a:rPr dirty="0" sz="2800" lang="en-US" smtClean="0"/>
              <a:t> risks.</a:t>
            </a:r>
          </a:p>
          <a:p>
            <a:endParaRPr dirty="0" sz="24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Content Placeholder 2"/>
          <p:cNvSpPr>
            <a:spLocks noGrp="1"/>
          </p:cNvSpPr>
          <p:nvPr>
            <p:ph idx="1"/>
          </p:nvPr>
        </p:nvSpPr>
        <p:spPr>
          <a:xfrm>
            <a:off x="381000" y="1447800"/>
            <a:ext cx="8229600" cy="4389120"/>
          </a:xfrm>
        </p:spPr>
        <p:txBody>
          <a:bodyPr>
            <a:normAutofit/>
          </a:bodyPr>
          <a:p>
            <a:r>
              <a:rPr b="1" dirty="0" sz="2800" lang="en-US" smtClean="0"/>
              <a:t>*Technological Solutions*: </a:t>
            </a:r>
            <a:r>
              <a:rPr dirty="0" sz="2800" lang="en-US" smtClean="0"/>
              <a:t>Explore technological solutions for mitigating </a:t>
            </a:r>
            <a:r>
              <a:rPr dirty="0" sz="2800" lang="en-US" err="1" smtClean="0"/>
              <a:t>keylogger</a:t>
            </a:r>
            <a:r>
              <a:rPr dirty="0" sz="2800" lang="en-US" smtClean="0"/>
              <a:t> threats, such as behavior-based anomaly detection, secure coding practices, and endpoint security solutions.</a:t>
            </a:r>
          </a:p>
          <a:p>
            <a:r>
              <a:rPr b="1" dirty="0" sz="2800" lang="en-US" smtClean="0"/>
              <a:t>*Continuous Monitoring and Response*</a:t>
            </a:r>
            <a:r>
              <a:rPr dirty="0" sz="2800" lang="en-US" smtClean="0"/>
              <a:t>: Highlight the need for continuous monitoring of systems and networks for signs of </a:t>
            </a:r>
            <a:r>
              <a:rPr dirty="0" sz="2800" lang="en-US" err="1" smtClean="0"/>
              <a:t>keylogger</a:t>
            </a:r>
            <a:r>
              <a:rPr dirty="0" sz="2800" lang="en-US" smtClean="0"/>
              <a:t> activity, as well as establishing incident response protocols to mitigate the impact of successful attacks.</a:t>
            </a: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4" name="Title 1"/>
          <p:cNvSpPr>
            <a:spLocks noGrp="1"/>
          </p:cNvSpPr>
          <p:nvPr>
            <p:ph type="title"/>
          </p:nvPr>
        </p:nvSpPr>
        <p:spPr>
          <a:xfrm>
            <a:off x="457200" y="381000"/>
            <a:ext cx="8229600" cy="1143000"/>
          </a:xfrm>
        </p:spPr>
        <p:txBody>
          <a:bodyPr/>
          <a:p>
            <a:r>
              <a:rPr b="1" dirty="0" lang="en-US">
                <a:solidFill>
                  <a:srgbClr val="C00000"/>
                </a:solidFill>
                <a:latin typeface="Arial" panose="020B0604020202020204" pitchFamily="34" charset="0"/>
                <a:cs typeface="Arial" panose="020B0604020202020204" pitchFamily="34" charset="0"/>
              </a:rPr>
              <a:t>Proposed</a:t>
            </a:r>
            <a:r>
              <a:rPr b="1" dirty="0" lang="en-US">
                <a:solidFill>
                  <a:schemeClr val="accent1"/>
                </a:solidFill>
                <a:latin typeface="Arial" panose="020B0604020202020204" pitchFamily="34" charset="0"/>
                <a:cs typeface="Arial" panose="020B0604020202020204" pitchFamily="34" charset="0"/>
              </a:rPr>
              <a:t> </a:t>
            </a:r>
            <a:r>
              <a:rPr b="1" dirty="0" lang="en-US">
                <a:solidFill>
                  <a:srgbClr val="C00000"/>
                </a:solidFill>
                <a:latin typeface="Arial" panose="020B0604020202020204" pitchFamily="34" charset="0"/>
                <a:cs typeface="Arial" panose="020B0604020202020204" pitchFamily="34" charset="0"/>
              </a:rPr>
              <a:t>Solution</a:t>
            </a:r>
            <a:endParaRPr dirty="0" lang="en-US">
              <a:solidFill>
                <a:srgbClr val="C00000"/>
              </a:solidFill>
            </a:endParaRPr>
          </a:p>
        </p:txBody>
      </p:sp>
      <p:sp>
        <p:nvSpPr>
          <p:cNvPr id="1048605" name="Content Placeholder 2"/>
          <p:cNvSpPr>
            <a:spLocks noGrp="1"/>
          </p:cNvSpPr>
          <p:nvPr>
            <p:ph idx="1"/>
          </p:nvPr>
        </p:nvSpPr>
        <p:spPr>
          <a:xfrm>
            <a:off x="228600" y="1828800"/>
            <a:ext cx="8382000" cy="5029200"/>
          </a:xfrm>
        </p:spPr>
        <p:txBody>
          <a:bodyPr>
            <a:noAutofit/>
          </a:bodyPr>
          <a:p>
            <a:r>
              <a:rPr b="1" dirty="0" sz="2400" lang="en-US" smtClean="0"/>
              <a:t>*Endpoint Security Software</a:t>
            </a:r>
            <a:r>
              <a:rPr dirty="0" sz="2400" lang="en-US" smtClean="0"/>
              <a:t>*: Implement robust endpoint security solutions that include features such as anti-</a:t>
            </a:r>
            <a:r>
              <a:rPr dirty="0" sz="2400" lang="en-US" err="1" smtClean="0"/>
              <a:t>keylogging</a:t>
            </a:r>
            <a:r>
              <a:rPr dirty="0" sz="2400" lang="en-US" smtClean="0"/>
              <a:t> mechanisms, real-time threat detection, and behavior monitoring to identify and block </a:t>
            </a:r>
            <a:r>
              <a:rPr dirty="0" sz="2400" lang="en-US" err="1" smtClean="0"/>
              <a:t>keylogger</a:t>
            </a:r>
            <a:r>
              <a:rPr dirty="0" sz="2400" lang="en-US" smtClean="0"/>
              <a:t> activity on individual devices.</a:t>
            </a:r>
          </a:p>
          <a:p>
            <a:r>
              <a:rPr b="1" dirty="0" sz="2400" lang="en-US" smtClean="0"/>
              <a:t>*Encryption</a:t>
            </a:r>
            <a:r>
              <a:rPr dirty="0" sz="2400" lang="en-US" smtClean="0"/>
              <a:t>*: Encourage the use of encryption techniques to protect sensitive data both in transit and at rest. This includes encrypting communication channels, stored files, and login credentials to prevent unauthorized access even if </a:t>
            </a:r>
            <a:r>
              <a:rPr dirty="0" sz="2400" lang="en-US" err="1" smtClean="0"/>
              <a:t>keyloggers</a:t>
            </a:r>
            <a:r>
              <a:rPr dirty="0" sz="2400" lang="en-US" smtClean="0"/>
              <a:t> capture the data.</a:t>
            </a:r>
          </a:p>
          <a:p>
            <a:endParaRPr dirty="0" sz="2000"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6" name="Content Placeholder 2"/>
          <p:cNvSpPr>
            <a:spLocks noGrp="1"/>
          </p:cNvSpPr>
          <p:nvPr>
            <p:ph idx="1"/>
          </p:nvPr>
        </p:nvSpPr>
        <p:spPr>
          <a:xfrm>
            <a:off x="304800" y="838200"/>
            <a:ext cx="8458200" cy="5715000"/>
          </a:xfrm>
        </p:spPr>
        <p:txBody>
          <a:bodyPr>
            <a:normAutofit fontScale="32500" lnSpcReduction="20000"/>
          </a:bodyPr>
          <a:p>
            <a:pPr>
              <a:buNone/>
            </a:pPr>
            <a:endParaRPr dirty="0" sz="8000" lang="en-US" smtClean="0"/>
          </a:p>
          <a:p>
            <a:r>
              <a:rPr b="1" dirty="0" sz="8000" lang="en-US" smtClean="0"/>
              <a:t>*Two-Factor Authentication (2FA)*: </a:t>
            </a:r>
            <a:r>
              <a:rPr dirty="0" sz="8000" lang="en-US" smtClean="0"/>
              <a:t>Advocate for the use of two-factor authentication methods to add an extra layer of security beyond passwords. By requiring users to verify their identity through a second factor such as a one-time password or biometric authentication, 2FA can help mitigate the risk of unauthorized access even if login credentials are compromised by </a:t>
            </a:r>
            <a:r>
              <a:rPr dirty="0" sz="8000" lang="en-US" err="1" smtClean="0"/>
              <a:t>keyloggers</a:t>
            </a:r>
            <a:r>
              <a:rPr dirty="0" sz="8000" lang="en-US" smtClean="0"/>
              <a:t>.</a:t>
            </a:r>
          </a:p>
          <a:p>
            <a:endParaRPr dirty="0" sz="8000" lang="en-US" smtClean="0"/>
          </a:p>
          <a:p>
            <a:r>
              <a:rPr b="1" dirty="0" sz="8000" lang="en-US" smtClean="0"/>
              <a:t>*</a:t>
            </a:r>
            <a:r>
              <a:rPr b="1" dirty="0" sz="8000" lang="en-US" smtClean="0"/>
              <a:t>User Awareness Training*: </a:t>
            </a:r>
            <a:r>
              <a:rPr dirty="0" sz="8000" lang="en-US" smtClean="0"/>
              <a:t>Conduct regular security awareness training sessions to educate users about the risks of </a:t>
            </a:r>
            <a:r>
              <a:rPr dirty="0" sz="8000" lang="en-US" err="1" smtClean="0"/>
              <a:t>keyloggers</a:t>
            </a:r>
            <a:r>
              <a:rPr dirty="0" sz="8000" lang="en-US" smtClean="0"/>
              <a:t> and how to recognize suspicious activity. Teach them to avoid clicking on suspicious links or downloading </a:t>
            </a:r>
            <a:r>
              <a:rPr dirty="0" sz="8000" lang="en-US" err="1" smtClean="0"/>
              <a:t>untrusted</a:t>
            </a:r>
            <a:r>
              <a:rPr dirty="0" sz="8000" lang="en-US" smtClean="0"/>
              <a:t> software, as these can be common vectors for </a:t>
            </a:r>
            <a:r>
              <a:rPr dirty="0" sz="8000" lang="en-US" err="1" smtClean="0"/>
              <a:t>keylogger</a:t>
            </a:r>
            <a:r>
              <a:rPr dirty="0" sz="8000" lang="en-US" smtClean="0"/>
              <a:t> </a:t>
            </a:r>
            <a:r>
              <a:rPr dirty="0" sz="8000" lang="en-US" smtClean="0"/>
              <a:t>installation</a:t>
            </a:r>
          </a:p>
          <a:p>
            <a:endParaRPr dirty="0" sz="8000" 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7" name="Content Placeholder 2"/>
          <p:cNvSpPr>
            <a:spLocks noGrp="1"/>
          </p:cNvSpPr>
          <p:nvPr>
            <p:ph idx="1"/>
          </p:nvPr>
        </p:nvSpPr>
        <p:spPr>
          <a:xfrm>
            <a:off x="381000" y="990600"/>
            <a:ext cx="8229600" cy="4389120"/>
          </a:xfrm>
        </p:spPr>
        <p:txBody>
          <a:bodyPr>
            <a:normAutofit fontScale="25000" lnSpcReduction="20000"/>
          </a:bodyPr>
          <a:p>
            <a:r>
              <a:rPr b="1" dirty="0" sz="10800" lang="en-US" smtClean="0"/>
              <a:t>*Network Monitoring*: </a:t>
            </a:r>
            <a:r>
              <a:rPr dirty="0" sz="10800" lang="en-US" smtClean="0"/>
              <a:t>Deploy network monitoring tools to detect and analyze traffic patterns for signs of </a:t>
            </a:r>
            <a:r>
              <a:rPr dirty="0" sz="10800" lang="en-US" err="1" smtClean="0"/>
              <a:t>keylogger</a:t>
            </a:r>
            <a:r>
              <a:rPr dirty="0" sz="10800" lang="en-US" smtClean="0"/>
              <a:t> activity. Intrusion detection systems (IDS) and intrusion prevention systems (IPS) can help identify anomalous behavior indicative of </a:t>
            </a:r>
            <a:r>
              <a:rPr dirty="0" sz="10800" lang="en-US" err="1" smtClean="0"/>
              <a:t>keylogger</a:t>
            </a:r>
            <a:r>
              <a:rPr dirty="0" sz="10800" lang="en-US" smtClean="0"/>
              <a:t> activity and take proactive measures to block or mitigate threats.</a:t>
            </a:r>
          </a:p>
          <a:p>
            <a:pPr>
              <a:buNone/>
            </a:pPr>
            <a:endParaRPr dirty="0" sz="10800" lang="en-US" smtClean="0"/>
          </a:p>
          <a:p>
            <a:r>
              <a:rPr b="1" dirty="0" sz="10800" lang="en-US" smtClean="0"/>
              <a:t>*Patch Management*: </a:t>
            </a:r>
            <a:r>
              <a:rPr dirty="0" sz="10800" lang="en-US" smtClean="0"/>
              <a:t>Maintain up-to-date software and operating systems with regular patch management procedures. Vulnerabilities in software can be exploited by </a:t>
            </a:r>
            <a:r>
              <a:rPr dirty="0" sz="10800" lang="en-US" err="1" smtClean="0"/>
              <a:t>keyloggers</a:t>
            </a:r>
            <a:r>
              <a:rPr dirty="0" sz="10800" lang="en-US" smtClean="0"/>
              <a:t> to gain unauthorized access, so timely patching is crucial for minimizing security risks.</a:t>
            </a:r>
          </a:p>
          <a:p>
            <a:r>
              <a:rPr b="1" dirty="0" sz="10800" lang="en-US" smtClean="0"/>
              <a:t> </a:t>
            </a:r>
            <a:endParaRPr dirty="0" sz="10800" lang="en-US" smtClean="0"/>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8" name="Content Placeholder 2"/>
          <p:cNvSpPr>
            <a:spLocks noGrp="1"/>
          </p:cNvSpPr>
          <p:nvPr>
            <p:ph idx="1"/>
          </p:nvPr>
        </p:nvSpPr>
        <p:spPr>
          <a:xfrm>
            <a:off x="381000" y="1295400"/>
            <a:ext cx="8229600" cy="4389120"/>
          </a:xfrm>
        </p:spPr>
        <p:txBody>
          <a:bodyPr>
            <a:normAutofit fontScale="96154" lnSpcReduction="20000"/>
          </a:bodyPr>
          <a:p>
            <a:r>
              <a:rPr b="1" dirty="0" sz="2800" lang="en-US" smtClean="0"/>
              <a:t>*Security Policies and Procedures*: </a:t>
            </a:r>
            <a:r>
              <a:rPr dirty="0" sz="2800" lang="en-US" smtClean="0"/>
              <a:t>Establish comprehensive security policies and procedures that outline best practices for data protection, access control, and incident response. Regularly review and update these policies to adapt to evolving threats and technology trends.</a:t>
            </a:r>
          </a:p>
          <a:p>
            <a:r>
              <a:rPr b="1" dirty="0" sz="2800" lang="en-US" smtClean="0"/>
              <a:t> *Continuous Monitoring and Incident Response*: </a:t>
            </a:r>
            <a:r>
              <a:rPr dirty="0" sz="2800" lang="en-US" smtClean="0"/>
              <a:t>Implement continuous monitoring solutions to detect and respond to </a:t>
            </a:r>
            <a:r>
              <a:rPr dirty="0" sz="2800" lang="en-US" err="1" smtClean="0"/>
              <a:t>keylogger</a:t>
            </a:r>
            <a:r>
              <a:rPr dirty="0" sz="2800" lang="en-US" smtClean="0"/>
              <a:t> threats in real-time. Develop incident response plans that outline steps for containing, investigating, and mitigating </a:t>
            </a:r>
            <a:r>
              <a:rPr dirty="0" sz="2800" lang="en-US" err="1" smtClean="0"/>
              <a:t>keylogger</a:t>
            </a:r>
            <a:r>
              <a:rPr dirty="0" sz="2800" lang="en-US" smtClean="0"/>
              <a:t> incidents to minimize their impact on the organization.</a:t>
            </a:r>
          </a:p>
          <a:p>
            <a:endParaRPr dirty="0"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scene3d>
            <a:camera prst="orthographicFront" fov="0">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KEYLOGGERS AND SECURITY</dc:title>
  <dc:creator>CSE1LAB30</dc:creator>
  <cp:lastModifiedBy>CSE1LAB30</cp:lastModifiedBy>
  <dcterms:created xsi:type="dcterms:W3CDTF">2024-03-25T17:42:54Z</dcterms:created>
  <dcterms:modified xsi:type="dcterms:W3CDTF">2024-04-24T15:33:41Z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9c2b87c5d8f542698adce40a49c6dd5a</vt:lpwstr>
  </property>
</Properties>
</file>