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80" d="100"/>
          <a:sy n="80" d="100"/>
        </p:scale>
        <p:origin x="354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SURENDAR S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/>
              <a:t>222403089 AND 26E8EC6B4B5D0CFAD144B92622B81250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BSC COMPUTER SCIENCE WITH DATA SCIENCE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SCIENCE/ MADRAS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672454"/>
            <a:ext cx="7563632" cy="3575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475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29</cp:revision>
  <dcterms:created xsi:type="dcterms:W3CDTF">2024-03-29T15:07:22Z</dcterms:created>
  <dcterms:modified xsi:type="dcterms:W3CDTF">2025-09-17T05:36:01Z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