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5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5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7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9D081-68E8-4C92-BD20-C58368F621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2167" y="1313896"/>
            <a:ext cx="8504808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B SURENDAR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Febraury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2023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1(Banking System)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15" y="873977"/>
            <a:ext cx="9601196" cy="1303867"/>
          </a:xfr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Surendar Hyderabad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" y="221900"/>
            <a:ext cx="10354303" cy="14005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case.</a:t>
            </a:r>
          </a:p>
          <a:p>
            <a:r>
              <a:rPr lang="en-US" dirty="0"/>
              <a:t>The localhost or connecting IP address will be : 127.0.0.1</a:t>
            </a:r>
          </a:p>
          <a:p>
            <a:r>
              <a:rPr lang="en-US" dirty="0"/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370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Lucida Sans Unicode</vt:lpstr>
      <vt:lpstr>Segoe UI Symbol</vt:lpstr>
      <vt:lpstr>Organic</vt:lpstr>
      <vt:lpstr>Tasks List</vt:lpstr>
      <vt:lpstr>PowerPoint Presentation</vt:lpstr>
      <vt:lpstr>Task List</vt:lpstr>
      <vt:lpstr>Basic Banking System</vt:lpstr>
      <vt:lpstr>Details On my Project Name : Surendar Hyderabad bank</vt:lpstr>
      <vt:lpstr>How to use the Github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VAIBHAV SHARMA</cp:lastModifiedBy>
  <cp:revision>9</cp:revision>
  <dcterms:created xsi:type="dcterms:W3CDTF">2020-11-18T19:06:25Z</dcterms:created>
  <dcterms:modified xsi:type="dcterms:W3CDTF">2023-02-21T13:29:11Z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2022-12-21T03:27:34Z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674ee84f-09eb-40f2-b08b-77d4408236b3</vt:lpwstr>
  </property>
  <property fmtid="{D5CDD505-2E9C-101B-9397-08002B2CF9AE}" pid="7" name="MSIP_Label_defa4170-0d19-0005-0004-bc88714345d2_ActionId">
    <vt:lpwstr>9c9c0f7b-38f7-49eb-a316-d29d858f61c8</vt:lpwstr>
  </property>
  <property fmtid="{D5CDD505-2E9C-101B-9397-08002B2CF9AE}" pid="8" name="MSIP_Label_defa4170-0d19-0005-0004-bc88714345d2_ContentBits">
    <vt:lpwstr>0</vt:lpwstr>
  </property>
</Properties>
</file>