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  <a:tblStyle styleId="{2D5ABB26-0587-4C30-8999-92F81FD0307C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/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1">
            <a:extLst>
              <a:ext uri="{FF2B5EF4-FFF2-40B4-BE49-F238E27FC236}">
                <a16:creationId xmlns:a16="http://schemas.microsoft.com/office/drawing/2014/main" id="{0FA2A2EF-5154-BC84-8104-0CBC09EA540C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5283202" cy="3444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IN"/>
          </a:p>
        </p:txBody>
      </p:sp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F667C6D6-B1CB-A0A0-B4A2-6E94AE419809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6905621" y="0"/>
            <a:ext cx="5283202" cy="3444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9D9AAA1E-9ED8-4410-8C9B-38EC105B8CDB}" type="datetime1">
              <a:rPr lang="en-IN"/>
              <a:pPr lvl="0"/>
              <a:t>19-09-2024</a:t>
            </a:fld>
            <a:endParaRPr lang="en-IN"/>
          </a:p>
        </p:txBody>
      </p:sp>
      <p:sp>
        <p:nvSpPr>
          <p:cNvPr id="10" name="Slide Image Placeholder 3">
            <a:extLst>
              <a:ext uri="{FF2B5EF4-FFF2-40B4-BE49-F238E27FC236}">
                <a16:creationId xmlns:a16="http://schemas.microsoft.com/office/drawing/2014/main" id="{240DA233-6228-E565-4C0D-DE87E38BDD0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038603" y="857250"/>
            <a:ext cx="4114800" cy="2314574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11" name="Notes Placeholder 4">
            <a:extLst>
              <a:ext uri="{FF2B5EF4-FFF2-40B4-BE49-F238E27FC236}">
                <a16:creationId xmlns:a16="http://schemas.microsoft.com/office/drawing/2014/main" id="{CDBA8394-F271-022D-A6FC-BBCB3F1F8136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1219196" y="3300417"/>
            <a:ext cx="9753603" cy="27003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2571E366-4C23-CDC3-B420-FCD568CF89A8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6513508"/>
            <a:ext cx="5283202" cy="3444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IN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7ECB75DD-EB2A-5C86-1C58-4C40B726BB8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6905621" y="6513508"/>
            <a:ext cx="5283202" cy="3444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4DD6CC97-A154-4761-BB93-351F308472FA}" type="slidenum">
              <a:t>‹#›</a:t>
            </a:fld>
            <a:endParaRPr lang="en-IN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36E48D-A48B-4B88-B929-249EA67D15D7}" type="datetimeFigureOut">
              <a:t>9/19/2024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BAD6BD-983E-4E4E-ACDB-3124D7FE6A1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07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DF7482-7AF0-09F2-7C21-1DF6F35299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5743A5-F14E-7C1A-3EBD-1F03209F6DE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219196" y="3300417"/>
            <a:ext cx="9753603" cy="2700332"/>
          </a:xfrm>
          <a:noFill/>
          <a:ln>
            <a:noFill/>
          </a:ln>
        </p:spPr>
        <p:txBody>
          <a:bodyPr wrap="square" anchor="t" anchorCtr="0" compatLnSpc="1">
            <a:noAutofit/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48DBC-69B0-98D4-4665-F99C0B06DA50}"/>
              </a:ext>
            </a:extLst>
          </p:cNvPr>
          <p:cNvSpPr txBox="1">
            <a:spLocks noGrp="1"/>
          </p:cNvSpPr>
          <p:nvPr/>
        </p:nvSpPr>
        <p:spPr>
          <a:xfrm>
            <a:off x="6905621" y="6513508"/>
            <a:ext cx="5283202" cy="344491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9B83A1-45C1-48A6-99A8-69A78E4638E4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g object 16">
            <a:extLst>
              <a:ext uri="{FF2B5EF4-FFF2-40B4-BE49-F238E27FC236}">
                <a16:creationId xmlns:a16="http://schemas.microsoft.com/office/drawing/2014/main" id="{0507994D-062B-123A-2F28-C1EB73893E5B}"/>
              </a:ext>
            </a:extLst>
          </p:cNvPr>
          <p:cNvSpPr/>
          <p:nvPr/>
        </p:nvSpPr>
        <p:spPr>
          <a:xfrm>
            <a:off x="9377428" y="4828"/>
            <a:ext cx="1218566" cy="6853556"/>
          </a:xfrm>
          <a:custGeom>
            <a:avLst/>
            <a:gdLst>
              <a:gd name="f0" fmla="val w"/>
              <a:gd name="f1" fmla="val h"/>
              <a:gd name="f2" fmla="val 0"/>
              <a:gd name="f3" fmla="val 1218565"/>
              <a:gd name="f4" fmla="val 6853555"/>
              <a:gd name="f5" fmla="val 1218352"/>
              <a:gd name="f6" fmla="val 6853171"/>
              <a:gd name="f7" fmla="*/ f0 1 1218565"/>
              <a:gd name="f8" fmla="*/ f1 1 6853555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1218565"/>
              <a:gd name="f15" fmla="*/ f12 1 6853555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1218565" h="6853555">
                <a:moveTo>
                  <a:pt x="f2" y="f2"/>
                </a:moveTo>
                <a:lnTo>
                  <a:pt x="f5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bg object 17">
            <a:extLst>
              <a:ext uri="{FF2B5EF4-FFF2-40B4-BE49-F238E27FC236}">
                <a16:creationId xmlns:a16="http://schemas.microsoft.com/office/drawing/2014/main" id="{7E754FE7-5793-E2E6-0F8C-CD95227743C1}"/>
              </a:ext>
            </a:extLst>
          </p:cNvPr>
          <p:cNvSpPr/>
          <p:nvPr/>
        </p:nvSpPr>
        <p:spPr>
          <a:xfrm>
            <a:off x="7448610" y="3694898"/>
            <a:ext cx="4743449" cy="3163567"/>
          </a:xfrm>
          <a:custGeom>
            <a:avLst/>
            <a:gdLst>
              <a:gd name="f0" fmla="val w"/>
              <a:gd name="f1" fmla="val h"/>
              <a:gd name="f2" fmla="val 0"/>
              <a:gd name="f3" fmla="val 4743450"/>
              <a:gd name="f4" fmla="val 3163570"/>
              <a:gd name="f5" fmla="val 4743387"/>
              <a:gd name="f6" fmla="val 3163101"/>
              <a:gd name="f7" fmla="*/ f0 1 4743450"/>
              <a:gd name="f8" fmla="*/ f1 1 3163570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4743450"/>
              <a:gd name="f15" fmla="*/ f12 1 3163570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4743450" h="3163570">
                <a:moveTo>
                  <a:pt x="f5" y="f2"/>
                </a:moveTo>
                <a:lnTo>
                  <a:pt x="f2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bg object 18">
            <a:extLst>
              <a:ext uri="{FF2B5EF4-FFF2-40B4-BE49-F238E27FC236}">
                <a16:creationId xmlns:a16="http://schemas.microsoft.com/office/drawing/2014/main" id="{F9ACC2BB-F18D-B24B-D9A4-ACE08A550577}"/>
              </a:ext>
            </a:extLst>
          </p:cNvPr>
          <p:cNvSpPr/>
          <p:nvPr/>
        </p:nvSpPr>
        <p:spPr>
          <a:xfrm>
            <a:off x="9182103" y="0"/>
            <a:ext cx="30099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3009900"/>
              <a:gd name="f4" fmla="val 6858000"/>
              <a:gd name="f5" fmla="val 3009899"/>
              <a:gd name="f6" fmla="val 2044399"/>
              <a:gd name="f7" fmla="val 6857996"/>
              <a:gd name="f8" fmla="*/ f0 1 30099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30099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30099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bg object 19">
            <a:extLst>
              <a:ext uri="{FF2B5EF4-FFF2-40B4-BE49-F238E27FC236}">
                <a16:creationId xmlns:a16="http://schemas.microsoft.com/office/drawing/2014/main" id="{1BE452D4-1EE2-ABCC-18A3-6435C996134B}"/>
              </a:ext>
            </a:extLst>
          </p:cNvPr>
          <p:cNvSpPr/>
          <p:nvPr/>
        </p:nvSpPr>
        <p:spPr>
          <a:xfrm>
            <a:off x="9602882" y="0"/>
            <a:ext cx="2589525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589529"/>
              <a:gd name="f4" fmla="val 6858000"/>
              <a:gd name="f5" fmla="val 2589120"/>
              <a:gd name="f6" fmla="val 1208884"/>
              <a:gd name="f7" fmla="val 6857996"/>
              <a:gd name="f8" fmla="*/ f0 1 25895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5895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5895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bg object 20">
            <a:extLst>
              <a:ext uri="{FF2B5EF4-FFF2-40B4-BE49-F238E27FC236}">
                <a16:creationId xmlns:a16="http://schemas.microsoft.com/office/drawing/2014/main" id="{955FC6E5-2F82-4C74-0210-814A270F4761}"/>
              </a:ext>
            </a:extLst>
          </p:cNvPr>
          <p:cNvSpPr/>
          <p:nvPr/>
        </p:nvSpPr>
        <p:spPr>
          <a:xfrm>
            <a:off x="8934446" y="3047996"/>
            <a:ext cx="3257550" cy="3810003"/>
          </a:xfrm>
          <a:custGeom>
            <a:avLst/>
            <a:gdLst>
              <a:gd name="f0" fmla="val w"/>
              <a:gd name="f1" fmla="val h"/>
              <a:gd name="f2" fmla="val 0"/>
              <a:gd name="f3" fmla="val 3257550"/>
              <a:gd name="f4" fmla="val 3810000"/>
              <a:gd name="f5" fmla="*/ f0 1 3257550"/>
              <a:gd name="f6" fmla="*/ f1 1 3810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257550"/>
              <a:gd name="f13" fmla="*/ f10 1 3810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257550" h="3810000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bg object 21">
            <a:extLst>
              <a:ext uri="{FF2B5EF4-FFF2-40B4-BE49-F238E27FC236}">
                <a16:creationId xmlns:a16="http://schemas.microsoft.com/office/drawing/2014/main" id="{8E6C6213-FB38-2D93-26EC-6D3A6F106A27}"/>
              </a:ext>
            </a:extLst>
          </p:cNvPr>
          <p:cNvSpPr/>
          <p:nvPr/>
        </p:nvSpPr>
        <p:spPr>
          <a:xfrm>
            <a:off x="9337925" y="0"/>
            <a:ext cx="2854327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854325"/>
              <a:gd name="f4" fmla="val 6858000"/>
              <a:gd name="f5" fmla="val 2854069"/>
              <a:gd name="f6" fmla="val 2470020"/>
              <a:gd name="f7" fmla="val 6857996"/>
              <a:gd name="f8" fmla="*/ f0 1 2854325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854325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854325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bg object 22">
            <a:extLst>
              <a:ext uri="{FF2B5EF4-FFF2-40B4-BE49-F238E27FC236}">
                <a16:creationId xmlns:a16="http://schemas.microsoft.com/office/drawing/2014/main" id="{55D16805-C1BD-C525-D59C-5E083CFEC047}"/>
              </a:ext>
            </a:extLst>
          </p:cNvPr>
          <p:cNvSpPr/>
          <p:nvPr/>
        </p:nvSpPr>
        <p:spPr>
          <a:xfrm>
            <a:off x="10896603" y="0"/>
            <a:ext cx="12954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95400"/>
              <a:gd name="f4" fmla="val 6858000"/>
              <a:gd name="f5" fmla="val 1295399"/>
              <a:gd name="f6" fmla="val 1022453"/>
              <a:gd name="f7" fmla="val 6857996"/>
              <a:gd name="f8" fmla="*/ f0 1 12954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954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954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bg object 23">
            <a:extLst>
              <a:ext uri="{FF2B5EF4-FFF2-40B4-BE49-F238E27FC236}">
                <a16:creationId xmlns:a16="http://schemas.microsoft.com/office/drawing/2014/main" id="{0B537181-1456-0004-A050-B8181D0C236E}"/>
              </a:ext>
            </a:extLst>
          </p:cNvPr>
          <p:cNvSpPr/>
          <p:nvPr/>
        </p:nvSpPr>
        <p:spPr>
          <a:xfrm>
            <a:off x="10936251" y="0"/>
            <a:ext cx="1256028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56029"/>
              <a:gd name="f4" fmla="val 6858000"/>
              <a:gd name="f5" fmla="val 1255752"/>
              <a:gd name="f6" fmla="val 1114527"/>
              <a:gd name="f7" fmla="val 6857996"/>
              <a:gd name="f8" fmla="*/ f0 1 12560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560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560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bg object 24">
            <a:extLst>
              <a:ext uri="{FF2B5EF4-FFF2-40B4-BE49-F238E27FC236}">
                <a16:creationId xmlns:a16="http://schemas.microsoft.com/office/drawing/2014/main" id="{9DC365B0-1AF3-106A-6E2F-89AE1C2262BE}"/>
              </a:ext>
            </a:extLst>
          </p:cNvPr>
          <p:cNvSpPr/>
          <p:nvPr/>
        </p:nvSpPr>
        <p:spPr>
          <a:xfrm>
            <a:off x="10372725" y="3590921"/>
            <a:ext cx="1819271" cy="3267078"/>
          </a:xfrm>
          <a:custGeom>
            <a:avLst/>
            <a:gdLst>
              <a:gd name="f0" fmla="val w"/>
              <a:gd name="f1" fmla="val h"/>
              <a:gd name="f2" fmla="val 0"/>
              <a:gd name="f3" fmla="val 1819275"/>
              <a:gd name="f4" fmla="val 3267075"/>
              <a:gd name="f5" fmla="*/ f0 1 1819275"/>
              <a:gd name="f6" fmla="*/ f1 1 32670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819275"/>
              <a:gd name="f13" fmla="*/ f10 1 32670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819275" h="3267075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1" name="bg object 25">
            <a:extLst>
              <a:ext uri="{FF2B5EF4-FFF2-40B4-BE49-F238E27FC236}">
                <a16:creationId xmlns:a16="http://schemas.microsoft.com/office/drawing/2014/main" id="{86437520-B2BE-8DC3-1A6B-93A5370522AE}"/>
              </a:ext>
            </a:extLst>
          </p:cNvPr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493091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g object 16">
            <a:extLst>
              <a:ext uri="{FF2B5EF4-FFF2-40B4-BE49-F238E27FC236}">
                <a16:creationId xmlns:a16="http://schemas.microsoft.com/office/drawing/2014/main" id="{D5FE1F5F-5058-CC95-DB4F-1B93E660367B}"/>
              </a:ext>
            </a:extLst>
          </p:cNvPr>
          <p:cNvSpPr/>
          <p:nvPr/>
        </p:nvSpPr>
        <p:spPr>
          <a:xfrm>
            <a:off x="9377428" y="4828"/>
            <a:ext cx="1218566" cy="6853556"/>
          </a:xfrm>
          <a:custGeom>
            <a:avLst/>
            <a:gdLst>
              <a:gd name="f0" fmla="val w"/>
              <a:gd name="f1" fmla="val h"/>
              <a:gd name="f2" fmla="val 0"/>
              <a:gd name="f3" fmla="val 1218565"/>
              <a:gd name="f4" fmla="val 6853555"/>
              <a:gd name="f5" fmla="val 1218352"/>
              <a:gd name="f6" fmla="val 6853171"/>
              <a:gd name="f7" fmla="*/ f0 1 1218565"/>
              <a:gd name="f8" fmla="*/ f1 1 6853555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1218565"/>
              <a:gd name="f15" fmla="*/ f12 1 6853555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1218565" h="6853555">
                <a:moveTo>
                  <a:pt x="f2" y="f2"/>
                </a:moveTo>
                <a:lnTo>
                  <a:pt x="f5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bg object 17">
            <a:extLst>
              <a:ext uri="{FF2B5EF4-FFF2-40B4-BE49-F238E27FC236}">
                <a16:creationId xmlns:a16="http://schemas.microsoft.com/office/drawing/2014/main" id="{41B89C20-8106-99CF-6EB2-B79D8472B489}"/>
              </a:ext>
            </a:extLst>
          </p:cNvPr>
          <p:cNvSpPr/>
          <p:nvPr/>
        </p:nvSpPr>
        <p:spPr>
          <a:xfrm>
            <a:off x="7448610" y="3694898"/>
            <a:ext cx="4743449" cy="3163567"/>
          </a:xfrm>
          <a:custGeom>
            <a:avLst/>
            <a:gdLst>
              <a:gd name="f0" fmla="val w"/>
              <a:gd name="f1" fmla="val h"/>
              <a:gd name="f2" fmla="val 0"/>
              <a:gd name="f3" fmla="val 4743450"/>
              <a:gd name="f4" fmla="val 3163570"/>
              <a:gd name="f5" fmla="val 4743387"/>
              <a:gd name="f6" fmla="val 3163101"/>
              <a:gd name="f7" fmla="*/ f0 1 4743450"/>
              <a:gd name="f8" fmla="*/ f1 1 3163570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4743450"/>
              <a:gd name="f15" fmla="*/ f12 1 3163570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4743450" h="3163570">
                <a:moveTo>
                  <a:pt x="f5" y="f2"/>
                </a:moveTo>
                <a:lnTo>
                  <a:pt x="f2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bg object 18">
            <a:extLst>
              <a:ext uri="{FF2B5EF4-FFF2-40B4-BE49-F238E27FC236}">
                <a16:creationId xmlns:a16="http://schemas.microsoft.com/office/drawing/2014/main" id="{222A2C9E-93B2-271E-1A88-E0B9B2EEE310}"/>
              </a:ext>
            </a:extLst>
          </p:cNvPr>
          <p:cNvSpPr/>
          <p:nvPr/>
        </p:nvSpPr>
        <p:spPr>
          <a:xfrm>
            <a:off x="9182103" y="0"/>
            <a:ext cx="30099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3009900"/>
              <a:gd name="f4" fmla="val 6858000"/>
              <a:gd name="f5" fmla="val 3009899"/>
              <a:gd name="f6" fmla="val 2044399"/>
              <a:gd name="f7" fmla="val 6857996"/>
              <a:gd name="f8" fmla="*/ f0 1 30099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30099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30099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bg object 19">
            <a:extLst>
              <a:ext uri="{FF2B5EF4-FFF2-40B4-BE49-F238E27FC236}">
                <a16:creationId xmlns:a16="http://schemas.microsoft.com/office/drawing/2014/main" id="{403B43EE-6675-1C8C-4973-7CC92EC36583}"/>
              </a:ext>
            </a:extLst>
          </p:cNvPr>
          <p:cNvSpPr/>
          <p:nvPr/>
        </p:nvSpPr>
        <p:spPr>
          <a:xfrm>
            <a:off x="9602882" y="0"/>
            <a:ext cx="2589525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589529"/>
              <a:gd name="f4" fmla="val 6858000"/>
              <a:gd name="f5" fmla="val 2589120"/>
              <a:gd name="f6" fmla="val 1208884"/>
              <a:gd name="f7" fmla="val 6857996"/>
              <a:gd name="f8" fmla="*/ f0 1 25895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5895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5895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bg object 20">
            <a:extLst>
              <a:ext uri="{FF2B5EF4-FFF2-40B4-BE49-F238E27FC236}">
                <a16:creationId xmlns:a16="http://schemas.microsoft.com/office/drawing/2014/main" id="{DFE31683-7658-B4C5-D685-F1990EA15182}"/>
              </a:ext>
            </a:extLst>
          </p:cNvPr>
          <p:cNvSpPr/>
          <p:nvPr/>
        </p:nvSpPr>
        <p:spPr>
          <a:xfrm>
            <a:off x="8934446" y="3047996"/>
            <a:ext cx="3257550" cy="3810003"/>
          </a:xfrm>
          <a:custGeom>
            <a:avLst/>
            <a:gdLst>
              <a:gd name="f0" fmla="val w"/>
              <a:gd name="f1" fmla="val h"/>
              <a:gd name="f2" fmla="val 0"/>
              <a:gd name="f3" fmla="val 3257550"/>
              <a:gd name="f4" fmla="val 3810000"/>
              <a:gd name="f5" fmla="*/ f0 1 3257550"/>
              <a:gd name="f6" fmla="*/ f1 1 3810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257550"/>
              <a:gd name="f13" fmla="*/ f10 1 3810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257550" h="3810000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bg object 21">
            <a:extLst>
              <a:ext uri="{FF2B5EF4-FFF2-40B4-BE49-F238E27FC236}">
                <a16:creationId xmlns:a16="http://schemas.microsoft.com/office/drawing/2014/main" id="{5E492334-C51E-01B1-DEAC-924F714E3429}"/>
              </a:ext>
            </a:extLst>
          </p:cNvPr>
          <p:cNvSpPr/>
          <p:nvPr/>
        </p:nvSpPr>
        <p:spPr>
          <a:xfrm>
            <a:off x="9337925" y="0"/>
            <a:ext cx="2854327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854325"/>
              <a:gd name="f4" fmla="val 6858000"/>
              <a:gd name="f5" fmla="val 2854069"/>
              <a:gd name="f6" fmla="val 2470020"/>
              <a:gd name="f7" fmla="val 6857996"/>
              <a:gd name="f8" fmla="*/ f0 1 2854325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854325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854325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bg object 22">
            <a:extLst>
              <a:ext uri="{FF2B5EF4-FFF2-40B4-BE49-F238E27FC236}">
                <a16:creationId xmlns:a16="http://schemas.microsoft.com/office/drawing/2014/main" id="{1FBA8405-C60C-2B65-851C-A3753AF373F7}"/>
              </a:ext>
            </a:extLst>
          </p:cNvPr>
          <p:cNvSpPr/>
          <p:nvPr/>
        </p:nvSpPr>
        <p:spPr>
          <a:xfrm>
            <a:off x="10896603" y="0"/>
            <a:ext cx="12954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95400"/>
              <a:gd name="f4" fmla="val 6858000"/>
              <a:gd name="f5" fmla="val 1295399"/>
              <a:gd name="f6" fmla="val 1022453"/>
              <a:gd name="f7" fmla="val 6857996"/>
              <a:gd name="f8" fmla="*/ f0 1 12954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954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954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bg object 23">
            <a:extLst>
              <a:ext uri="{FF2B5EF4-FFF2-40B4-BE49-F238E27FC236}">
                <a16:creationId xmlns:a16="http://schemas.microsoft.com/office/drawing/2014/main" id="{1C794C20-5442-71E3-28E7-09FC22D5337A}"/>
              </a:ext>
            </a:extLst>
          </p:cNvPr>
          <p:cNvSpPr/>
          <p:nvPr/>
        </p:nvSpPr>
        <p:spPr>
          <a:xfrm>
            <a:off x="10936251" y="0"/>
            <a:ext cx="1256028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56029"/>
              <a:gd name="f4" fmla="val 6858000"/>
              <a:gd name="f5" fmla="val 1255752"/>
              <a:gd name="f6" fmla="val 1114527"/>
              <a:gd name="f7" fmla="val 6857996"/>
              <a:gd name="f8" fmla="*/ f0 1 12560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560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560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bg object 24">
            <a:extLst>
              <a:ext uri="{FF2B5EF4-FFF2-40B4-BE49-F238E27FC236}">
                <a16:creationId xmlns:a16="http://schemas.microsoft.com/office/drawing/2014/main" id="{064739A8-65B8-AA78-CA7C-849AECB8A28E}"/>
              </a:ext>
            </a:extLst>
          </p:cNvPr>
          <p:cNvSpPr/>
          <p:nvPr/>
        </p:nvSpPr>
        <p:spPr>
          <a:xfrm>
            <a:off x="10372725" y="3590921"/>
            <a:ext cx="1819271" cy="3267078"/>
          </a:xfrm>
          <a:custGeom>
            <a:avLst/>
            <a:gdLst>
              <a:gd name="f0" fmla="val w"/>
              <a:gd name="f1" fmla="val h"/>
              <a:gd name="f2" fmla="val 0"/>
              <a:gd name="f3" fmla="val 1819275"/>
              <a:gd name="f4" fmla="val 3267075"/>
              <a:gd name="f5" fmla="*/ f0 1 1819275"/>
              <a:gd name="f6" fmla="*/ f1 1 32670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819275"/>
              <a:gd name="f13" fmla="*/ f10 1 32670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819275" h="3267075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1" name="bg object 25">
            <a:extLst>
              <a:ext uri="{FF2B5EF4-FFF2-40B4-BE49-F238E27FC236}">
                <a16:creationId xmlns:a16="http://schemas.microsoft.com/office/drawing/2014/main" id="{E994BDED-550F-C5DD-78F9-6CAFE875B875}"/>
              </a:ext>
            </a:extLst>
          </p:cNvPr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8710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g object 16">
            <a:extLst>
              <a:ext uri="{FF2B5EF4-FFF2-40B4-BE49-F238E27FC236}">
                <a16:creationId xmlns:a16="http://schemas.microsoft.com/office/drawing/2014/main" id="{08000843-6E6D-65FF-44DD-1E2A27A959B3}"/>
              </a:ext>
            </a:extLst>
          </p:cNvPr>
          <p:cNvSpPr/>
          <p:nvPr/>
        </p:nvSpPr>
        <p:spPr>
          <a:xfrm>
            <a:off x="9377428" y="4828"/>
            <a:ext cx="1218566" cy="6853556"/>
          </a:xfrm>
          <a:custGeom>
            <a:avLst/>
            <a:gdLst>
              <a:gd name="f0" fmla="val w"/>
              <a:gd name="f1" fmla="val h"/>
              <a:gd name="f2" fmla="val 0"/>
              <a:gd name="f3" fmla="val 1218565"/>
              <a:gd name="f4" fmla="val 6853555"/>
              <a:gd name="f5" fmla="val 1218352"/>
              <a:gd name="f6" fmla="val 6853171"/>
              <a:gd name="f7" fmla="*/ f0 1 1218565"/>
              <a:gd name="f8" fmla="*/ f1 1 6853555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1218565"/>
              <a:gd name="f15" fmla="*/ f12 1 6853555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1218565" h="6853555">
                <a:moveTo>
                  <a:pt x="f2" y="f2"/>
                </a:moveTo>
                <a:lnTo>
                  <a:pt x="f5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bg object 17">
            <a:extLst>
              <a:ext uri="{FF2B5EF4-FFF2-40B4-BE49-F238E27FC236}">
                <a16:creationId xmlns:a16="http://schemas.microsoft.com/office/drawing/2014/main" id="{B6B49C28-96AE-0B34-2FEE-4E2D6584EEDB}"/>
              </a:ext>
            </a:extLst>
          </p:cNvPr>
          <p:cNvSpPr/>
          <p:nvPr/>
        </p:nvSpPr>
        <p:spPr>
          <a:xfrm>
            <a:off x="7448610" y="3694898"/>
            <a:ext cx="4743449" cy="3163567"/>
          </a:xfrm>
          <a:custGeom>
            <a:avLst/>
            <a:gdLst>
              <a:gd name="f0" fmla="val w"/>
              <a:gd name="f1" fmla="val h"/>
              <a:gd name="f2" fmla="val 0"/>
              <a:gd name="f3" fmla="val 4743450"/>
              <a:gd name="f4" fmla="val 3163570"/>
              <a:gd name="f5" fmla="val 4743387"/>
              <a:gd name="f6" fmla="val 3163101"/>
              <a:gd name="f7" fmla="*/ f0 1 4743450"/>
              <a:gd name="f8" fmla="*/ f1 1 3163570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4743450"/>
              <a:gd name="f15" fmla="*/ f12 1 3163570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4743450" h="3163570">
                <a:moveTo>
                  <a:pt x="f5" y="f2"/>
                </a:moveTo>
                <a:lnTo>
                  <a:pt x="f2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bg object 18">
            <a:extLst>
              <a:ext uri="{FF2B5EF4-FFF2-40B4-BE49-F238E27FC236}">
                <a16:creationId xmlns:a16="http://schemas.microsoft.com/office/drawing/2014/main" id="{4FC85575-A789-96B7-1312-4DAD0A2587A8}"/>
              </a:ext>
            </a:extLst>
          </p:cNvPr>
          <p:cNvSpPr/>
          <p:nvPr/>
        </p:nvSpPr>
        <p:spPr>
          <a:xfrm>
            <a:off x="9182103" y="0"/>
            <a:ext cx="30099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3009900"/>
              <a:gd name="f4" fmla="val 6858000"/>
              <a:gd name="f5" fmla="val 3009899"/>
              <a:gd name="f6" fmla="val 2044399"/>
              <a:gd name="f7" fmla="val 6857996"/>
              <a:gd name="f8" fmla="*/ f0 1 30099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30099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30099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bg object 19">
            <a:extLst>
              <a:ext uri="{FF2B5EF4-FFF2-40B4-BE49-F238E27FC236}">
                <a16:creationId xmlns:a16="http://schemas.microsoft.com/office/drawing/2014/main" id="{6E3C710F-2C84-53CB-F115-B799DDF15E4E}"/>
              </a:ext>
            </a:extLst>
          </p:cNvPr>
          <p:cNvSpPr/>
          <p:nvPr/>
        </p:nvSpPr>
        <p:spPr>
          <a:xfrm>
            <a:off x="9602882" y="0"/>
            <a:ext cx="2589525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589529"/>
              <a:gd name="f4" fmla="val 6858000"/>
              <a:gd name="f5" fmla="val 2589120"/>
              <a:gd name="f6" fmla="val 1208884"/>
              <a:gd name="f7" fmla="val 6857996"/>
              <a:gd name="f8" fmla="*/ f0 1 25895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5895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5895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bg object 20">
            <a:extLst>
              <a:ext uri="{FF2B5EF4-FFF2-40B4-BE49-F238E27FC236}">
                <a16:creationId xmlns:a16="http://schemas.microsoft.com/office/drawing/2014/main" id="{3E53BDE4-68C2-BB6B-CC61-993E2A090101}"/>
              </a:ext>
            </a:extLst>
          </p:cNvPr>
          <p:cNvSpPr/>
          <p:nvPr/>
        </p:nvSpPr>
        <p:spPr>
          <a:xfrm>
            <a:off x="8934446" y="3047996"/>
            <a:ext cx="3257550" cy="3810003"/>
          </a:xfrm>
          <a:custGeom>
            <a:avLst/>
            <a:gdLst>
              <a:gd name="f0" fmla="val w"/>
              <a:gd name="f1" fmla="val h"/>
              <a:gd name="f2" fmla="val 0"/>
              <a:gd name="f3" fmla="val 3257550"/>
              <a:gd name="f4" fmla="val 3810000"/>
              <a:gd name="f5" fmla="*/ f0 1 3257550"/>
              <a:gd name="f6" fmla="*/ f1 1 3810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257550"/>
              <a:gd name="f13" fmla="*/ f10 1 3810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257550" h="3810000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bg object 21">
            <a:extLst>
              <a:ext uri="{FF2B5EF4-FFF2-40B4-BE49-F238E27FC236}">
                <a16:creationId xmlns:a16="http://schemas.microsoft.com/office/drawing/2014/main" id="{C75BEAD3-DFA4-05D7-5950-AB91D33A5F86}"/>
              </a:ext>
            </a:extLst>
          </p:cNvPr>
          <p:cNvSpPr/>
          <p:nvPr/>
        </p:nvSpPr>
        <p:spPr>
          <a:xfrm>
            <a:off x="9337925" y="0"/>
            <a:ext cx="2854327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854325"/>
              <a:gd name="f4" fmla="val 6858000"/>
              <a:gd name="f5" fmla="val 2854069"/>
              <a:gd name="f6" fmla="val 2470020"/>
              <a:gd name="f7" fmla="val 6857996"/>
              <a:gd name="f8" fmla="*/ f0 1 2854325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854325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854325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bg object 22">
            <a:extLst>
              <a:ext uri="{FF2B5EF4-FFF2-40B4-BE49-F238E27FC236}">
                <a16:creationId xmlns:a16="http://schemas.microsoft.com/office/drawing/2014/main" id="{D7FB8752-1C1D-E76F-9060-46FC2E48F09D}"/>
              </a:ext>
            </a:extLst>
          </p:cNvPr>
          <p:cNvSpPr/>
          <p:nvPr/>
        </p:nvSpPr>
        <p:spPr>
          <a:xfrm>
            <a:off x="10896603" y="0"/>
            <a:ext cx="12954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95400"/>
              <a:gd name="f4" fmla="val 6858000"/>
              <a:gd name="f5" fmla="val 1295399"/>
              <a:gd name="f6" fmla="val 1022453"/>
              <a:gd name="f7" fmla="val 6857996"/>
              <a:gd name="f8" fmla="*/ f0 1 12954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954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954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bg object 23">
            <a:extLst>
              <a:ext uri="{FF2B5EF4-FFF2-40B4-BE49-F238E27FC236}">
                <a16:creationId xmlns:a16="http://schemas.microsoft.com/office/drawing/2014/main" id="{A1042FFD-2C68-73EC-A8AC-2A0ACE940651}"/>
              </a:ext>
            </a:extLst>
          </p:cNvPr>
          <p:cNvSpPr/>
          <p:nvPr/>
        </p:nvSpPr>
        <p:spPr>
          <a:xfrm>
            <a:off x="10936251" y="0"/>
            <a:ext cx="1256028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56029"/>
              <a:gd name="f4" fmla="val 6858000"/>
              <a:gd name="f5" fmla="val 1255752"/>
              <a:gd name="f6" fmla="val 1114527"/>
              <a:gd name="f7" fmla="val 6857996"/>
              <a:gd name="f8" fmla="*/ f0 1 12560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560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560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bg object 24">
            <a:extLst>
              <a:ext uri="{FF2B5EF4-FFF2-40B4-BE49-F238E27FC236}">
                <a16:creationId xmlns:a16="http://schemas.microsoft.com/office/drawing/2014/main" id="{0768B11F-B28E-9453-D73F-A05EE63D5980}"/>
              </a:ext>
            </a:extLst>
          </p:cNvPr>
          <p:cNvSpPr/>
          <p:nvPr/>
        </p:nvSpPr>
        <p:spPr>
          <a:xfrm>
            <a:off x="10372725" y="3590921"/>
            <a:ext cx="1819271" cy="3267078"/>
          </a:xfrm>
          <a:custGeom>
            <a:avLst/>
            <a:gdLst>
              <a:gd name="f0" fmla="val w"/>
              <a:gd name="f1" fmla="val h"/>
              <a:gd name="f2" fmla="val 0"/>
              <a:gd name="f3" fmla="val 1819275"/>
              <a:gd name="f4" fmla="val 3267075"/>
              <a:gd name="f5" fmla="*/ f0 1 1819275"/>
              <a:gd name="f6" fmla="*/ f1 1 32670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819275"/>
              <a:gd name="f13" fmla="*/ f10 1 32670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819275" h="3267075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1" name="bg object 25">
            <a:extLst>
              <a:ext uri="{FF2B5EF4-FFF2-40B4-BE49-F238E27FC236}">
                <a16:creationId xmlns:a16="http://schemas.microsoft.com/office/drawing/2014/main" id="{9E222F37-B34D-65D9-9D31-F7C1B4EC0DC4}"/>
              </a:ext>
            </a:extLst>
          </p:cNvPr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1870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g object 16">
            <a:extLst>
              <a:ext uri="{FF2B5EF4-FFF2-40B4-BE49-F238E27FC236}">
                <a16:creationId xmlns:a16="http://schemas.microsoft.com/office/drawing/2014/main" id="{FCD34790-4180-A317-69BF-0375691D3B6F}"/>
              </a:ext>
            </a:extLst>
          </p:cNvPr>
          <p:cNvSpPr/>
          <p:nvPr/>
        </p:nvSpPr>
        <p:spPr>
          <a:xfrm>
            <a:off x="9377428" y="4828"/>
            <a:ext cx="1218566" cy="6853556"/>
          </a:xfrm>
          <a:custGeom>
            <a:avLst/>
            <a:gdLst>
              <a:gd name="f0" fmla="val w"/>
              <a:gd name="f1" fmla="val h"/>
              <a:gd name="f2" fmla="val 0"/>
              <a:gd name="f3" fmla="val 1218565"/>
              <a:gd name="f4" fmla="val 6853555"/>
              <a:gd name="f5" fmla="val 1218352"/>
              <a:gd name="f6" fmla="val 6853171"/>
              <a:gd name="f7" fmla="*/ f0 1 1218565"/>
              <a:gd name="f8" fmla="*/ f1 1 6853555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1218565"/>
              <a:gd name="f15" fmla="*/ f12 1 6853555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1218565" h="6853555">
                <a:moveTo>
                  <a:pt x="f2" y="f2"/>
                </a:moveTo>
                <a:lnTo>
                  <a:pt x="f5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bg object 17">
            <a:extLst>
              <a:ext uri="{FF2B5EF4-FFF2-40B4-BE49-F238E27FC236}">
                <a16:creationId xmlns:a16="http://schemas.microsoft.com/office/drawing/2014/main" id="{CA1552A8-3D08-74A5-514F-0C6328EDFFA4}"/>
              </a:ext>
            </a:extLst>
          </p:cNvPr>
          <p:cNvSpPr/>
          <p:nvPr/>
        </p:nvSpPr>
        <p:spPr>
          <a:xfrm>
            <a:off x="7448610" y="3694898"/>
            <a:ext cx="4743449" cy="3163567"/>
          </a:xfrm>
          <a:custGeom>
            <a:avLst/>
            <a:gdLst>
              <a:gd name="f0" fmla="val w"/>
              <a:gd name="f1" fmla="val h"/>
              <a:gd name="f2" fmla="val 0"/>
              <a:gd name="f3" fmla="val 4743450"/>
              <a:gd name="f4" fmla="val 3163570"/>
              <a:gd name="f5" fmla="val 4743387"/>
              <a:gd name="f6" fmla="val 3163101"/>
              <a:gd name="f7" fmla="*/ f0 1 4743450"/>
              <a:gd name="f8" fmla="*/ f1 1 3163570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4743450"/>
              <a:gd name="f15" fmla="*/ f12 1 3163570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4743450" h="3163570">
                <a:moveTo>
                  <a:pt x="f5" y="f2"/>
                </a:moveTo>
                <a:lnTo>
                  <a:pt x="f2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bg object 18">
            <a:extLst>
              <a:ext uri="{FF2B5EF4-FFF2-40B4-BE49-F238E27FC236}">
                <a16:creationId xmlns:a16="http://schemas.microsoft.com/office/drawing/2014/main" id="{B14139C3-5ABE-280C-09DF-42B6AC727B55}"/>
              </a:ext>
            </a:extLst>
          </p:cNvPr>
          <p:cNvSpPr/>
          <p:nvPr/>
        </p:nvSpPr>
        <p:spPr>
          <a:xfrm>
            <a:off x="9182103" y="0"/>
            <a:ext cx="30099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3009900"/>
              <a:gd name="f4" fmla="val 6858000"/>
              <a:gd name="f5" fmla="val 3009899"/>
              <a:gd name="f6" fmla="val 2044399"/>
              <a:gd name="f7" fmla="val 6857996"/>
              <a:gd name="f8" fmla="*/ f0 1 30099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30099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30099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bg object 19">
            <a:extLst>
              <a:ext uri="{FF2B5EF4-FFF2-40B4-BE49-F238E27FC236}">
                <a16:creationId xmlns:a16="http://schemas.microsoft.com/office/drawing/2014/main" id="{0AD82715-9178-72FB-62D1-4E2FB2AE977A}"/>
              </a:ext>
            </a:extLst>
          </p:cNvPr>
          <p:cNvSpPr/>
          <p:nvPr/>
        </p:nvSpPr>
        <p:spPr>
          <a:xfrm>
            <a:off x="9602882" y="0"/>
            <a:ext cx="2589525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589529"/>
              <a:gd name="f4" fmla="val 6858000"/>
              <a:gd name="f5" fmla="val 2589120"/>
              <a:gd name="f6" fmla="val 1208884"/>
              <a:gd name="f7" fmla="val 6857996"/>
              <a:gd name="f8" fmla="*/ f0 1 25895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5895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5895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bg object 20">
            <a:extLst>
              <a:ext uri="{FF2B5EF4-FFF2-40B4-BE49-F238E27FC236}">
                <a16:creationId xmlns:a16="http://schemas.microsoft.com/office/drawing/2014/main" id="{2FB6BD97-04AC-D5D5-F774-F4233594AB4F}"/>
              </a:ext>
            </a:extLst>
          </p:cNvPr>
          <p:cNvSpPr/>
          <p:nvPr/>
        </p:nvSpPr>
        <p:spPr>
          <a:xfrm>
            <a:off x="8934446" y="3047996"/>
            <a:ext cx="3257550" cy="3810003"/>
          </a:xfrm>
          <a:custGeom>
            <a:avLst/>
            <a:gdLst>
              <a:gd name="f0" fmla="val w"/>
              <a:gd name="f1" fmla="val h"/>
              <a:gd name="f2" fmla="val 0"/>
              <a:gd name="f3" fmla="val 3257550"/>
              <a:gd name="f4" fmla="val 3810000"/>
              <a:gd name="f5" fmla="*/ f0 1 3257550"/>
              <a:gd name="f6" fmla="*/ f1 1 3810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257550"/>
              <a:gd name="f13" fmla="*/ f10 1 3810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257550" h="3810000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bg object 21">
            <a:extLst>
              <a:ext uri="{FF2B5EF4-FFF2-40B4-BE49-F238E27FC236}">
                <a16:creationId xmlns:a16="http://schemas.microsoft.com/office/drawing/2014/main" id="{EC36F224-4166-F5D7-6549-89EBC31C0DCF}"/>
              </a:ext>
            </a:extLst>
          </p:cNvPr>
          <p:cNvSpPr/>
          <p:nvPr/>
        </p:nvSpPr>
        <p:spPr>
          <a:xfrm>
            <a:off x="9337925" y="0"/>
            <a:ext cx="2854327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854325"/>
              <a:gd name="f4" fmla="val 6858000"/>
              <a:gd name="f5" fmla="val 2854069"/>
              <a:gd name="f6" fmla="val 2470020"/>
              <a:gd name="f7" fmla="val 6857996"/>
              <a:gd name="f8" fmla="*/ f0 1 2854325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854325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854325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bg object 22">
            <a:extLst>
              <a:ext uri="{FF2B5EF4-FFF2-40B4-BE49-F238E27FC236}">
                <a16:creationId xmlns:a16="http://schemas.microsoft.com/office/drawing/2014/main" id="{2CB283AD-B52F-CB99-4AAD-1B18E12E9E8D}"/>
              </a:ext>
            </a:extLst>
          </p:cNvPr>
          <p:cNvSpPr/>
          <p:nvPr/>
        </p:nvSpPr>
        <p:spPr>
          <a:xfrm>
            <a:off x="10896603" y="0"/>
            <a:ext cx="12954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95400"/>
              <a:gd name="f4" fmla="val 6858000"/>
              <a:gd name="f5" fmla="val 1295399"/>
              <a:gd name="f6" fmla="val 1022453"/>
              <a:gd name="f7" fmla="val 6857996"/>
              <a:gd name="f8" fmla="*/ f0 1 12954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954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954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bg object 23">
            <a:extLst>
              <a:ext uri="{FF2B5EF4-FFF2-40B4-BE49-F238E27FC236}">
                <a16:creationId xmlns:a16="http://schemas.microsoft.com/office/drawing/2014/main" id="{9EA204CD-AF06-021A-0A3E-D94172FD4C5E}"/>
              </a:ext>
            </a:extLst>
          </p:cNvPr>
          <p:cNvSpPr/>
          <p:nvPr/>
        </p:nvSpPr>
        <p:spPr>
          <a:xfrm>
            <a:off x="10936251" y="0"/>
            <a:ext cx="1256028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56029"/>
              <a:gd name="f4" fmla="val 6858000"/>
              <a:gd name="f5" fmla="val 1255752"/>
              <a:gd name="f6" fmla="val 1114527"/>
              <a:gd name="f7" fmla="val 6857996"/>
              <a:gd name="f8" fmla="*/ f0 1 12560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560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560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bg object 24">
            <a:extLst>
              <a:ext uri="{FF2B5EF4-FFF2-40B4-BE49-F238E27FC236}">
                <a16:creationId xmlns:a16="http://schemas.microsoft.com/office/drawing/2014/main" id="{BDAEA418-0DC2-9C52-890D-15F121816E33}"/>
              </a:ext>
            </a:extLst>
          </p:cNvPr>
          <p:cNvSpPr/>
          <p:nvPr/>
        </p:nvSpPr>
        <p:spPr>
          <a:xfrm>
            <a:off x="10372725" y="3590921"/>
            <a:ext cx="1819271" cy="3267078"/>
          </a:xfrm>
          <a:custGeom>
            <a:avLst/>
            <a:gdLst>
              <a:gd name="f0" fmla="val w"/>
              <a:gd name="f1" fmla="val h"/>
              <a:gd name="f2" fmla="val 0"/>
              <a:gd name="f3" fmla="val 1819275"/>
              <a:gd name="f4" fmla="val 3267075"/>
              <a:gd name="f5" fmla="*/ f0 1 1819275"/>
              <a:gd name="f6" fmla="*/ f1 1 32670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819275"/>
              <a:gd name="f13" fmla="*/ f10 1 32670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819275" h="3267075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1" name="bg object 25">
            <a:extLst>
              <a:ext uri="{FF2B5EF4-FFF2-40B4-BE49-F238E27FC236}">
                <a16:creationId xmlns:a16="http://schemas.microsoft.com/office/drawing/2014/main" id="{3C9A43D6-345D-DEAB-F733-680CCF4467D7}"/>
              </a:ext>
            </a:extLst>
          </p:cNvPr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988868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g object 16">
            <a:extLst>
              <a:ext uri="{FF2B5EF4-FFF2-40B4-BE49-F238E27FC236}">
                <a16:creationId xmlns:a16="http://schemas.microsoft.com/office/drawing/2014/main" id="{4379F1FC-93DD-89C5-4FF8-BF4467E179C2}"/>
              </a:ext>
            </a:extLst>
          </p:cNvPr>
          <p:cNvSpPr/>
          <p:nvPr/>
        </p:nvSpPr>
        <p:spPr>
          <a:xfrm>
            <a:off x="9377428" y="4828"/>
            <a:ext cx="1218566" cy="6853556"/>
          </a:xfrm>
          <a:custGeom>
            <a:avLst/>
            <a:gdLst>
              <a:gd name="f0" fmla="val w"/>
              <a:gd name="f1" fmla="val h"/>
              <a:gd name="f2" fmla="val 0"/>
              <a:gd name="f3" fmla="val 1218565"/>
              <a:gd name="f4" fmla="val 6853555"/>
              <a:gd name="f5" fmla="val 1218352"/>
              <a:gd name="f6" fmla="val 6853171"/>
              <a:gd name="f7" fmla="*/ f0 1 1218565"/>
              <a:gd name="f8" fmla="*/ f1 1 6853555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1218565"/>
              <a:gd name="f15" fmla="*/ f12 1 6853555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1218565" h="6853555">
                <a:moveTo>
                  <a:pt x="f2" y="f2"/>
                </a:moveTo>
                <a:lnTo>
                  <a:pt x="f5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bg object 17">
            <a:extLst>
              <a:ext uri="{FF2B5EF4-FFF2-40B4-BE49-F238E27FC236}">
                <a16:creationId xmlns:a16="http://schemas.microsoft.com/office/drawing/2014/main" id="{3F61CC71-A237-0245-DDAB-B626DD5B0395}"/>
              </a:ext>
            </a:extLst>
          </p:cNvPr>
          <p:cNvSpPr/>
          <p:nvPr/>
        </p:nvSpPr>
        <p:spPr>
          <a:xfrm>
            <a:off x="7448610" y="3694898"/>
            <a:ext cx="4743449" cy="3163567"/>
          </a:xfrm>
          <a:custGeom>
            <a:avLst/>
            <a:gdLst>
              <a:gd name="f0" fmla="val w"/>
              <a:gd name="f1" fmla="val h"/>
              <a:gd name="f2" fmla="val 0"/>
              <a:gd name="f3" fmla="val 4743450"/>
              <a:gd name="f4" fmla="val 3163570"/>
              <a:gd name="f5" fmla="val 4743387"/>
              <a:gd name="f6" fmla="val 3163101"/>
              <a:gd name="f7" fmla="*/ f0 1 4743450"/>
              <a:gd name="f8" fmla="*/ f1 1 3163570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4743450"/>
              <a:gd name="f15" fmla="*/ f12 1 3163570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4743450" h="3163570">
                <a:moveTo>
                  <a:pt x="f5" y="f2"/>
                </a:moveTo>
                <a:lnTo>
                  <a:pt x="f2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bg object 18">
            <a:extLst>
              <a:ext uri="{FF2B5EF4-FFF2-40B4-BE49-F238E27FC236}">
                <a16:creationId xmlns:a16="http://schemas.microsoft.com/office/drawing/2014/main" id="{010CBAD2-4D8E-7E15-9033-6FB0363952DC}"/>
              </a:ext>
            </a:extLst>
          </p:cNvPr>
          <p:cNvSpPr/>
          <p:nvPr/>
        </p:nvSpPr>
        <p:spPr>
          <a:xfrm>
            <a:off x="9182103" y="0"/>
            <a:ext cx="30099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3009900"/>
              <a:gd name="f4" fmla="val 6858000"/>
              <a:gd name="f5" fmla="val 3009899"/>
              <a:gd name="f6" fmla="val 2044399"/>
              <a:gd name="f7" fmla="val 6857996"/>
              <a:gd name="f8" fmla="*/ f0 1 30099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30099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30099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bg object 19">
            <a:extLst>
              <a:ext uri="{FF2B5EF4-FFF2-40B4-BE49-F238E27FC236}">
                <a16:creationId xmlns:a16="http://schemas.microsoft.com/office/drawing/2014/main" id="{4B9ACC5B-923C-8B89-BE31-002E45CA841E}"/>
              </a:ext>
            </a:extLst>
          </p:cNvPr>
          <p:cNvSpPr/>
          <p:nvPr/>
        </p:nvSpPr>
        <p:spPr>
          <a:xfrm>
            <a:off x="9602882" y="0"/>
            <a:ext cx="2589525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589529"/>
              <a:gd name="f4" fmla="val 6858000"/>
              <a:gd name="f5" fmla="val 2589120"/>
              <a:gd name="f6" fmla="val 1208884"/>
              <a:gd name="f7" fmla="val 6857996"/>
              <a:gd name="f8" fmla="*/ f0 1 25895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5895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5895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bg object 20">
            <a:extLst>
              <a:ext uri="{FF2B5EF4-FFF2-40B4-BE49-F238E27FC236}">
                <a16:creationId xmlns:a16="http://schemas.microsoft.com/office/drawing/2014/main" id="{C0B80B7B-A6AB-E5C4-A647-032F895ED5D0}"/>
              </a:ext>
            </a:extLst>
          </p:cNvPr>
          <p:cNvSpPr/>
          <p:nvPr/>
        </p:nvSpPr>
        <p:spPr>
          <a:xfrm>
            <a:off x="8934446" y="3047996"/>
            <a:ext cx="3257550" cy="3810003"/>
          </a:xfrm>
          <a:custGeom>
            <a:avLst/>
            <a:gdLst>
              <a:gd name="f0" fmla="val w"/>
              <a:gd name="f1" fmla="val h"/>
              <a:gd name="f2" fmla="val 0"/>
              <a:gd name="f3" fmla="val 3257550"/>
              <a:gd name="f4" fmla="val 3810000"/>
              <a:gd name="f5" fmla="*/ f0 1 3257550"/>
              <a:gd name="f6" fmla="*/ f1 1 3810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257550"/>
              <a:gd name="f13" fmla="*/ f10 1 3810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257550" h="3810000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bg object 21">
            <a:extLst>
              <a:ext uri="{FF2B5EF4-FFF2-40B4-BE49-F238E27FC236}">
                <a16:creationId xmlns:a16="http://schemas.microsoft.com/office/drawing/2014/main" id="{73F1619E-59B7-0B20-7599-F29CEC9B7C7B}"/>
              </a:ext>
            </a:extLst>
          </p:cNvPr>
          <p:cNvSpPr/>
          <p:nvPr/>
        </p:nvSpPr>
        <p:spPr>
          <a:xfrm>
            <a:off x="9337925" y="0"/>
            <a:ext cx="2854327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854325"/>
              <a:gd name="f4" fmla="val 6858000"/>
              <a:gd name="f5" fmla="val 2854069"/>
              <a:gd name="f6" fmla="val 2470020"/>
              <a:gd name="f7" fmla="val 6857996"/>
              <a:gd name="f8" fmla="*/ f0 1 2854325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854325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854325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bg object 22">
            <a:extLst>
              <a:ext uri="{FF2B5EF4-FFF2-40B4-BE49-F238E27FC236}">
                <a16:creationId xmlns:a16="http://schemas.microsoft.com/office/drawing/2014/main" id="{36AA6204-35F1-4F10-215F-79034FFA1669}"/>
              </a:ext>
            </a:extLst>
          </p:cNvPr>
          <p:cNvSpPr/>
          <p:nvPr/>
        </p:nvSpPr>
        <p:spPr>
          <a:xfrm>
            <a:off x="10896603" y="0"/>
            <a:ext cx="12954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95400"/>
              <a:gd name="f4" fmla="val 6858000"/>
              <a:gd name="f5" fmla="val 1295399"/>
              <a:gd name="f6" fmla="val 1022453"/>
              <a:gd name="f7" fmla="val 6857996"/>
              <a:gd name="f8" fmla="*/ f0 1 12954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954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954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bg object 23">
            <a:extLst>
              <a:ext uri="{FF2B5EF4-FFF2-40B4-BE49-F238E27FC236}">
                <a16:creationId xmlns:a16="http://schemas.microsoft.com/office/drawing/2014/main" id="{54107D55-3F84-0657-0C15-648167471757}"/>
              </a:ext>
            </a:extLst>
          </p:cNvPr>
          <p:cNvSpPr/>
          <p:nvPr/>
        </p:nvSpPr>
        <p:spPr>
          <a:xfrm>
            <a:off x="10936251" y="0"/>
            <a:ext cx="1256028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56029"/>
              <a:gd name="f4" fmla="val 6858000"/>
              <a:gd name="f5" fmla="val 1255752"/>
              <a:gd name="f6" fmla="val 1114527"/>
              <a:gd name="f7" fmla="val 6857996"/>
              <a:gd name="f8" fmla="*/ f0 1 12560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560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560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bg object 24">
            <a:extLst>
              <a:ext uri="{FF2B5EF4-FFF2-40B4-BE49-F238E27FC236}">
                <a16:creationId xmlns:a16="http://schemas.microsoft.com/office/drawing/2014/main" id="{C552D66C-D350-62A7-8A5B-B01309A79EBB}"/>
              </a:ext>
            </a:extLst>
          </p:cNvPr>
          <p:cNvSpPr/>
          <p:nvPr/>
        </p:nvSpPr>
        <p:spPr>
          <a:xfrm>
            <a:off x="10372725" y="3590921"/>
            <a:ext cx="1819271" cy="3267078"/>
          </a:xfrm>
          <a:custGeom>
            <a:avLst/>
            <a:gdLst>
              <a:gd name="f0" fmla="val w"/>
              <a:gd name="f1" fmla="val h"/>
              <a:gd name="f2" fmla="val 0"/>
              <a:gd name="f3" fmla="val 1819275"/>
              <a:gd name="f4" fmla="val 3267075"/>
              <a:gd name="f5" fmla="*/ f0 1 1819275"/>
              <a:gd name="f6" fmla="*/ f1 1 32670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819275"/>
              <a:gd name="f13" fmla="*/ f10 1 32670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819275" h="3267075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1" name="bg object 25">
            <a:extLst>
              <a:ext uri="{FF2B5EF4-FFF2-40B4-BE49-F238E27FC236}">
                <a16:creationId xmlns:a16="http://schemas.microsoft.com/office/drawing/2014/main" id="{7DBCF195-A951-859B-09E2-CE829CEB6EDE}"/>
              </a:ext>
            </a:extLst>
          </p:cNvPr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872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g object 16">
            <a:extLst>
              <a:ext uri="{FF2B5EF4-FFF2-40B4-BE49-F238E27FC236}">
                <a16:creationId xmlns:a16="http://schemas.microsoft.com/office/drawing/2014/main" id="{C6D612B4-AEBD-3FC2-8D2E-2ACB8C18D402}"/>
              </a:ext>
            </a:extLst>
          </p:cNvPr>
          <p:cNvSpPr/>
          <p:nvPr/>
        </p:nvSpPr>
        <p:spPr>
          <a:xfrm>
            <a:off x="9377428" y="4828"/>
            <a:ext cx="1218566" cy="6853556"/>
          </a:xfrm>
          <a:custGeom>
            <a:avLst/>
            <a:gdLst>
              <a:gd name="f0" fmla="val w"/>
              <a:gd name="f1" fmla="val h"/>
              <a:gd name="f2" fmla="val 0"/>
              <a:gd name="f3" fmla="val 1218565"/>
              <a:gd name="f4" fmla="val 6853555"/>
              <a:gd name="f5" fmla="val 1218352"/>
              <a:gd name="f6" fmla="val 6853171"/>
              <a:gd name="f7" fmla="*/ f0 1 1218565"/>
              <a:gd name="f8" fmla="*/ f1 1 6853555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1218565"/>
              <a:gd name="f15" fmla="*/ f12 1 6853555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1218565" h="6853555">
                <a:moveTo>
                  <a:pt x="f2" y="f2"/>
                </a:moveTo>
                <a:lnTo>
                  <a:pt x="f5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bg object 17">
            <a:extLst>
              <a:ext uri="{FF2B5EF4-FFF2-40B4-BE49-F238E27FC236}">
                <a16:creationId xmlns:a16="http://schemas.microsoft.com/office/drawing/2014/main" id="{1A0D15D3-1A80-D437-93C4-03920D5E79D4}"/>
              </a:ext>
            </a:extLst>
          </p:cNvPr>
          <p:cNvSpPr/>
          <p:nvPr/>
        </p:nvSpPr>
        <p:spPr>
          <a:xfrm>
            <a:off x="7448610" y="3694898"/>
            <a:ext cx="4743449" cy="3163567"/>
          </a:xfrm>
          <a:custGeom>
            <a:avLst/>
            <a:gdLst>
              <a:gd name="f0" fmla="val w"/>
              <a:gd name="f1" fmla="val h"/>
              <a:gd name="f2" fmla="val 0"/>
              <a:gd name="f3" fmla="val 4743450"/>
              <a:gd name="f4" fmla="val 3163570"/>
              <a:gd name="f5" fmla="val 4743387"/>
              <a:gd name="f6" fmla="val 3163101"/>
              <a:gd name="f7" fmla="*/ f0 1 4743450"/>
              <a:gd name="f8" fmla="*/ f1 1 3163570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4743450"/>
              <a:gd name="f15" fmla="*/ f12 1 3163570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4743450" h="3163570">
                <a:moveTo>
                  <a:pt x="f5" y="f2"/>
                </a:moveTo>
                <a:lnTo>
                  <a:pt x="f2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bg object 18">
            <a:extLst>
              <a:ext uri="{FF2B5EF4-FFF2-40B4-BE49-F238E27FC236}">
                <a16:creationId xmlns:a16="http://schemas.microsoft.com/office/drawing/2014/main" id="{E8FE245B-2662-02CE-A093-776A03485043}"/>
              </a:ext>
            </a:extLst>
          </p:cNvPr>
          <p:cNvSpPr/>
          <p:nvPr/>
        </p:nvSpPr>
        <p:spPr>
          <a:xfrm>
            <a:off x="9182103" y="0"/>
            <a:ext cx="30099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3009900"/>
              <a:gd name="f4" fmla="val 6858000"/>
              <a:gd name="f5" fmla="val 3009899"/>
              <a:gd name="f6" fmla="val 2044399"/>
              <a:gd name="f7" fmla="val 6857996"/>
              <a:gd name="f8" fmla="*/ f0 1 30099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30099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30099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bg object 19">
            <a:extLst>
              <a:ext uri="{FF2B5EF4-FFF2-40B4-BE49-F238E27FC236}">
                <a16:creationId xmlns:a16="http://schemas.microsoft.com/office/drawing/2014/main" id="{230B5487-03C0-7C8F-4553-11A587DBE351}"/>
              </a:ext>
            </a:extLst>
          </p:cNvPr>
          <p:cNvSpPr/>
          <p:nvPr/>
        </p:nvSpPr>
        <p:spPr>
          <a:xfrm>
            <a:off x="9602882" y="0"/>
            <a:ext cx="2589525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589529"/>
              <a:gd name="f4" fmla="val 6858000"/>
              <a:gd name="f5" fmla="val 2589120"/>
              <a:gd name="f6" fmla="val 1208884"/>
              <a:gd name="f7" fmla="val 6857996"/>
              <a:gd name="f8" fmla="*/ f0 1 25895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5895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5895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bg object 20">
            <a:extLst>
              <a:ext uri="{FF2B5EF4-FFF2-40B4-BE49-F238E27FC236}">
                <a16:creationId xmlns:a16="http://schemas.microsoft.com/office/drawing/2014/main" id="{04BC6449-1F1E-3EB6-92D0-BDF32EDEC730}"/>
              </a:ext>
            </a:extLst>
          </p:cNvPr>
          <p:cNvSpPr/>
          <p:nvPr/>
        </p:nvSpPr>
        <p:spPr>
          <a:xfrm>
            <a:off x="8934446" y="3047996"/>
            <a:ext cx="3257550" cy="3810003"/>
          </a:xfrm>
          <a:custGeom>
            <a:avLst/>
            <a:gdLst>
              <a:gd name="f0" fmla="val w"/>
              <a:gd name="f1" fmla="val h"/>
              <a:gd name="f2" fmla="val 0"/>
              <a:gd name="f3" fmla="val 3257550"/>
              <a:gd name="f4" fmla="val 3810000"/>
              <a:gd name="f5" fmla="*/ f0 1 3257550"/>
              <a:gd name="f6" fmla="*/ f1 1 3810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257550"/>
              <a:gd name="f13" fmla="*/ f10 1 3810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257550" h="3810000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bg object 21">
            <a:extLst>
              <a:ext uri="{FF2B5EF4-FFF2-40B4-BE49-F238E27FC236}">
                <a16:creationId xmlns:a16="http://schemas.microsoft.com/office/drawing/2014/main" id="{EBBD8E7C-4DC5-7BAA-59C8-1211B6082492}"/>
              </a:ext>
            </a:extLst>
          </p:cNvPr>
          <p:cNvSpPr/>
          <p:nvPr/>
        </p:nvSpPr>
        <p:spPr>
          <a:xfrm>
            <a:off x="9337925" y="0"/>
            <a:ext cx="2854327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854325"/>
              <a:gd name="f4" fmla="val 6858000"/>
              <a:gd name="f5" fmla="val 2854069"/>
              <a:gd name="f6" fmla="val 2470020"/>
              <a:gd name="f7" fmla="val 6857996"/>
              <a:gd name="f8" fmla="*/ f0 1 2854325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854325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854325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bg object 22">
            <a:extLst>
              <a:ext uri="{FF2B5EF4-FFF2-40B4-BE49-F238E27FC236}">
                <a16:creationId xmlns:a16="http://schemas.microsoft.com/office/drawing/2014/main" id="{90AD6173-834D-AE69-85C6-DD6F04D3ED12}"/>
              </a:ext>
            </a:extLst>
          </p:cNvPr>
          <p:cNvSpPr/>
          <p:nvPr/>
        </p:nvSpPr>
        <p:spPr>
          <a:xfrm>
            <a:off x="10896603" y="0"/>
            <a:ext cx="12954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95400"/>
              <a:gd name="f4" fmla="val 6858000"/>
              <a:gd name="f5" fmla="val 1295399"/>
              <a:gd name="f6" fmla="val 1022453"/>
              <a:gd name="f7" fmla="val 6857996"/>
              <a:gd name="f8" fmla="*/ f0 1 12954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954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954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bg object 23">
            <a:extLst>
              <a:ext uri="{FF2B5EF4-FFF2-40B4-BE49-F238E27FC236}">
                <a16:creationId xmlns:a16="http://schemas.microsoft.com/office/drawing/2014/main" id="{CEC17766-47BD-384C-595A-10B418D5C390}"/>
              </a:ext>
            </a:extLst>
          </p:cNvPr>
          <p:cNvSpPr/>
          <p:nvPr/>
        </p:nvSpPr>
        <p:spPr>
          <a:xfrm>
            <a:off x="10936251" y="0"/>
            <a:ext cx="1256028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56029"/>
              <a:gd name="f4" fmla="val 6858000"/>
              <a:gd name="f5" fmla="val 1255752"/>
              <a:gd name="f6" fmla="val 1114527"/>
              <a:gd name="f7" fmla="val 6857996"/>
              <a:gd name="f8" fmla="*/ f0 1 12560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560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560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bg object 24">
            <a:extLst>
              <a:ext uri="{FF2B5EF4-FFF2-40B4-BE49-F238E27FC236}">
                <a16:creationId xmlns:a16="http://schemas.microsoft.com/office/drawing/2014/main" id="{FF5B851B-F608-BF56-2FCB-CDAC3C3158B0}"/>
              </a:ext>
            </a:extLst>
          </p:cNvPr>
          <p:cNvSpPr/>
          <p:nvPr/>
        </p:nvSpPr>
        <p:spPr>
          <a:xfrm>
            <a:off x="10372725" y="3590921"/>
            <a:ext cx="1819271" cy="3267078"/>
          </a:xfrm>
          <a:custGeom>
            <a:avLst/>
            <a:gdLst>
              <a:gd name="f0" fmla="val w"/>
              <a:gd name="f1" fmla="val h"/>
              <a:gd name="f2" fmla="val 0"/>
              <a:gd name="f3" fmla="val 1819275"/>
              <a:gd name="f4" fmla="val 3267075"/>
              <a:gd name="f5" fmla="*/ f0 1 1819275"/>
              <a:gd name="f6" fmla="*/ f1 1 32670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819275"/>
              <a:gd name="f13" fmla="*/ f10 1 32670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819275" h="3267075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1" name="bg object 25">
            <a:extLst>
              <a:ext uri="{FF2B5EF4-FFF2-40B4-BE49-F238E27FC236}">
                <a16:creationId xmlns:a16="http://schemas.microsoft.com/office/drawing/2014/main" id="{AB2F1656-5307-8CD7-DAC0-BD64D91E9222}"/>
              </a:ext>
            </a:extLst>
          </p:cNvPr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2" name="Holder 2">
            <a:extLst>
              <a:ext uri="{FF2B5EF4-FFF2-40B4-BE49-F238E27FC236}">
                <a16:creationId xmlns:a16="http://schemas.microsoft.com/office/drawing/2014/main" id="{8D65ED01-2813-7D0D-2728-01E9F64DF4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5330" y="385447"/>
            <a:ext cx="10681334" cy="75819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lvl="0"/>
            <a:endParaRPr lang="en-US"/>
          </a:p>
        </p:txBody>
      </p:sp>
      <p:sp>
        <p:nvSpPr>
          <p:cNvPr id="13" name="Holder 3">
            <a:extLst>
              <a:ext uri="{FF2B5EF4-FFF2-40B4-BE49-F238E27FC236}">
                <a16:creationId xmlns:a16="http://schemas.microsoft.com/office/drawing/2014/main" id="{01FA6797-BA22-C13C-CCE2-EC923E864B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3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Holder 4">
            <a:extLst>
              <a:ext uri="{FF2B5EF4-FFF2-40B4-BE49-F238E27FC236}">
                <a16:creationId xmlns:a16="http://schemas.microsoft.com/office/drawing/2014/main" id="{3A8BCF92-12F6-0B00-D5DE-BC1B13C62E62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145276" y="6377940"/>
            <a:ext cx="3901443" cy="3429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sp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15" name="Holder 5">
            <a:extLst>
              <a:ext uri="{FF2B5EF4-FFF2-40B4-BE49-F238E27FC236}">
                <a16:creationId xmlns:a16="http://schemas.microsoft.com/office/drawing/2014/main" id="{C1153261-9BC3-C5ED-3709-092DA2C25BE3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609603" y="6377940"/>
            <a:ext cx="2804163" cy="3429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0F329ABC-4211-4EB7-8412-F8004F926EB3}" type="datetime1">
              <a:rPr lang="en-US"/>
              <a:pPr lvl="0"/>
              <a:t>9/19/2024</a:t>
            </a:fld>
            <a:endParaRPr lang="en-US"/>
          </a:p>
        </p:txBody>
      </p:sp>
      <p:sp>
        <p:nvSpPr>
          <p:cNvPr id="16" name="Holder 6">
            <a:extLst>
              <a:ext uri="{FF2B5EF4-FFF2-40B4-BE49-F238E27FC236}">
                <a16:creationId xmlns:a16="http://schemas.microsoft.com/office/drawing/2014/main" id="{7FB1E712-4348-BBD0-11C6-27855781D8C6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353419" y="6473339"/>
            <a:ext cx="151132" cy="19176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>
            <a:lvl1pPr marL="38103" marR="0" lvl="0" indent="0" algn="l" defTabSz="914400" rtl="0" fontAlgn="auto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tabLst/>
              <a:defRPr lang="en-US" sz="1100" b="0" i="0" u="none" strike="noStrike" kern="1200" cap="none" spc="10" baseline="0">
                <a:solidFill>
                  <a:srgbClr val="2D936B"/>
                </a:solidFill>
                <a:uFillTx/>
                <a:latin typeface="Trebuchet MS"/>
                <a:cs typeface="Trebuchet MS"/>
              </a:defRPr>
            </a:lvl1pPr>
          </a:lstStyle>
          <a:p>
            <a:pPr lvl="0"/>
            <a:fld id="{E6D27462-A82B-4C3A-A205-ACCDEAFC33FD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marL="0" marR="0" lvl="0" indent="0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800" b="1" i="0" u="none" strike="noStrike" kern="0" cap="none" spc="0" baseline="0">
          <a:solidFill>
            <a:srgbClr val="000000"/>
          </a:solidFill>
          <a:uFillTx/>
          <a:latin typeface="Trebuchet MS"/>
          <a:cs typeface="Trebuchet MS"/>
        </a:defRPr>
      </a:lvl1pPr>
    </p:titleStyle>
    <p:bodyStyle>
      <a:lvl1pPr marL="0" marR="0" lvl="0" indent="0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0" cap="none" spc="0" baseline="0">
          <a:solidFill>
            <a:srgbClr val="000000"/>
          </a:solidFill>
          <a:uFillTx/>
          <a:latin typeface="Calibri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DB54E208-31CA-1014-C368-6E0384AE069F}"/>
              </a:ext>
            </a:extLst>
          </p:cNvPr>
          <p:cNvGrpSpPr/>
          <p:nvPr/>
        </p:nvGrpSpPr>
        <p:grpSpPr>
          <a:xfrm>
            <a:off x="552453" y="2268233"/>
            <a:ext cx="1743064" cy="1333497"/>
            <a:chOff x="552453" y="2268233"/>
            <a:chExt cx="1743064" cy="1333497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2938290A-049A-44DF-EC39-AC0824FCAED4}"/>
                </a:ext>
              </a:extLst>
            </p:cNvPr>
            <p:cNvSpPr/>
            <p:nvPr/>
          </p:nvSpPr>
          <p:spPr>
            <a:xfrm>
              <a:off x="552453" y="2544455"/>
              <a:ext cx="1228725" cy="105727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28725"/>
                <a:gd name="f4" fmla="val 1057275"/>
                <a:gd name="f5" fmla="val 964438"/>
                <a:gd name="f6" fmla="val 264312"/>
                <a:gd name="f7" fmla="val 528701"/>
                <a:gd name="f8" fmla="*/ f0 1 1228725"/>
                <a:gd name="f9" fmla="*/ f1 1 1057275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1228725"/>
                <a:gd name="f16" fmla="*/ f13 1 1057275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228725" h="1057275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6" y="f4"/>
                  </a:lnTo>
                  <a:lnTo>
                    <a:pt x="f5" y="f4"/>
                  </a:lnTo>
                  <a:lnTo>
                    <a:pt x="f3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5FCAEE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666CAFBB-19A0-C261-CCB1-724EBD21E12B}"/>
                </a:ext>
              </a:extLst>
            </p:cNvPr>
            <p:cNvSpPr/>
            <p:nvPr/>
          </p:nvSpPr>
          <p:spPr>
            <a:xfrm>
              <a:off x="1647821" y="2268233"/>
              <a:ext cx="647696" cy="56197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647700"/>
                <a:gd name="f4" fmla="val 561975"/>
                <a:gd name="f5" fmla="val 507238"/>
                <a:gd name="f6" fmla="val 140462"/>
                <a:gd name="f7" fmla="val 280924"/>
                <a:gd name="f8" fmla="*/ f0 1 647700"/>
                <a:gd name="f9" fmla="*/ f1 1 561975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647700"/>
                <a:gd name="f16" fmla="*/ f13 1 561975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647700" h="561975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6" y="f4"/>
                  </a:lnTo>
                  <a:lnTo>
                    <a:pt x="f5" y="f4"/>
                  </a:lnTo>
                  <a:lnTo>
                    <a:pt x="f3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2D936B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5" name="object 5">
            <a:extLst>
              <a:ext uri="{FF2B5EF4-FFF2-40B4-BE49-F238E27FC236}">
                <a16:creationId xmlns:a16="http://schemas.microsoft.com/office/drawing/2014/main" id="{ED53ED01-C344-C1FD-D31E-9F29E361A725}"/>
              </a:ext>
            </a:extLst>
          </p:cNvPr>
          <p:cNvSpPr/>
          <p:nvPr/>
        </p:nvSpPr>
        <p:spPr>
          <a:xfrm>
            <a:off x="8060115" y="2058542"/>
            <a:ext cx="1836362" cy="1543187"/>
          </a:xfrm>
          <a:custGeom>
            <a:avLst/>
            <a:gdLst>
              <a:gd name="f0" fmla="val w"/>
              <a:gd name="f1" fmla="val h"/>
              <a:gd name="f2" fmla="val 0"/>
              <a:gd name="f3" fmla="val 1666875"/>
              <a:gd name="f4" fmla="val 1438275"/>
              <a:gd name="f5" fmla="val 1307338"/>
              <a:gd name="f6" fmla="val 359537"/>
              <a:gd name="f7" fmla="val 719074"/>
              <a:gd name="f8" fmla="*/ f0 1 1666875"/>
              <a:gd name="f9" fmla="*/ f1 1 1438275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666875"/>
              <a:gd name="f16" fmla="*/ f13 1 1438275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666875" h="1438275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6" y="f4"/>
                </a:lnTo>
                <a:lnTo>
                  <a:pt x="f5" y="f4"/>
                </a:lnTo>
                <a:lnTo>
                  <a:pt x="f3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42D0A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27BF7128-2540-B9B4-D9B2-360CB769EB4F}"/>
              </a:ext>
            </a:extLst>
          </p:cNvPr>
          <p:cNvSpPr/>
          <p:nvPr/>
        </p:nvSpPr>
        <p:spPr>
          <a:xfrm>
            <a:off x="3800475" y="5229225"/>
            <a:ext cx="723903" cy="619121"/>
          </a:xfrm>
          <a:custGeom>
            <a:avLst/>
            <a:gdLst>
              <a:gd name="f0" fmla="val w"/>
              <a:gd name="f1" fmla="val h"/>
              <a:gd name="f2" fmla="val 0"/>
              <a:gd name="f3" fmla="val 723900"/>
              <a:gd name="f4" fmla="val 619125"/>
              <a:gd name="f5" fmla="val 569087"/>
              <a:gd name="f6" fmla="val 154812"/>
              <a:gd name="f7" fmla="val 309625"/>
              <a:gd name="f8" fmla="*/ f0 1 723900"/>
              <a:gd name="f9" fmla="*/ f1 1 619125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723900"/>
              <a:gd name="f16" fmla="*/ f13 1 619125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723900" h="619125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6" y="f4"/>
                </a:lnTo>
                <a:lnTo>
                  <a:pt x="f5" y="f4"/>
                </a:lnTo>
                <a:lnTo>
                  <a:pt x="f3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540A00C3-5574-B713-51CF-4702D3AD33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553952" y="269345"/>
            <a:ext cx="9982203" cy="247888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6514" rIns="0" bIns="0" anchor="t" anchorCtr="1" compatLnSpc="1">
            <a:spAutoFit/>
          </a:bodyPr>
          <a:lstStyle/>
          <a:p>
            <a:pPr marL="3213731" lvl="0" algn="ctr">
              <a:spcBef>
                <a:spcPts val="130"/>
              </a:spcBef>
            </a:pPr>
            <a:r>
              <a:rPr lang="en-IN" sz="4000">
                <a:solidFill>
                  <a:srgbClr val="0F0F0F"/>
                </a:solidFill>
                <a:latin typeface="Times New Roman" pitchFamily="18"/>
                <a:cs typeface="Times New Roman" pitchFamily="18"/>
              </a:rPr>
              <a:t>Visualizing employee Attendance trends With Excel charts</a:t>
            </a:r>
            <a:br>
              <a:rPr lang="en-IN" sz="4000">
                <a:solidFill>
                  <a:srgbClr val="0F0F0F"/>
                </a:solidFill>
                <a:latin typeface="Times New Roman" pitchFamily="18"/>
                <a:cs typeface="Times New Roman" pitchFamily="18"/>
              </a:rPr>
            </a:br>
            <a:r>
              <a:rPr lang="en-IN" sz="4000">
                <a:solidFill>
                  <a:srgbClr val="0F0F0F"/>
                </a:solidFill>
                <a:latin typeface="Times New Roman" pitchFamily="18"/>
                <a:cs typeface="Times New Roman" pitchFamily="18"/>
              </a:rPr>
              <a:t>    </a:t>
            </a:r>
            <a:endParaRPr lang="en-IN" sz="4000" b="0" spc="15"/>
          </a:p>
        </p:txBody>
      </p:sp>
      <p:pic>
        <p:nvPicPr>
          <p:cNvPr id="8" name="object 9">
            <a:extLst>
              <a:ext uri="{FF2B5EF4-FFF2-40B4-BE49-F238E27FC236}">
                <a16:creationId xmlns:a16="http://schemas.microsoft.com/office/drawing/2014/main" id="{7A70AC72-2B94-E571-F31F-03DBB2FAA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1" y="6467478"/>
            <a:ext cx="2143125" cy="20002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object 11">
            <a:extLst>
              <a:ext uri="{FF2B5EF4-FFF2-40B4-BE49-F238E27FC236}">
                <a16:creationId xmlns:a16="http://schemas.microsoft.com/office/drawing/2014/main" id="{2F961D85-FC1D-5A1C-2620-9D7B76E34F63}"/>
              </a:ext>
            </a:extLst>
          </p:cNvPr>
          <p:cNvSpPr txBox="1">
            <a:spLocks noGrp="1"/>
          </p:cNvSpPr>
          <p:nvPr/>
        </p:nvSpPr>
        <p:spPr>
          <a:xfrm>
            <a:off x="11353419" y="6473339"/>
            <a:ext cx="151132" cy="191767"/>
          </a:xfrm>
          <a:prstGeom prst="rect">
            <a:avLst/>
          </a:prstGeom>
          <a:noFill/>
          <a:ln/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l" defTabSz="914400" rtl="0" eaLnBrk="1" fontAlgn="auto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3814AB-598A-41AA-83CA-8665285AEDB6}" type="slidenum">
              <a:rPr kumimoji="0" lang="en-US" sz="1100" b="0" i="0" u="none" strike="noStrike" kern="1200" cap="none" spc="10" normalizeH="0" baseline="0" noProof="0" smtClean="0">
                <a:ln>
                  <a:noFill/>
                </a:ln>
                <a:solidFill>
                  <a:srgbClr val="2D936B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38103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100" b="0" i="0" u="none" strike="noStrike" kern="1200" cap="none" spc="10" normalizeH="0" baseline="0" noProof="0">
              <a:ln>
                <a:noFill/>
              </a:ln>
              <a:solidFill>
                <a:srgbClr val="2D936B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" name="TextBox 13">
            <a:extLst>
              <a:ext uri="{FF2B5EF4-FFF2-40B4-BE49-F238E27FC236}">
                <a16:creationId xmlns:a16="http://schemas.microsoft.com/office/drawing/2014/main" id="{73B36193-0E78-5632-3306-22D8EFC88A8C}"/>
              </a:ext>
            </a:extLst>
          </p:cNvPr>
          <p:cNvSpPr txBox="1"/>
          <p:nvPr/>
        </p:nvSpPr>
        <p:spPr>
          <a:xfrm>
            <a:off x="2295528" y="2798301"/>
            <a:ext cx="8610603" cy="224676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STUDENT NAME:</a:t>
            </a:r>
            <a:r>
              <a:rPr lang="en-IN" sz="28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n-IN" sz="2800" dirty="0" err="1">
                <a:solidFill>
                  <a:srgbClr val="000000"/>
                </a:solidFill>
                <a:latin typeface="Calibri"/>
              </a:rPr>
              <a:t>surendar.G</a:t>
            </a:r>
            <a:endParaRPr lang="en-US" sz="2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REGISTER NO:</a:t>
            </a:r>
            <a:r>
              <a:rPr lang="en-IN" sz="2800" dirty="0">
                <a:solidFill>
                  <a:srgbClr val="000000"/>
                </a:solidFill>
                <a:latin typeface="Calibri"/>
              </a:rPr>
              <a:t>312213035(</a:t>
            </a:r>
            <a:r>
              <a:rPr lang="en-IN" sz="2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91424646ECE096ABC39498F6D3775412)</a:t>
            </a:r>
            <a:r>
              <a:rPr lang="en-US" sz="2800" b="1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DEPARTMENT:</a:t>
            </a:r>
            <a:r>
              <a:rPr lang="en-US" sz="2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B.Com</a:t>
            </a:r>
            <a:r>
              <a:rPr lang="en-US" sz="2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n-IN" sz="2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(</a:t>
            </a:r>
            <a:r>
              <a:rPr lang="en-US" sz="2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General </a:t>
            </a:r>
            <a:r>
              <a:rPr lang="en-IN" sz="2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)</a:t>
            </a:r>
            <a:endParaRPr lang="en-US" sz="2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COLLEGE:</a:t>
            </a:r>
            <a:r>
              <a:rPr lang="en-IN" sz="28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n-IN" sz="280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veltech</a:t>
            </a:r>
            <a:r>
              <a:rPr lang="en-IN" sz="280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n-IN" sz="280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ranga</a:t>
            </a:r>
            <a:r>
              <a:rPr lang="en-IN" sz="280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n-IN" sz="280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sanku</a:t>
            </a:r>
            <a:r>
              <a:rPr lang="en-IN" sz="280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arts college</a:t>
            </a:r>
            <a:endParaRPr lang="en-IN" sz="2800" b="1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grpSp>
        <p:nvGrpSpPr>
          <p:cNvPr id="11" name="object 2">
            <a:extLst>
              <a:ext uri="{FF2B5EF4-FFF2-40B4-BE49-F238E27FC236}">
                <a16:creationId xmlns:a16="http://schemas.microsoft.com/office/drawing/2014/main" id="{B89CBD6A-B835-520B-D1EA-03A76F046808}"/>
              </a:ext>
            </a:extLst>
          </p:cNvPr>
          <p:cNvGrpSpPr/>
          <p:nvPr/>
        </p:nvGrpSpPr>
        <p:grpSpPr>
          <a:xfrm>
            <a:off x="7313517" y="4739636"/>
            <a:ext cx="1743074" cy="1333497"/>
            <a:chOff x="7313517" y="4739636"/>
            <a:chExt cx="1743074" cy="1333497"/>
          </a:xfrm>
        </p:grpSpPr>
        <p:sp>
          <p:nvSpPr>
            <p:cNvPr id="12" name="object 3">
              <a:extLst>
                <a:ext uri="{FF2B5EF4-FFF2-40B4-BE49-F238E27FC236}">
                  <a16:creationId xmlns:a16="http://schemas.microsoft.com/office/drawing/2014/main" id="{0B4FCDFA-8039-3CF2-3CFF-3A0CECD88C1A}"/>
                </a:ext>
              </a:extLst>
            </p:cNvPr>
            <p:cNvSpPr/>
            <p:nvPr/>
          </p:nvSpPr>
          <p:spPr>
            <a:xfrm>
              <a:off x="7313517" y="5015858"/>
              <a:ext cx="1228725" cy="105727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28725"/>
                <a:gd name="f4" fmla="val 1057275"/>
                <a:gd name="f5" fmla="val 964438"/>
                <a:gd name="f6" fmla="val 264312"/>
                <a:gd name="f7" fmla="val 528701"/>
                <a:gd name="f8" fmla="*/ f0 1 1228725"/>
                <a:gd name="f9" fmla="*/ f1 1 1057275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1228725"/>
                <a:gd name="f16" fmla="*/ f13 1 1057275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228725" h="1057275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6" y="f4"/>
                  </a:lnTo>
                  <a:lnTo>
                    <a:pt x="f5" y="f4"/>
                  </a:lnTo>
                  <a:lnTo>
                    <a:pt x="f3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5FCAEE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3" name="object 4">
              <a:extLst>
                <a:ext uri="{FF2B5EF4-FFF2-40B4-BE49-F238E27FC236}">
                  <a16:creationId xmlns:a16="http://schemas.microsoft.com/office/drawing/2014/main" id="{AA77A214-BA79-DA7F-6983-C277B8644225}"/>
                </a:ext>
              </a:extLst>
            </p:cNvPr>
            <p:cNvSpPr/>
            <p:nvPr/>
          </p:nvSpPr>
          <p:spPr>
            <a:xfrm>
              <a:off x="8408895" y="4739636"/>
              <a:ext cx="647696" cy="56197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647700"/>
                <a:gd name="f4" fmla="val 561975"/>
                <a:gd name="f5" fmla="val 507238"/>
                <a:gd name="f6" fmla="val 140462"/>
                <a:gd name="f7" fmla="val 280924"/>
                <a:gd name="f8" fmla="*/ f0 1 647700"/>
                <a:gd name="f9" fmla="*/ f1 1 561975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647700"/>
                <a:gd name="f16" fmla="*/ f13 1 561975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647700" h="561975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6" y="f4"/>
                  </a:lnTo>
                  <a:lnTo>
                    <a:pt x="f5" y="f4"/>
                  </a:lnTo>
                  <a:lnTo>
                    <a:pt x="f3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2D936B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">
            <a:extLst>
              <a:ext uri="{FF2B5EF4-FFF2-40B4-BE49-F238E27FC236}">
                <a16:creationId xmlns:a16="http://schemas.microsoft.com/office/drawing/2014/main" id="{E1D22A01-DB45-6694-C462-42B75359D68C}"/>
              </a:ext>
            </a:extLst>
          </p:cNvPr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val f2"/>
              <a:gd name="f7" fmla="val f3"/>
              <a:gd name="f8" fmla="+- f7 0 f6"/>
              <a:gd name="f9" fmla="*/ f8 1 180975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3" name="object 6">
            <a:extLst>
              <a:ext uri="{FF2B5EF4-FFF2-40B4-BE49-F238E27FC236}">
                <a16:creationId xmlns:a16="http://schemas.microsoft.com/office/drawing/2014/main" id="{1053800E-D960-9AA0-AAAE-B4A4EC897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8" y="6467478"/>
            <a:ext cx="76196" cy="17779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object 9">
            <a:extLst>
              <a:ext uri="{FF2B5EF4-FFF2-40B4-BE49-F238E27FC236}">
                <a16:creationId xmlns:a16="http://schemas.microsoft.com/office/drawing/2014/main" id="{9CA430B3-F9CB-103C-3686-7FB002E4B213}"/>
              </a:ext>
            </a:extLst>
          </p:cNvPr>
          <p:cNvSpPr txBox="1"/>
          <p:nvPr/>
        </p:nvSpPr>
        <p:spPr>
          <a:xfrm>
            <a:off x="11277222" y="6473339"/>
            <a:ext cx="228600" cy="19176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l" defTabSz="914400" rtl="0" fontAlgn="auto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2006C3B-C84F-4C6B-95E6-D52B6662E223}" type="slidenum">
              <a:t>10</a:t>
            </a:fld>
            <a:endParaRPr lang="en-US" sz="1100" b="0" i="0" u="none" strike="noStrike" kern="1200" cap="none" spc="0" baseline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5" name="object 8">
            <a:extLst>
              <a:ext uri="{FF2B5EF4-FFF2-40B4-BE49-F238E27FC236}">
                <a16:creationId xmlns:a16="http://schemas.microsoft.com/office/drawing/2014/main" id="{681621AF-5551-7D25-79AE-1DFA266913D1}"/>
              </a:ext>
            </a:extLst>
          </p:cNvPr>
          <p:cNvSpPr txBox="1"/>
          <p:nvPr/>
        </p:nvSpPr>
        <p:spPr>
          <a:xfrm>
            <a:off x="739777" y="291144"/>
            <a:ext cx="3303900" cy="75819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3331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800" b="1" i="0" u="none" strike="noStrike" kern="1200" cap="none" spc="15" baseline="0">
                <a:solidFill>
                  <a:srgbClr val="000000"/>
                </a:solidFill>
                <a:uFillTx/>
                <a:latin typeface="Trebuchet MS"/>
                <a:cs typeface="Trebuchet MS"/>
              </a:rPr>
              <a:t>M</a:t>
            </a:r>
            <a:r>
              <a:rPr lang="en-US" sz="4800" b="1" i="0" u="none" strike="noStrike" kern="1200" cap="none" spc="0" baseline="0">
                <a:solidFill>
                  <a:srgbClr val="000000"/>
                </a:solidFill>
                <a:uFillTx/>
                <a:latin typeface="Trebuchet MS"/>
                <a:cs typeface="Trebuchet MS"/>
              </a:rPr>
              <a:t>O</a:t>
            </a:r>
            <a:r>
              <a:rPr lang="en-US" sz="4800" b="1" i="0" u="none" strike="noStrike" kern="1200" cap="none" spc="-15" baseline="0">
                <a:solidFill>
                  <a:srgbClr val="000000"/>
                </a:solidFill>
                <a:uFillTx/>
                <a:latin typeface="Trebuchet MS"/>
                <a:cs typeface="Trebuchet MS"/>
              </a:rPr>
              <a:t>D</a:t>
            </a:r>
            <a:r>
              <a:rPr lang="en-US" sz="4800" b="1" i="0" u="none" strike="noStrike" kern="1200" cap="none" spc="-35" baseline="0">
                <a:solidFill>
                  <a:srgbClr val="000000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US" sz="4800" b="1" i="0" u="none" strike="noStrike" kern="1200" cap="none" spc="-30" baseline="0">
                <a:solidFill>
                  <a:srgbClr val="000000"/>
                </a:solidFill>
                <a:uFillTx/>
                <a:latin typeface="Trebuchet MS"/>
                <a:cs typeface="Trebuchet MS"/>
              </a:rPr>
              <a:t>LL</a:t>
            </a:r>
            <a:r>
              <a:rPr lang="en-US" sz="4800" b="1" i="0" u="none" strike="noStrike" kern="1200" cap="none" spc="-5" baseline="0">
                <a:solidFill>
                  <a:srgbClr val="000000"/>
                </a:solidFill>
                <a:uFillTx/>
                <a:latin typeface="Trebuchet MS"/>
                <a:cs typeface="Trebuchet MS"/>
              </a:rPr>
              <a:t>I</a:t>
            </a:r>
            <a:r>
              <a:rPr lang="en-US" sz="4800" b="1" i="0" u="none" strike="noStrike" kern="1200" cap="none" spc="30" baseline="0">
                <a:solidFill>
                  <a:srgbClr val="000000"/>
                </a:solidFill>
                <a:uFillTx/>
                <a:latin typeface="Trebuchet MS"/>
                <a:cs typeface="Trebuchet MS"/>
              </a:rPr>
              <a:t>N</a:t>
            </a:r>
            <a:r>
              <a:rPr lang="en-US" sz="4800" b="1" i="0" u="none" strike="noStrike" kern="1200" cap="none" spc="5" baseline="0">
                <a:solidFill>
                  <a:srgbClr val="000000"/>
                </a:solidFill>
                <a:uFillTx/>
                <a:latin typeface="Trebuchet MS"/>
                <a:cs typeface="Trebuchet MS"/>
              </a:rPr>
              <a:t>G</a:t>
            </a:r>
            <a:endParaRPr lang="en-US" sz="4800" b="0" i="0" u="none" strike="noStrike" kern="1200" cap="none" spc="0" baseline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626A3D43-9F79-FD93-6F0F-AAA0A36FE853}"/>
              </a:ext>
            </a:extLst>
          </p:cNvPr>
          <p:cNvSpPr/>
          <p:nvPr/>
        </p:nvSpPr>
        <p:spPr>
          <a:xfrm>
            <a:off x="10058400" y="525139"/>
            <a:ext cx="4572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457200"/>
              <a:gd name="f4" fmla="*/ f0 1 457200"/>
              <a:gd name="f5" fmla="*/ f1 1 457200"/>
              <a:gd name="f6" fmla="val f2"/>
              <a:gd name="f7" fmla="val f3"/>
              <a:gd name="f8" fmla="+- f7 0 f6"/>
              <a:gd name="f9" fmla="*/ f8 1 4572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457200" h="457200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4BE56ED3-3AEF-2F66-E811-621FDDDC9F0A}"/>
              </a:ext>
            </a:extLst>
          </p:cNvPr>
          <p:cNvSpPr txBox="1"/>
          <p:nvPr/>
        </p:nvSpPr>
        <p:spPr>
          <a:xfrm>
            <a:off x="1743075" y="982339"/>
            <a:ext cx="8169926" cy="600164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Modeling Approach: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Collect attendance data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Clean and prepare data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Extract relevant features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Group employees with similar attendance patterns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Predict future attendance trends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Identify unusual attendance patterns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Visualize attendance trends and insights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Modeling Techniques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Regression- 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Decision trees-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Clustering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Anomaly detection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Modeling Tools: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Python libraries (Pandas, Scikit-learn, Matplotlib)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Data visualization tools (Tableau, Power BI)</a:t>
            </a:r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0D1CD6CC-688D-D11B-B6F2-4A821B2EC1E3}"/>
              </a:ext>
            </a:extLst>
          </p:cNvPr>
          <p:cNvSpPr/>
          <p:nvPr/>
        </p:nvSpPr>
        <p:spPr>
          <a:xfrm>
            <a:off x="9353553" y="5362571"/>
            <a:ext cx="4572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457200"/>
              <a:gd name="f4" fmla="*/ f0 1 457200"/>
              <a:gd name="f5" fmla="*/ f1 1 457200"/>
              <a:gd name="f6" fmla="val f2"/>
              <a:gd name="f7" fmla="val f3"/>
              <a:gd name="f8" fmla="+- f7 0 f6"/>
              <a:gd name="f9" fmla="*/ f8 1 4572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457200" h="457200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84DCC83B-A424-9F0C-71B7-22B7EB88D4DF}"/>
              </a:ext>
            </a:extLst>
          </p:cNvPr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849EB016-2952-DC25-B1B3-1A2B975583C1}"/>
              </a:ext>
            </a:extLst>
          </p:cNvPr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val f2"/>
              <a:gd name="f7" fmla="val f3"/>
              <a:gd name="f8" fmla="+- f7 0 f6"/>
              <a:gd name="f9" fmla="*/ f8 1 180975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5" name="object 6">
            <a:extLst>
              <a:ext uri="{FF2B5EF4-FFF2-40B4-BE49-F238E27FC236}">
                <a16:creationId xmlns:a16="http://schemas.microsoft.com/office/drawing/2014/main" id="{FDCB34B1-B80E-88CF-3FB5-C85560080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8" y="6467478"/>
            <a:ext cx="76196" cy="17779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object 7">
            <a:extLst>
              <a:ext uri="{FF2B5EF4-FFF2-40B4-BE49-F238E27FC236}">
                <a16:creationId xmlns:a16="http://schemas.microsoft.com/office/drawing/2014/main" id="{76AB4712-41E7-53B5-5696-9EA988203A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5330" y="385447"/>
            <a:ext cx="2437132" cy="75819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3331" rIns="0" bIns="0" anchor="t" anchorCtr="0" compatLnSpc="1">
            <a:spAutoFit/>
          </a:bodyPr>
          <a:lstStyle/>
          <a:p>
            <a:pPr marL="12701" lvl="0">
              <a:spcBef>
                <a:spcPts val="105"/>
              </a:spcBef>
            </a:pPr>
            <a:r>
              <a:rPr lang="en-US"/>
              <a:t>R</a:t>
            </a:r>
            <a:r>
              <a:rPr lang="en-US" spc="-40"/>
              <a:t>E</a:t>
            </a:r>
            <a:r>
              <a:rPr lang="en-US" spc="15"/>
              <a:t>S</a:t>
            </a:r>
            <a:r>
              <a:rPr lang="en-US" spc="-30"/>
              <a:t>U</a:t>
            </a:r>
            <a:r>
              <a:rPr lang="en-US" spc="-405"/>
              <a:t>L</a:t>
            </a:r>
            <a:r>
              <a:rPr lang="en-US"/>
              <a:t>TS</a:t>
            </a:r>
          </a:p>
        </p:txBody>
      </p:sp>
      <p:sp>
        <p:nvSpPr>
          <p:cNvPr id="7" name="object 9">
            <a:extLst>
              <a:ext uri="{FF2B5EF4-FFF2-40B4-BE49-F238E27FC236}">
                <a16:creationId xmlns:a16="http://schemas.microsoft.com/office/drawing/2014/main" id="{FEA7FD51-E3CB-0F5E-BC4E-8DB3BF349BEE}"/>
              </a:ext>
            </a:extLst>
          </p:cNvPr>
          <p:cNvSpPr txBox="1"/>
          <p:nvPr/>
        </p:nvSpPr>
        <p:spPr>
          <a:xfrm>
            <a:off x="11277222" y="6473339"/>
            <a:ext cx="228600" cy="19176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l" defTabSz="914400" rtl="0" fontAlgn="auto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2A13CB6-F530-4C37-879C-CAD47292C86C}" type="slidenum">
              <a:t>11</a:t>
            </a:fld>
            <a:endParaRPr lang="en-US" sz="1100" b="0" i="0" u="none" strike="noStrike" kern="1200" cap="none" spc="0" baseline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9970C7-B2AD-6111-05FF-CD6AAC410739}"/>
              </a:ext>
            </a:extLst>
          </p:cNvPr>
          <p:cNvSpPr txBox="1"/>
          <p:nvPr/>
        </p:nvSpPr>
        <p:spPr>
          <a:xfrm>
            <a:off x="2421765" y="1143640"/>
            <a:ext cx="610333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Better attendance insights</a:t>
            </a:r>
            <a:endParaRPr lang="en-IN" sz="2400" dirty="0"/>
          </a:p>
          <a:p>
            <a:r>
              <a:rPr lang="en-US" sz="2400" dirty="0"/>
              <a:t>2. Increased employee engagement</a:t>
            </a:r>
            <a:endParaRPr lang="en-IN" sz="2400" dirty="0"/>
          </a:p>
          <a:p>
            <a:r>
              <a:rPr lang="en-US" sz="2400" dirty="0"/>
              <a:t>3. Data-driven decision making</a:t>
            </a:r>
            <a:endParaRPr lang="en-IN" sz="2400" dirty="0"/>
          </a:p>
          <a:p>
            <a:r>
              <a:rPr lang="en-US" sz="2400" dirty="0"/>
              <a:t>4. Improved productivity</a:t>
            </a:r>
            <a:endParaRPr lang="en-IN" sz="2400" dirty="0"/>
          </a:p>
          <a:p>
            <a:r>
              <a:rPr lang="en-US" sz="2400" dirty="0"/>
              <a:t>5. Enhanced work-life </a:t>
            </a:r>
            <a:r>
              <a:rPr lang="en-US" sz="2400" dirty="0" err="1"/>
              <a:t>balanc</a:t>
            </a:r>
            <a:r>
              <a:rPr lang="en-IN" sz="2400" dirty="0"/>
              <a:t>e</a:t>
            </a:r>
          </a:p>
          <a:p>
            <a:endParaRPr lang="en-IN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407112-0CC3-A9A2-314C-5B3D0F8B50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178" y="3165475"/>
            <a:ext cx="3381375" cy="339090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17EE-D2C6-8E78-00A9-2F46A15DD6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5330" y="385447"/>
            <a:ext cx="10681334" cy="75819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lvl="0"/>
            <a:r>
              <a:rPr lang="en-US">
                <a:latin typeface="Times New Roman" pitchFamily="18"/>
                <a:cs typeface="Times New Roman" pitchFamily="18"/>
              </a:rPr>
              <a:t>conclusion</a:t>
            </a:r>
            <a:endParaRPr lang="en-IN">
              <a:latin typeface="Times New Roman" pitchFamily="18"/>
              <a:cs typeface="Times New Roman" pitchFamily="18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62960511-7112-BD96-86E0-55AFA061D6BE}"/>
              </a:ext>
            </a:extLst>
          </p:cNvPr>
          <p:cNvSpPr txBox="1"/>
          <p:nvPr/>
        </p:nvSpPr>
        <p:spPr>
          <a:xfrm>
            <a:off x="1138217" y="1668158"/>
            <a:ext cx="8132987" cy="267765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It seems like you're looking for a concise conclusion. Here's a simple one</a:t>
            </a:r>
            <a:r>
              <a:rPr lang="en-IN" sz="28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</a:t>
            </a:r>
            <a:r>
              <a:rPr lang="en-US" sz="2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Visualizing employee attendance trends helps organizations improve attendance, engagement, and productivity by identifying patterns, addressing underlying causes, and making data-driven decisions.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1482EAF-1941-4989-0E76-7A94532E1E73}"/>
              </a:ext>
            </a:extLst>
          </p:cNvPr>
          <p:cNvSpPr/>
          <p:nvPr/>
        </p:nvSpPr>
        <p:spPr>
          <a:xfrm>
            <a:off x="0" y="0"/>
            <a:ext cx="12191996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192000"/>
              <a:gd name="f4" fmla="val 6858000"/>
              <a:gd name="f5" fmla="*/ f0 1 12192000"/>
              <a:gd name="f6" fmla="*/ f1 1 6858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2192000"/>
              <a:gd name="f13" fmla="*/ f10 1 6858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2192000" h="685800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F1F1F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4A3D90E1-9E05-D934-4A5E-89084B034B68}"/>
              </a:ext>
            </a:extLst>
          </p:cNvPr>
          <p:cNvGrpSpPr/>
          <p:nvPr/>
        </p:nvGrpSpPr>
        <p:grpSpPr>
          <a:xfrm>
            <a:off x="7448610" y="0"/>
            <a:ext cx="4743797" cy="6858465"/>
            <a:chOff x="7448610" y="0"/>
            <a:chExt cx="4743797" cy="6858465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6938745F-9BD1-968C-8F8B-F86C3499C6BE}"/>
                </a:ext>
              </a:extLst>
            </p:cNvPr>
            <p:cNvSpPr/>
            <p:nvPr/>
          </p:nvSpPr>
          <p:spPr>
            <a:xfrm>
              <a:off x="9377428" y="4828"/>
              <a:ext cx="1218566" cy="685355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18565"/>
                <a:gd name="f4" fmla="val 6853555"/>
                <a:gd name="f5" fmla="val 1218352"/>
                <a:gd name="f6" fmla="val 6853171"/>
                <a:gd name="f7" fmla="*/ f0 1 1218565"/>
                <a:gd name="f8" fmla="*/ f1 1 6853555"/>
                <a:gd name="f9" fmla="val f2"/>
                <a:gd name="f10" fmla="val f3"/>
                <a:gd name="f11" fmla="val f4"/>
                <a:gd name="f12" fmla="+- f11 0 f9"/>
                <a:gd name="f13" fmla="+- f10 0 f9"/>
                <a:gd name="f14" fmla="*/ f13 1 1218565"/>
                <a:gd name="f15" fmla="*/ f12 1 6853555"/>
                <a:gd name="f16" fmla="*/ f9 1 f14"/>
                <a:gd name="f17" fmla="*/ f10 1 f14"/>
                <a:gd name="f18" fmla="*/ f9 1 f15"/>
                <a:gd name="f19" fmla="*/ f11 1 f15"/>
                <a:gd name="f20" fmla="*/ f16 f7 1"/>
                <a:gd name="f21" fmla="*/ f17 f7 1"/>
                <a:gd name="f22" fmla="*/ f19 f8 1"/>
                <a:gd name="f23" fmla="*/ f18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1218565" h="6853555">
                  <a:moveTo>
                    <a:pt x="f2" y="f2"/>
                  </a:moveTo>
                  <a:lnTo>
                    <a:pt x="f5" y="f6"/>
                  </a:lnTo>
                </a:path>
              </a:pathLst>
            </a:custGeom>
            <a:noFill/>
            <a:ln w="9528" cap="flat">
              <a:solidFill>
                <a:srgbClr val="5FCAEE"/>
              </a:solidFill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CE4A00BA-1CB0-0354-8C94-6DAB66A3C7C1}"/>
                </a:ext>
              </a:extLst>
            </p:cNvPr>
            <p:cNvSpPr/>
            <p:nvPr/>
          </p:nvSpPr>
          <p:spPr>
            <a:xfrm>
              <a:off x="7448610" y="3694898"/>
              <a:ext cx="4743449" cy="31635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743450"/>
                <a:gd name="f4" fmla="val 3163570"/>
                <a:gd name="f5" fmla="val 4743387"/>
                <a:gd name="f6" fmla="val 3163101"/>
                <a:gd name="f7" fmla="*/ f0 1 4743450"/>
                <a:gd name="f8" fmla="*/ f1 1 3163570"/>
                <a:gd name="f9" fmla="val f2"/>
                <a:gd name="f10" fmla="val f3"/>
                <a:gd name="f11" fmla="val f4"/>
                <a:gd name="f12" fmla="+- f11 0 f9"/>
                <a:gd name="f13" fmla="+- f10 0 f9"/>
                <a:gd name="f14" fmla="*/ f13 1 4743450"/>
                <a:gd name="f15" fmla="*/ f12 1 3163570"/>
                <a:gd name="f16" fmla="*/ f9 1 f14"/>
                <a:gd name="f17" fmla="*/ f10 1 f14"/>
                <a:gd name="f18" fmla="*/ f9 1 f15"/>
                <a:gd name="f19" fmla="*/ f11 1 f15"/>
                <a:gd name="f20" fmla="*/ f16 f7 1"/>
                <a:gd name="f21" fmla="*/ f17 f7 1"/>
                <a:gd name="f22" fmla="*/ f19 f8 1"/>
                <a:gd name="f23" fmla="*/ f18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4743450" h="3163570">
                  <a:moveTo>
                    <a:pt x="f5" y="f2"/>
                  </a:moveTo>
                  <a:lnTo>
                    <a:pt x="f2" y="f6"/>
                  </a:lnTo>
                </a:path>
              </a:pathLst>
            </a:custGeom>
            <a:noFill/>
            <a:ln w="9528" cap="flat">
              <a:solidFill>
                <a:srgbClr val="5FCAEE"/>
              </a:solidFill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13A596B4-AF71-640E-3CE5-8B26DF411031}"/>
                </a:ext>
              </a:extLst>
            </p:cNvPr>
            <p:cNvSpPr/>
            <p:nvPr/>
          </p:nvSpPr>
          <p:spPr>
            <a:xfrm>
              <a:off x="9182103" y="0"/>
              <a:ext cx="3009903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9900"/>
                <a:gd name="f4" fmla="val 6858000"/>
                <a:gd name="f5" fmla="val 3009899"/>
                <a:gd name="f6" fmla="val 2044399"/>
                <a:gd name="f7" fmla="val 6857996"/>
                <a:gd name="f8" fmla="*/ f0 1 3009900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3009900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3009900" h="6858000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7916D70D-0F4D-5D07-2802-4B6B5706AA85}"/>
                </a:ext>
              </a:extLst>
            </p:cNvPr>
            <p:cNvSpPr/>
            <p:nvPr/>
          </p:nvSpPr>
          <p:spPr>
            <a:xfrm>
              <a:off x="9602882" y="0"/>
              <a:ext cx="2589525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89529"/>
                <a:gd name="f4" fmla="val 6858000"/>
                <a:gd name="f5" fmla="val 2589120"/>
                <a:gd name="f6" fmla="val 1208884"/>
                <a:gd name="f7" fmla="val 6857996"/>
                <a:gd name="f8" fmla="*/ f0 1 2589529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2589529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2589529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BCCCF67D-83A4-3FD3-5DD0-449BE3AD82D9}"/>
                </a:ext>
              </a:extLst>
            </p:cNvPr>
            <p:cNvSpPr/>
            <p:nvPr/>
          </p:nvSpPr>
          <p:spPr>
            <a:xfrm>
              <a:off x="8934446" y="3047996"/>
              <a:ext cx="3257550" cy="381000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257550"/>
                <a:gd name="f4" fmla="val 3810000"/>
                <a:gd name="f5" fmla="*/ f0 1 3257550"/>
                <a:gd name="f6" fmla="*/ f1 1 3810000"/>
                <a:gd name="f7" fmla="val f2"/>
                <a:gd name="f8" fmla="val f3"/>
                <a:gd name="f9" fmla="val f4"/>
                <a:gd name="f10" fmla="+- f9 0 f7"/>
                <a:gd name="f11" fmla="+- f8 0 f7"/>
                <a:gd name="f12" fmla="*/ f11 1 3257550"/>
                <a:gd name="f13" fmla="*/ f10 1 3810000"/>
                <a:gd name="f14" fmla="*/ f7 1 f12"/>
                <a:gd name="f15" fmla="*/ f8 1 f12"/>
                <a:gd name="f16" fmla="*/ f7 1 f13"/>
                <a:gd name="f17" fmla="*/ f9 1 f13"/>
                <a:gd name="f18" fmla="*/ f14 f5 1"/>
                <a:gd name="f19" fmla="*/ f15 f5 1"/>
                <a:gd name="f20" fmla="*/ f17 f6 1"/>
                <a:gd name="f21" fmla="*/ f16 f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3257550" h="3810000">
                  <a:moveTo>
                    <a:pt x="f3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A805D0DE-8F32-D9C7-57F7-F73464D37A0B}"/>
                </a:ext>
              </a:extLst>
            </p:cNvPr>
            <p:cNvSpPr/>
            <p:nvPr/>
          </p:nvSpPr>
          <p:spPr>
            <a:xfrm>
              <a:off x="9337925" y="0"/>
              <a:ext cx="2854327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4325"/>
                <a:gd name="f4" fmla="val 6858000"/>
                <a:gd name="f5" fmla="val 2854069"/>
                <a:gd name="f6" fmla="val 2470020"/>
                <a:gd name="f7" fmla="val 6857996"/>
                <a:gd name="f8" fmla="*/ f0 1 2854325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2854325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2854325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1E907EAB-6C66-54F5-703A-A58782E3C95D}"/>
                </a:ext>
              </a:extLst>
            </p:cNvPr>
            <p:cNvSpPr/>
            <p:nvPr/>
          </p:nvSpPr>
          <p:spPr>
            <a:xfrm>
              <a:off x="10896603" y="0"/>
              <a:ext cx="1295403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5400"/>
                <a:gd name="f4" fmla="val 6858000"/>
                <a:gd name="f5" fmla="val 1295399"/>
                <a:gd name="f6" fmla="val 1022453"/>
                <a:gd name="f7" fmla="val 6857996"/>
                <a:gd name="f8" fmla="*/ f0 1 1295400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1295400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295400" h="6858000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7A42DFBF-D8F5-EE74-CA94-14BF8EECB965}"/>
                </a:ext>
              </a:extLst>
            </p:cNvPr>
            <p:cNvSpPr/>
            <p:nvPr/>
          </p:nvSpPr>
          <p:spPr>
            <a:xfrm>
              <a:off x="10936251" y="0"/>
              <a:ext cx="1256028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56029"/>
                <a:gd name="f4" fmla="val 6858000"/>
                <a:gd name="f5" fmla="val 1255752"/>
                <a:gd name="f6" fmla="val 1114527"/>
                <a:gd name="f7" fmla="val 6857996"/>
                <a:gd name="f8" fmla="*/ f0 1 1256029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1256029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256029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D89D5B20-C020-A77B-43A5-1ED8C3080325}"/>
                </a:ext>
              </a:extLst>
            </p:cNvPr>
            <p:cNvSpPr/>
            <p:nvPr/>
          </p:nvSpPr>
          <p:spPr>
            <a:xfrm>
              <a:off x="10372725" y="3590921"/>
              <a:ext cx="1819271" cy="326707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819275"/>
                <a:gd name="f4" fmla="val 3267075"/>
                <a:gd name="f5" fmla="*/ f0 1 1819275"/>
                <a:gd name="f6" fmla="*/ f1 1 3267075"/>
                <a:gd name="f7" fmla="val f2"/>
                <a:gd name="f8" fmla="val f3"/>
                <a:gd name="f9" fmla="val f4"/>
                <a:gd name="f10" fmla="+- f9 0 f7"/>
                <a:gd name="f11" fmla="+- f8 0 f7"/>
                <a:gd name="f12" fmla="*/ f11 1 1819275"/>
                <a:gd name="f13" fmla="*/ f10 1 3267075"/>
                <a:gd name="f14" fmla="*/ f7 1 f12"/>
                <a:gd name="f15" fmla="*/ f8 1 f12"/>
                <a:gd name="f16" fmla="*/ f7 1 f13"/>
                <a:gd name="f17" fmla="*/ f9 1 f13"/>
                <a:gd name="f18" fmla="*/ f14 f5 1"/>
                <a:gd name="f19" fmla="*/ f15 f5 1"/>
                <a:gd name="f20" fmla="*/ f17 f6 1"/>
                <a:gd name="f21" fmla="*/ f16 f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1819275" h="3267075">
                  <a:moveTo>
                    <a:pt x="f3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3" name="object 13">
            <a:extLst>
              <a:ext uri="{FF2B5EF4-FFF2-40B4-BE49-F238E27FC236}">
                <a16:creationId xmlns:a16="http://schemas.microsoft.com/office/drawing/2014/main" id="{864409EE-6BC6-3EFA-0373-0C92826E4A73}"/>
              </a:ext>
            </a:extLst>
          </p:cNvPr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910D6BB2-3428-B114-F09B-DB2DF7C3048B}"/>
              </a:ext>
            </a:extLst>
          </p:cNvPr>
          <p:cNvSpPr/>
          <p:nvPr/>
        </p:nvSpPr>
        <p:spPr>
          <a:xfrm>
            <a:off x="9353553" y="5362571"/>
            <a:ext cx="4572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457200"/>
              <a:gd name="f4" fmla="*/ f0 1 457200"/>
              <a:gd name="f5" fmla="*/ f1 1 457200"/>
              <a:gd name="f6" fmla="val f2"/>
              <a:gd name="f7" fmla="val f3"/>
              <a:gd name="f8" fmla="+- f7 0 f6"/>
              <a:gd name="f9" fmla="*/ f8 1 4572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457200" h="457200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A9CF3141-C622-6A06-8F98-66C34409DE05}"/>
              </a:ext>
            </a:extLst>
          </p:cNvPr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08DF3D4C-AEB2-201B-27BB-F3851B669157}"/>
              </a:ext>
            </a:extLst>
          </p:cNvPr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val f2"/>
              <a:gd name="f7" fmla="val f3"/>
              <a:gd name="f8" fmla="+- f7 0 f6"/>
              <a:gd name="f9" fmla="*/ f8 1 180975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A1255165-6BC7-0D39-361C-4EA05FF4934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9777" y="829625"/>
            <a:ext cx="3909690" cy="67818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6514" rIns="0" bIns="0" anchor="t" anchorCtr="0" compatLnSpc="1">
            <a:spAutoFit/>
          </a:bodyPr>
          <a:lstStyle/>
          <a:p>
            <a:pPr marL="12701" lvl="0">
              <a:spcBef>
                <a:spcPts val="130"/>
              </a:spcBef>
            </a:pPr>
            <a:r>
              <a:rPr lang="en-US" sz="4250" spc="5"/>
              <a:t>PROJECT</a:t>
            </a:r>
            <a:r>
              <a:rPr lang="en-US" sz="4250" spc="-85"/>
              <a:t> </a:t>
            </a:r>
            <a:r>
              <a:rPr lang="en-US" sz="4250" spc="25"/>
              <a:t>TITLE</a:t>
            </a:r>
            <a:endParaRPr lang="en-US" sz="4250"/>
          </a:p>
        </p:txBody>
      </p:sp>
      <p:grpSp>
        <p:nvGrpSpPr>
          <p:cNvPr id="18" name="object 18">
            <a:extLst>
              <a:ext uri="{FF2B5EF4-FFF2-40B4-BE49-F238E27FC236}">
                <a16:creationId xmlns:a16="http://schemas.microsoft.com/office/drawing/2014/main" id="{CFFA0ED8-0AEC-EB20-362D-5D07AA672C9C}"/>
              </a:ext>
            </a:extLst>
          </p:cNvPr>
          <p:cNvGrpSpPr/>
          <p:nvPr/>
        </p:nvGrpSpPr>
        <p:grpSpPr>
          <a:xfrm>
            <a:off x="466728" y="6410328"/>
            <a:ext cx="3705221" cy="295278"/>
            <a:chOff x="466728" y="6410328"/>
            <a:chExt cx="3705221" cy="295278"/>
          </a:xfrm>
        </p:grpSpPr>
        <p:pic>
          <p:nvPicPr>
            <p:cNvPr id="19" name="object 19">
              <a:extLst>
                <a:ext uri="{FF2B5EF4-FFF2-40B4-BE49-F238E27FC236}">
                  <a16:creationId xmlns:a16="http://schemas.microsoft.com/office/drawing/2014/main" id="{69BB9616-F909-6F9F-7353-62A234AD7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6271" y="6467478"/>
              <a:ext cx="2143125" cy="200025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20" name="object 20">
              <a:extLst>
                <a:ext uri="{FF2B5EF4-FFF2-40B4-BE49-F238E27FC236}">
                  <a16:creationId xmlns:a16="http://schemas.microsoft.com/office/drawing/2014/main" id="{D8C84F86-35E7-D1E4-23E8-FD36513C89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728" y="6410328"/>
              <a:ext cx="3705221" cy="295278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21" name="object 22">
            <a:extLst>
              <a:ext uri="{FF2B5EF4-FFF2-40B4-BE49-F238E27FC236}">
                <a16:creationId xmlns:a16="http://schemas.microsoft.com/office/drawing/2014/main" id="{DE692E28-F3E7-9AC7-E934-01F49B639B3D}"/>
              </a:ext>
            </a:extLst>
          </p:cNvPr>
          <p:cNvSpPr txBox="1">
            <a:spLocks noGrp="1"/>
          </p:cNvSpPr>
          <p:nvPr/>
        </p:nvSpPr>
        <p:spPr>
          <a:xfrm>
            <a:off x="11353419" y="6473339"/>
            <a:ext cx="151132" cy="191767"/>
          </a:xfrm>
          <a:prstGeom prst="rect">
            <a:avLst/>
          </a:prstGeom>
          <a:noFill/>
          <a:ln/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l" defTabSz="914400" rtl="0" eaLnBrk="1" fontAlgn="auto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053CD8-3BF6-45BE-A5BC-EFD70D896FF8}" type="slidenum">
              <a:rPr kumimoji="0" lang="en-US" sz="1100" b="0" i="0" u="none" strike="noStrike" kern="1200" cap="none" spc="10" normalizeH="0" baseline="0" noProof="0" smtClean="0">
                <a:ln>
                  <a:noFill/>
                </a:ln>
                <a:solidFill>
                  <a:srgbClr val="2D936B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38103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100" b="0" i="0" u="none" strike="noStrike" kern="1200" cap="none" spc="10" normalizeH="0" baseline="0" noProof="0">
              <a:ln>
                <a:noFill/>
              </a:ln>
              <a:solidFill>
                <a:srgbClr val="2D936B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2" name="TextBox 22">
            <a:extLst>
              <a:ext uri="{FF2B5EF4-FFF2-40B4-BE49-F238E27FC236}">
                <a16:creationId xmlns:a16="http://schemas.microsoft.com/office/drawing/2014/main" id="{C0CCC1D9-533C-41B7-7C01-5E054E22B532}"/>
              </a:ext>
            </a:extLst>
          </p:cNvPr>
          <p:cNvSpPr txBox="1"/>
          <p:nvPr/>
        </p:nvSpPr>
        <p:spPr>
          <a:xfrm>
            <a:off x="1217523" y="2123273"/>
            <a:ext cx="8593229" cy="144655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400" b="1" i="0" u="none" strike="noStrike" kern="1200" cap="none" spc="0" baseline="0">
                <a:solidFill>
                  <a:srgbClr val="0F0F0F"/>
                </a:solidFill>
                <a:uFillTx/>
                <a:latin typeface="Times New Roman" pitchFamily="18"/>
                <a:cs typeface="Times New Roman" pitchFamily="18"/>
              </a:rPr>
              <a:t>Visualizing employee attendance trends with excel charts </a:t>
            </a:r>
            <a:endParaRPr lang="en-IN" sz="2800" b="0" i="0" u="none" strike="noStrike" kern="1200" cap="none" spc="0" baseline="0">
              <a:solidFill>
                <a:srgbClr val="7030A0"/>
              </a:solidFill>
              <a:uFillTx/>
              <a:latin typeface="Times New Roman" pitchFamily="18"/>
              <a:cs typeface="Times New Roman" pitchFamily="18"/>
            </a:endParaRP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C5AFD0F-6D04-DC3B-6C96-887ECAA6DCC9}"/>
              </a:ext>
            </a:extLst>
          </p:cNvPr>
          <p:cNvSpPr/>
          <p:nvPr/>
        </p:nvSpPr>
        <p:spPr>
          <a:xfrm>
            <a:off x="-76196" y="28575"/>
            <a:ext cx="12481715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192000"/>
              <a:gd name="f4" fmla="val 6858000"/>
              <a:gd name="f5" fmla="*/ f0 1 12192000"/>
              <a:gd name="f6" fmla="*/ f1 1 6858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2192000"/>
              <a:gd name="f13" fmla="*/ f10 1 6858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2192000" h="685800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F1F1F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D8698679-CB04-171E-AC1E-19EAC6DF80BE}"/>
              </a:ext>
            </a:extLst>
          </p:cNvPr>
          <p:cNvGrpSpPr/>
          <p:nvPr/>
        </p:nvGrpSpPr>
        <p:grpSpPr>
          <a:xfrm>
            <a:off x="7448610" y="0"/>
            <a:ext cx="4743797" cy="6858465"/>
            <a:chOff x="7448610" y="0"/>
            <a:chExt cx="4743797" cy="6858465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AB23E600-24B9-5F9C-4FA6-A7B44B7E9CFC}"/>
                </a:ext>
              </a:extLst>
            </p:cNvPr>
            <p:cNvSpPr/>
            <p:nvPr/>
          </p:nvSpPr>
          <p:spPr>
            <a:xfrm>
              <a:off x="9377428" y="4828"/>
              <a:ext cx="1218566" cy="685355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18565"/>
                <a:gd name="f4" fmla="val 6853555"/>
                <a:gd name="f5" fmla="val 1218352"/>
                <a:gd name="f6" fmla="val 6853171"/>
                <a:gd name="f7" fmla="*/ f0 1 1218565"/>
                <a:gd name="f8" fmla="*/ f1 1 6853555"/>
                <a:gd name="f9" fmla="val f2"/>
                <a:gd name="f10" fmla="val f3"/>
                <a:gd name="f11" fmla="val f4"/>
                <a:gd name="f12" fmla="+- f11 0 f9"/>
                <a:gd name="f13" fmla="+- f10 0 f9"/>
                <a:gd name="f14" fmla="*/ f13 1 1218565"/>
                <a:gd name="f15" fmla="*/ f12 1 6853555"/>
                <a:gd name="f16" fmla="*/ f9 1 f14"/>
                <a:gd name="f17" fmla="*/ f10 1 f14"/>
                <a:gd name="f18" fmla="*/ f9 1 f15"/>
                <a:gd name="f19" fmla="*/ f11 1 f15"/>
                <a:gd name="f20" fmla="*/ f16 f7 1"/>
                <a:gd name="f21" fmla="*/ f17 f7 1"/>
                <a:gd name="f22" fmla="*/ f19 f8 1"/>
                <a:gd name="f23" fmla="*/ f18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1218565" h="6853555">
                  <a:moveTo>
                    <a:pt x="f2" y="f2"/>
                  </a:moveTo>
                  <a:lnTo>
                    <a:pt x="f5" y="f6"/>
                  </a:lnTo>
                </a:path>
              </a:pathLst>
            </a:custGeom>
            <a:noFill/>
            <a:ln w="9528" cap="flat">
              <a:solidFill>
                <a:srgbClr val="5FCAEE"/>
              </a:solidFill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33583F13-7A65-C1FD-B76F-746D2CCCB96C}"/>
                </a:ext>
              </a:extLst>
            </p:cNvPr>
            <p:cNvSpPr/>
            <p:nvPr/>
          </p:nvSpPr>
          <p:spPr>
            <a:xfrm>
              <a:off x="7448610" y="3694898"/>
              <a:ext cx="4743449" cy="31635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743450"/>
                <a:gd name="f4" fmla="val 3163570"/>
                <a:gd name="f5" fmla="val 4743387"/>
                <a:gd name="f6" fmla="val 3163101"/>
                <a:gd name="f7" fmla="*/ f0 1 4743450"/>
                <a:gd name="f8" fmla="*/ f1 1 3163570"/>
                <a:gd name="f9" fmla="val f2"/>
                <a:gd name="f10" fmla="val f3"/>
                <a:gd name="f11" fmla="val f4"/>
                <a:gd name="f12" fmla="+- f11 0 f9"/>
                <a:gd name="f13" fmla="+- f10 0 f9"/>
                <a:gd name="f14" fmla="*/ f13 1 4743450"/>
                <a:gd name="f15" fmla="*/ f12 1 3163570"/>
                <a:gd name="f16" fmla="*/ f9 1 f14"/>
                <a:gd name="f17" fmla="*/ f10 1 f14"/>
                <a:gd name="f18" fmla="*/ f9 1 f15"/>
                <a:gd name="f19" fmla="*/ f11 1 f15"/>
                <a:gd name="f20" fmla="*/ f16 f7 1"/>
                <a:gd name="f21" fmla="*/ f17 f7 1"/>
                <a:gd name="f22" fmla="*/ f19 f8 1"/>
                <a:gd name="f23" fmla="*/ f18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4743450" h="3163570">
                  <a:moveTo>
                    <a:pt x="f5" y="f2"/>
                  </a:moveTo>
                  <a:lnTo>
                    <a:pt x="f2" y="f6"/>
                  </a:lnTo>
                </a:path>
              </a:pathLst>
            </a:custGeom>
            <a:noFill/>
            <a:ln w="9528" cap="flat">
              <a:solidFill>
                <a:srgbClr val="5FCAEE"/>
              </a:solidFill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8926FC96-E789-563C-6E68-B31E98896E6D}"/>
                </a:ext>
              </a:extLst>
            </p:cNvPr>
            <p:cNvSpPr/>
            <p:nvPr/>
          </p:nvSpPr>
          <p:spPr>
            <a:xfrm>
              <a:off x="9182103" y="0"/>
              <a:ext cx="3009903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9900"/>
                <a:gd name="f4" fmla="val 6858000"/>
                <a:gd name="f5" fmla="val 3009899"/>
                <a:gd name="f6" fmla="val 2044399"/>
                <a:gd name="f7" fmla="val 6857996"/>
                <a:gd name="f8" fmla="*/ f0 1 3009900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3009900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3009900" h="6858000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4283DAD3-DBCF-404E-19AE-B613DD3C7777}"/>
                </a:ext>
              </a:extLst>
            </p:cNvPr>
            <p:cNvSpPr/>
            <p:nvPr/>
          </p:nvSpPr>
          <p:spPr>
            <a:xfrm>
              <a:off x="9602882" y="0"/>
              <a:ext cx="2589525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89529"/>
                <a:gd name="f4" fmla="val 6858000"/>
                <a:gd name="f5" fmla="val 2589120"/>
                <a:gd name="f6" fmla="val 1208884"/>
                <a:gd name="f7" fmla="val 6857996"/>
                <a:gd name="f8" fmla="*/ f0 1 2589529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2589529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2589529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538B7C73-EBFF-8D4C-3D51-B6284B24F7AC}"/>
                </a:ext>
              </a:extLst>
            </p:cNvPr>
            <p:cNvSpPr/>
            <p:nvPr/>
          </p:nvSpPr>
          <p:spPr>
            <a:xfrm>
              <a:off x="8934446" y="3047996"/>
              <a:ext cx="3257550" cy="381000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257550"/>
                <a:gd name="f4" fmla="val 3810000"/>
                <a:gd name="f5" fmla="*/ f0 1 3257550"/>
                <a:gd name="f6" fmla="*/ f1 1 3810000"/>
                <a:gd name="f7" fmla="val f2"/>
                <a:gd name="f8" fmla="val f3"/>
                <a:gd name="f9" fmla="val f4"/>
                <a:gd name="f10" fmla="+- f9 0 f7"/>
                <a:gd name="f11" fmla="+- f8 0 f7"/>
                <a:gd name="f12" fmla="*/ f11 1 3257550"/>
                <a:gd name="f13" fmla="*/ f10 1 3810000"/>
                <a:gd name="f14" fmla="*/ f7 1 f12"/>
                <a:gd name="f15" fmla="*/ f8 1 f12"/>
                <a:gd name="f16" fmla="*/ f7 1 f13"/>
                <a:gd name="f17" fmla="*/ f9 1 f13"/>
                <a:gd name="f18" fmla="*/ f14 f5 1"/>
                <a:gd name="f19" fmla="*/ f15 f5 1"/>
                <a:gd name="f20" fmla="*/ f17 f6 1"/>
                <a:gd name="f21" fmla="*/ f16 f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3257550" h="3810000">
                  <a:moveTo>
                    <a:pt x="f3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60C23EA8-0490-296F-52EA-5AD25F82F042}"/>
                </a:ext>
              </a:extLst>
            </p:cNvPr>
            <p:cNvSpPr/>
            <p:nvPr/>
          </p:nvSpPr>
          <p:spPr>
            <a:xfrm>
              <a:off x="9337925" y="0"/>
              <a:ext cx="2854327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4325"/>
                <a:gd name="f4" fmla="val 6858000"/>
                <a:gd name="f5" fmla="val 2854069"/>
                <a:gd name="f6" fmla="val 2470020"/>
                <a:gd name="f7" fmla="val 6857996"/>
                <a:gd name="f8" fmla="*/ f0 1 2854325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2854325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2854325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7501C187-B265-9DED-72CC-613B8D01E9BC}"/>
                </a:ext>
              </a:extLst>
            </p:cNvPr>
            <p:cNvSpPr/>
            <p:nvPr/>
          </p:nvSpPr>
          <p:spPr>
            <a:xfrm>
              <a:off x="10896603" y="0"/>
              <a:ext cx="1295403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5400"/>
                <a:gd name="f4" fmla="val 6858000"/>
                <a:gd name="f5" fmla="val 1295399"/>
                <a:gd name="f6" fmla="val 1022453"/>
                <a:gd name="f7" fmla="val 6857996"/>
                <a:gd name="f8" fmla="*/ f0 1 1295400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1295400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295400" h="6858000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A75D4C04-7A4E-BE86-8251-E5B255710399}"/>
                </a:ext>
              </a:extLst>
            </p:cNvPr>
            <p:cNvSpPr/>
            <p:nvPr/>
          </p:nvSpPr>
          <p:spPr>
            <a:xfrm>
              <a:off x="10936251" y="0"/>
              <a:ext cx="1256028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56029"/>
                <a:gd name="f4" fmla="val 6858000"/>
                <a:gd name="f5" fmla="val 1255752"/>
                <a:gd name="f6" fmla="val 1114527"/>
                <a:gd name="f7" fmla="val 6857996"/>
                <a:gd name="f8" fmla="*/ f0 1 1256029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1256029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256029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30AE3C35-B410-57BF-F33D-871A96702D47}"/>
                </a:ext>
              </a:extLst>
            </p:cNvPr>
            <p:cNvSpPr/>
            <p:nvPr/>
          </p:nvSpPr>
          <p:spPr>
            <a:xfrm>
              <a:off x="10372725" y="3590921"/>
              <a:ext cx="1819271" cy="326707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819275"/>
                <a:gd name="f4" fmla="val 3267075"/>
                <a:gd name="f5" fmla="*/ f0 1 1819275"/>
                <a:gd name="f6" fmla="*/ f1 1 3267075"/>
                <a:gd name="f7" fmla="val f2"/>
                <a:gd name="f8" fmla="val f3"/>
                <a:gd name="f9" fmla="val f4"/>
                <a:gd name="f10" fmla="+- f9 0 f7"/>
                <a:gd name="f11" fmla="+- f8 0 f7"/>
                <a:gd name="f12" fmla="*/ f11 1 1819275"/>
                <a:gd name="f13" fmla="*/ f10 1 3267075"/>
                <a:gd name="f14" fmla="*/ f7 1 f12"/>
                <a:gd name="f15" fmla="*/ f8 1 f12"/>
                <a:gd name="f16" fmla="*/ f7 1 f13"/>
                <a:gd name="f17" fmla="*/ f9 1 f13"/>
                <a:gd name="f18" fmla="*/ f14 f5 1"/>
                <a:gd name="f19" fmla="*/ f15 f5 1"/>
                <a:gd name="f20" fmla="*/ f17 f6 1"/>
                <a:gd name="f21" fmla="*/ f16 f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1819275" h="3267075">
                  <a:moveTo>
                    <a:pt x="f3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3" name="object 13">
            <a:extLst>
              <a:ext uri="{FF2B5EF4-FFF2-40B4-BE49-F238E27FC236}">
                <a16:creationId xmlns:a16="http://schemas.microsoft.com/office/drawing/2014/main" id="{9BC32F1E-7FEB-8BD2-E3CA-F70D95F24969}"/>
              </a:ext>
            </a:extLst>
          </p:cNvPr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F4426285-69E4-0F66-C588-75E91E6AE181}"/>
              </a:ext>
            </a:extLst>
          </p:cNvPr>
          <p:cNvSpPr txBox="1"/>
          <p:nvPr/>
        </p:nvSpPr>
        <p:spPr>
          <a:xfrm>
            <a:off x="752478" y="6486040"/>
            <a:ext cx="1773551" cy="1663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2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3/21/202</a:t>
            </a:r>
            <a:r>
              <a:rPr lang="en-US" sz="1100" b="0" i="0" u="none" strike="noStrike" kern="1200" cap="none" spc="1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4</a:t>
            </a:r>
            <a:r>
              <a:rPr lang="en-US" sz="1100" b="0" i="0" u="none" strike="noStrike" kern="1200" cap="none" spc="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US" sz="1100" b="0" i="0" u="none" strike="noStrike" kern="1200" cap="none" spc="13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US" sz="1100" b="1" i="0" u="none" strike="noStrike" kern="1200" cap="none" spc="5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</a:t>
            </a:r>
            <a:r>
              <a:rPr lang="en-US" sz="1100" b="1" i="0" u="none" strike="noStrike" kern="1200" cap="none" spc="1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nnu</a:t>
            </a:r>
            <a:r>
              <a:rPr lang="en-US" sz="1100" b="1" i="0" u="none" strike="noStrike" kern="1200" cap="none" spc="1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al</a:t>
            </a:r>
            <a:r>
              <a:rPr lang="en-US" sz="1100" b="1" i="0" u="none" strike="noStrike" kern="1200" cap="none" spc="-14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US" sz="1100" b="1" i="0" u="none" strike="noStrike" kern="1200" cap="none" spc="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R</a:t>
            </a:r>
            <a:r>
              <a:rPr lang="en-US" sz="1100" b="1" i="0" u="none" strike="noStrike" kern="1200" cap="none" spc="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US" sz="1100" b="1" i="0" u="none" strike="noStrike" kern="1200" cap="none" spc="9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v</a:t>
            </a:r>
            <a:r>
              <a:rPr lang="en-US" sz="1100" b="1" i="0" u="none" strike="noStrike" kern="1200" cap="none" spc="-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i</a:t>
            </a:r>
            <a:r>
              <a:rPr lang="en-US" sz="1100" b="1" i="0" u="none" strike="noStrike" kern="1200" cap="none" spc="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US" sz="1100" b="1" i="0" u="none" strike="noStrike" kern="1200" cap="none" spc="1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w</a:t>
            </a:r>
            <a:endParaRPr lang="en-US" sz="1100" b="0" i="0" u="none" strike="noStrike" kern="1200" cap="none" spc="0" baseline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C5931128-290A-CE43-8E0C-3428C9E344CB}"/>
              </a:ext>
            </a:extLst>
          </p:cNvPr>
          <p:cNvSpPr/>
          <p:nvPr/>
        </p:nvSpPr>
        <p:spPr>
          <a:xfrm>
            <a:off x="7362821" y="447671"/>
            <a:ext cx="361946" cy="361946"/>
          </a:xfrm>
          <a:custGeom>
            <a:avLst/>
            <a:gdLst>
              <a:gd name="f0" fmla="val w"/>
              <a:gd name="f1" fmla="val h"/>
              <a:gd name="f2" fmla="val 0"/>
              <a:gd name="f3" fmla="val 361950"/>
              <a:gd name="f4" fmla="val 180975"/>
              <a:gd name="f5" fmla="val 132864"/>
              <a:gd name="f6" fmla="val 6464"/>
              <a:gd name="f7" fmla="val 89633"/>
              <a:gd name="f8" fmla="val 24708"/>
              <a:gd name="f9" fmla="val 53006"/>
              <a:gd name="f10" fmla="val 229085"/>
              <a:gd name="f11" fmla="val 272316"/>
              <a:gd name="f12" fmla="val 308943"/>
              <a:gd name="f13" fmla="val 337241"/>
              <a:gd name="f14" fmla="val 355485"/>
              <a:gd name="f15" fmla="*/ f0 1 361950"/>
              <a:gd name="f16" fmla="*/ f1 1 361950"/>
              <a:gd name="f17" fmla="val f2"/>
              <a:gd name="f18" fmla="val f3"/>
              <a:gd name="f19" fmla="+- f18 0 f17"/>
              <a:gd name="f20" fmla="*/ f19 1 361950"/>
              <a:gd name="f21" fmla="*/ f17 1 f20"/>
              <a:gd name="f22" fmla="*/ f18 1 f20"/>
              <a:gd name="f23" fmla="*/ f21 f15 1"/>
              <a:gd name="f24" fmla="*/ f22 f15 1"/>
              <a:gd name="f25" fmla="*/ f22 f16 1"/>
              <a:gd name="f26" fmla="*/ f2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3" t="f26" r="f24" b="f25"/>
            <a:pathLst>
              <a:path w="361950" h="361950">
                <a:moveTo>
                  <a:pt x="f4" y="f2"/>
                </a:moveTo>
                <a:lnTo>
                  <a:pt x="f5" y="f6"/>
                </a:lnTo>
                <a:lnTo>
                  <a:pt x="f7" y="f8"/>
                </a:lnTo>
                <a:lnTo>
                  <a:pt x="f9" y="f9"/>
                </a:lnTo>
                <a:lnTo>
                  <a:pt x="f8" y="f7"/>
                </a:lnTo>
                <a:lnTo>
                  <a:pt x="f6" y="f5"/>
                </a:lnTo>
                <a:lnTo>
                  <a:pt x="f2" y="f4"/>
                </a:lnTo>
                <a:lnTo>
                  <a:pt x="f6" y="f10"/>
                </a:lnTo>
                <a:lnTo>
                  <a:pt x="f8" y="f11"/>
                </a:lnTo>
                <a:lnTo>
                  <a:pt x="f9" y="f12"/>
                </a:lnTo>
                <a:lnTo>
                  <a:pt x="f7" y="f13"/>
                </a:lnTo>
                <a:lnTo>
                  <a:pt x="f5" y="f14"/>
                </a:lnTo>
                <a:lnTo>
                  <a:pt x="f4" y="f3"/>
                </a:lnTo>
                <a:lnTo>
                  <a:pt x="f10" y="f14"/>
                </a:lnTo>
                <a:lnTo>
                  <a:pt x="f11" y="f13"/>
                </a:lnTo>
                <a:lnTo>
                  <a:pt x="f12" y="f12"/>
                </a:lnTo>
                <a:lnTo>
                  <a:pt x="f13" y="f11"/>
                </a:lnTo>
                <a:lnTo>
                  <a:pt x="f14" y="f10"/>
                </a:lnTo>
                <a:lnTo>
                  <a:pt x="f3" y="f4"/>
                </a:lnTo>
                <a:lnTo>
                  <a:pt x="f14" y="f5"/>
                </a:lnTo>
                <a:lnTo>
                  <a:pt x="f13" y="f7"/>
                </a:lnTo>
                <a:lnTo>
                  <a:pt x="f12" y="f9"/>
                </a:lnTo>
                <a:lnTo>
                  <a:pt x="f11" y="f8"/>
                </a:lnTo>
                <a:lnTo>
                  <a:pt x="f10" y="f6"/>
                </a:lnTo>
                <a:lnTo>
                  <a:pt x="f4" y="f2"/>
                </a:lnTo>
                <a:close/>
              </a:path>
            </a:pathLst>
          </a:custGeom>
          <a:solidFill>
            <a:srgbClr val="EBEBEB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0C8ADAE4-D29A-3621-1DE0-12C754795911}"/>
              </a:ext>
            </a:extLst>
          </p:cNvPr>
          <p:cNvSpPr/>
          <p:nvPr/>
        </p:nvSpPr>
        <p:spPr>
          <a:xfrm>
            <a:off x="11010903" y="5610228"/>
            <a:ext cx="647696" cy="647696"/>
          </a:xfrm>
          <a:custGeom>
            <a:avLst/>
            <a:gdLst>
              <a:gd name="f0" fmla="val w"/>
              <a:gd name="f1" fmla="val h"/>
              <a:gd name="f2" fmla="val 0"/>
              <a:gd name="f3" fmla="val 647700"/>
              <a:gd name="f4" fmla="val 323850"/>
              <a:gd name="f5" fmla="val 276003"/>
              <a:gd name="f6" fmla="val 3511"/>
              <a:gd name="f7" fmla="val 230332"/>
              <a:gd name="f8" fmla="val 13711"/>
              <a:gd name="f9" fmla="val 187340"/>
              <a:gd name="f10" fmla="val 30099"/>
              <a:gd name="f11" fmla="val 147528"/>
              <a:gd name="f12" fmla="val 52175"/>
              <a:gd name="f13" fmla="val 111397"/>
              <a:gd name="f14" fmla="val 79436"/>
              <a:gd name="f15" fmla="val 79448"/>
              <a:gd name="f16" fmla="val 111381"/>
              <a:gd name="f17" fmla="val 52184"/>
              <a:gd name="f18" fmla="val 147511"/>
              <a:gd name="f19" fmla="val 30106"/>
              <a:gd name="f20" fmla="val 187324"/>
              <a:gd name="f21" fmla="val 13714"/>
              <a:gd name="f22" fmla="val 230319"/>
              <a:gd name="f23" fmla="val 3512"/>
              <a:gd name="f24" fmla="val 275994"/>
              <a:gd name="f25" fmla="val 371705"/>
              <a:gd name="f26" fmla="val 417380"/>
              <a:gd name="f27" fmla="val 460375"/>
              <a:gd name="f28" fmla="val 500188"/>
              <a:gd name="f29" fmla="val 536318"/>
              <a:gd name="f30" fmla="val 568263"/>
              <a:gd name="f31" fmla="val 595524"/>
              <a:gd name="f32" fmla="val 617600"/>
              <a:gd name="f33" fmla="val 633988"/>
              <a:gd name="f34" fmla="val 644188"/>
              <a:gd name="f35" fmla="val 371696"/>
              <a:gd name="f36" fmla="val 417367"/>
              <a:gd name="f37" fmla="val 460359"/>
              <a:gd name="f38" fmla="val 500171"/>
              <a:gd name="f39" fmla="val 536302"/>
              <a:gd name="f40" fmla="val 568251"/>
              <a:gd name="f41" fmla="val 595515"/>
              <a:gd name="f42" fmla="val 617593"/>
              <a:gd name="f43" fmla="val 633985"/>
              <a:gd name="f44" fmla="val 644187"/>
              <a:gd name="f45" fmla="*/ f0 1 647700"/>
              <a:gd name="f46" fmla="*/ f1 1 647700"/>
              <a:gd name="f47" fmla="val f2"/>
              <a:gd name="f48" fmla="val f3"/>
              <a:gd name="f49" fmla="+- f48 0 f47"/>
              <a:gd name="f50" fmla="*/ f49 1 647700"/>
              <a:gd name="f51" fmla="*/ f47 1 f50"/>
              <a:gd name="f52" fmla="*/ f48 1 f50"/>
              <a:gd name="f53" fmla="*/ f51 f45 1"/>
              <a:gd name="f54" fmla="*/ f52 f45 1"/>
              <a:gd name="f55" fmla="*/ f52 f46 1"/>
              <a:gd name="f56" fmla="*/ f51 f4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3" t="f56" r="f54" b="f55"/>
            <a:pathLst>
              <a:path w="647700" h="647700">
                <a:moveTo>
                  <a:pt x="f4" y="f2"/>
                </a:moveTo>
                <a:lnTo>
                  <a:pt x="f5" y="f6"/>
                </a:lnTo>
                <a:lnTo>
                  <a:pt x="f7" y="f8"/>
                </a:lnTo>
                <a:lnTo>
                  <a:pt x="f9" y="f10"/>
                </a:lnTo>
                <a:lnTo>
                  <a:pt x="f11" y="f12"/>
                </a:lnTo>
                <a:lnTo>
                  <a:pt x="f13" y="f14"/>
                </a:lnTo>
                <a:lnTo>
                  <a:pt x="f15" y="f16"/>
                </a:lnTo>
                <a:lnTo>
                  <a:pt x="f17" y="f18"/>
                </a:lnTo>
                <a:lnTo>
                  <a:pt x="f19" y="f20"/>
                </a:lnTo>
                <a:lnTo>
                  <a:pt x="f21" y="f22"/>
                </a:lnTo>
                <a:lnTo>
                  <a:pt x="f23" y="f24"/>
                </a:lnTo>
                <a:lnTo>
                  <a:pt x="f2" y="f4"/>
                </a:lnTo>
                <a:lnTo>
                  <a:pt x="f23" y="f25"/>
                </a:lnTo>
                <a:lnTo>
                  <a:pt x="f21" y="f26"/>
                </a:lnTo>
                <a:lnTo>
                  <a:pt x="f19" y="f27"/>
                </a:lnTo>
                <a:lnTo>
                  <a:pt x="f17" y="f28"/>
                </a:lnTo>
                <a:lnTo>
                  <a:pt x="f15" y="f29"/>
                </a:lnTo>
                <a:lnTo>
                  <a:pt x="f13" y="f30"/>
                </a:lnTo>
                <a:lnTo>
                  <a:pt x="f11" y="f31"/>
                </a:lnTo>
                <a:lnTo>
                  <a:pt x="f9" y="f32"/>
                </a:lnTo>
                <a:lnTo>
                  <a:pt x="f7" y="f33"/>
                </a:lnTo>
                <a:lnTo>
                  <a:pt x="f5" y="f34"/>
                </a:lnTo>
                <a:lnTo>
                  <a:pt x="f4" y="f3"/>
                </a:lnTo>
                <a:lnTo>
                  <a:pt x="f35" y="f34"/>
                </a:lnTo>
                <a:lnTo>
                  <a:pt x="f36" y="f33"/>
                </a:lnTo>
                <a:lnTo>
                  <a:pt x="f37" y="f32"/>
                </a:lnTo>
                <a:lnTo>
                  <a:pt x="f38" y="f31"/>
                </a:lnTo>
                <a:lnTo>
                  <a:pt x="f39" y="f30"/>
                </a:lnTo>
                <a:lnTo>
                  <a:pt x="f40" y="f29"/>
                </a:lnTo>
                <a:lnTo>
                  <a:pt x="f41" y="f28"/>
                </a:lnTo>
                <a:lnTo>
                  <a:pt x="f42" y="f27"/>
                </a:lnTo>
                <a:lnTo>
                  <a:pt x="f43" y="f26"/>
                </a:lnTo>
                <a:lnTo>
                  <a:pt x="f44" y="f25"/>
                </a:lnTo>
                <a:lnTo>
                  <a:pt x="f3" y="f4"/>
                </a:lnTo>
                <a:lnTo>
                  <a:pt x="f44" y="f24"/>
                </a:lnTo>
                <a:lnTo>
                  <a:pt x="f43" y="f22"/>
                </a:lnTo>
                <a:lnTo>
                  <a:pt x="f42" y="f20"/>
                </a:lnTo>
                <a:lnTo>
                  <a:pt x="f41" y="f18"/>
                </a:lnTo>
                <a:lnTo>
                  <a:pt x="f40" y="f16"/>
                </a:lnTo>
                <a:lnTo>
                  <a:pt x="f39" y="f14"/>
                </a:lnTo>
                <a:lnTo>
                  <a:pt x="f38" y="f12"/>
                </a:lnTo>
                <a:lnTo>
                  <a:pt x="f37" y="f10"/>
                </a:lnTo>
                <a:lnTo>
                  <a:pt x="f36" y="f8"/>
                </a:lnTo>
                <a:lnTo>
                  <a:pt x="f35" y="f6"/>
                </a:lnTo>
                <a:lnTo>
                  <a:pt x="f4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17" name="object 17">
            <a:extLst>
              <a:ext uri="{FF2B5EF4-FFF2-40B4-BE49-F238E27FC236}">
                <a16:creationId xmlns:a16="http://schemas.microsoft.com/office/drawing/2014/main" id="{83D0C811-7238-710A-1758-841B58485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7050" y="6134096"/>
            <a:ext cx="247646" cy="247646"/>
          </a:xfrm>
          <a:prstGeom prst="rect">
            <a:avLst/>
          </a:prstGeom>
          <a:noFill/>
          <a:ln cap="flat">
            <a:noFill/>
          </a:ln>
        </p:spPr>
      </p:pic>
      <p:grpSp>
        <p:nvGrpSpPr>
          <p:cNvPr id="18" name="object 18">
            <a:extLst>
              <a:ext uri="{FF2B5EF4-FFF2-40B4-BE49-F238E27FC236}">
                <a16:creationId xmlns:a16="http://schemas.microsoft.com/office/drawing/2014/main" id="{53B27FE5-07BF-59C6-3CF9-A2C52D198E01}"/>
              </a:ext>
            </a:extLst>
          </p:cNvPr>
          <p:cNvGrpSpPr/>
          <p:nvPr/>
        </p:nvGrpSpPr>
        <p:grpSpPr>
          <a:xfrm>
            <a:off x="47621" y="3819521"/>
            <a:ext cx="4124328" cy="3009893"/>
            <a:chOff x="47621" y="3819521"/>
            <a:chExt cx="4124328" cy="3009893"/>
          </a:xfrm>
        </p:grpSpPr>
        <p:pic>
          <p:nvPicPr>
            <p:cNvPr id="19" name="object 19">
              <a:extLst>
                <a:ext uri="{FF2B5EF4-FFF2-40B4-BE49-F238E27FC236}">
                  <a16:creationId xmlns:a16="http://schemas.microsoft.com/office/drawing/2014/main" id="{4DB8AF24-CAD2-7B7D-3673-7F21369C5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728" y="6410328"/>
              <a:ext cx="3705221" cy="295278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20" name="object 20">
              <a:extLst>
                <a:ext uri="{FF2B5EF4-FFF2-40B4-BE49-F238E27FC236}">
                  <a16:creationId xmlns:a16="http://schemas.microsoft.com/office/drawing/2014/main" id="{9E45AE5D-81CA-931B-8CA1-30654EA27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621" y="3819521"/>
              <a:ext cx="1733546" cy="3009893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21" name="object 21">
            <a:extLst>
              <a:ext uri="{FF2B5EF4-FFF2-40B4-BE49-F238E27FC236}">
                <a16:creationId xmlns:a16="http://schemas.microsoft.com/office/drawing/2014/main" id="{DF03A634-3863-F91B-9D00-9E5A10ED7A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9777" y="445385"/>
            <a:ext cx="2357122" cy="75819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3331" rIns="0" bIns="0" anchor="t" anchorCtr="0" compatLnSpc="1">
            <a:spAutoFit/>
          </a:bodyPr>
          <a:lstStyle/>
          <a:p>
            <a:pPr marL="12701" lvl="0">
              <a:spcBef>
                <a:spcPts val="105"/>
              </a:spcBef>
            </a:pPr>
            <a:r>
              <a:rPr lang="en-US" spc="25"/>
              <a:t>A</a:t>
            </a:r>
            <a:r>
              <a:rPr lang="en-US" spc="-5"/>
              <a:t>G</a:t>
            </a:r>
            <a:r>
              <a:rPr lang="en-US" spc="-35"/>
              <a:t>E</a:t>
            </a:r>
            <a:r>
              <a:rPr lang="en-US" spc="15"/>
              <a:t>N</a:t>
            </a:r>
            <a:r>
              <a:rPr lang="en-US"/>
              <a:t>DA</a:t>
            </a: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999744C0-7D53-0DE0-A83B-ABD79E89671F}"/>
              </a:ext>
            </a:extLst>
          </p:cNvPr>
          <p:cNvSpPr txBox="1">
            <a:spLocks noGrp="1"/>
          </p:cNvSpPr>
          <p:nvPr/>
        </p:nvSpPr>
        <p:spPr>
          <a:xfrm>
            <a:off x="11353419" y="6473339"/>
            <a:ext cx="151132" cy="191767"/>
          </a:xfrm>
          <a:prstGeom prst="rect">
            <a:avLst/>
          </a:prstGeom>
          <a:noFill/>
          <a:ln/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l" defTabSz="914400" rtl="0" eaLnBrk="1" fontAlgn="auto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27D6BF-55CD-4F0C-AD49-A13F36FC8D8A}" type="slidenum">
              <a:rPr kumimoji="0" lang="en-US" sz="1100" b="0" i="0" u="none" strike="noStrike" kern="1200" cap="none" spc="10" normalizeH="0" baseline="0" noProof="0" smtClean="0">
                <a:ln>
                  <a:noFill/>
                </a:ln>
                <a:solidFill>
                  <a:srgbClr val="2D936B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38103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0" i="0" u="none" strike="noStrike" kern="1200" cap="none" spc="10" normalizeH="0" baseline="0" noProof="0">
              <a:ln>
                <a:noFill/>
              </a:ln>
              <a:solidFill>
                <a:srgbClr val="2D936B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CFB8B8-0BA1-481B-9845-E15093979C37}"/>
              </a:ext>
            </a:extLst>
          </p:cNvPr>
          <p:cNvSpPr txBox="1"/>
          <p:nvPr/>
        </p:nvSpPr>
        <p:spPr>
          <a:xfrm>
            <a:off x="2509808" y="1041529"/>
            <a:ext cx="5029200" cy="440120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0" i="0" u="none" strike="noStrike" kern="1200" cap="none" spc="0" baseline="0">
              <a:solidFill>
                <a:srgbClr val="0D0D0D"/>
              </a:solidFill>
              <a:uFillTx/>
              <a:latin typeface="Times New Roman" pitchFamily="18"/>
              <a:cs typeface="Times New Roman" pitchFamily="18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D0D0D"/>
                </a:solidFill>
                <a:uFillTx/>
                <a:latin typeface="Times New Roman" pitchFamily="18"/>
                <a:cs typeface="Times New Roman" pitchFamily="18"/>
              </a:rPr>
              <a:t>Problem Statement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D0D0D"/>
                </a:solidFill>
                <a:uFillTx/>
                <a:latin typeface="Times New Roman" pitchFamily="18"/>
                <a:cs typeface="Times New Roman" pitchFamily="18"/>
              </a:rPr>
              <a:t>Project Overview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D0D0D"/>
                </a:solidFill>
                <a:uFillTx/>
                <a:latin typeface="Times New Roman" pitchFamily="18"/>
                <a:cs typeface="Times New Roman" pitchFamily="18"/>
              </a:rPr>
              <a:t>End Users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D0D0D"/>
                </a:solidFill>
                <a:uFillTx/>
                <a:latin typeface="Times New Roman" pitchFamily="18"/>
                <a:cs typeface="Times New Roman" pitchFamily="18"/>
              </a:rPr>
              <a:t>Our Solution and Proposition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D0D0D"/>
                </a:solidFill>
                <a:uFillTx/>
                <a:latin typeface="Times New Roman" pitchFamily="18"/>
                <a:cs typeface="Times New Roman" pitchFamily="18"/>
              </a:rPr>
              <a:t>Dataset Description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D0D0D"/>
                </a:solidFill>
                <a:uFillTx/>
                <a:latin typeface="Times New Roman" pitchFamily="18"/>
                <a:cs typeface="Times New Roman" pitchFamily="18"/>
              </a:rPr>
              <a:t>Modelling Approach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D0D0D"/>
                </a:solidFill>
                <a:uFillTx/>
                <a:latin typeface="Times New Roman" pitchFamily="18"/>
                <a:cs typeface="Times New Roman" pitchFamily="18"/>
              </a:rPr>
              <a:t>Results and Discussion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D0D0D"/>
                </a:solidFill>
                <a:uFillTx/>
                <a:latin typeface="Times New Roman" pitchFamily="18"/>
                <a:cs typeface="Times New Roman" pitchFamily="18"/>
              </a:rPr>
              <a:t>Conclusion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2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EB473CFA-A2DA-8DAA-9557-49A45A448F45}"/>
              </a:ext>
            </a:extLst>
          </p:cNvPr>
          <p:cNvGrpSpPr/>
          <p:nvPr/>
        </p:nvGrpSpPr>
        <p:grpSpPr>
          <a:xfrm>
            <a:off x="7991471" y="2933696"/>
            <a:ext cx="2762246" cy="3257550"/>
            <a:chOff x="7991471" y="2933696"/>
            <a:chExt cx="2762246" cy="3257550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2AF3DE81-DE34-012A-C899-8BB328EAA4C8}"/>
                </a:ext>
              </a:extLst>
            </p:cNvPr>
            <p:cNvSpPr/>
            <p:nvPr/>
          </p:nvSpPr>
          <p:spPr>
            <a:xfrm>
              <a:off x="9353553" y="5362571"/>
              <a:ext cx="457200" cy="4572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57200"/>
                <a:gd name="f4" fmla="*/ f0 1 457200"/>
                <a:gd name="f5" fmla="*/ f1 1 457200"/>
                <a:gd name="f6" fmla="val f2"/>
                <a:gd name="f7" fmla="val f3"/>
                <a:gd name="f8" fmla="+- f7 0 f6"/>
                <a:gd name="f9" fmla="*/ f8 1 4572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457200" h="457200">
                  <a:moveTo>
                    <a:pt x="f3" y="f2"/>
                  </a:moveTo>
                  <a:lnTo>
                    <a:pt x="f2" y="f2"/>
                  </a:lnTo>
                  <a:lnTo>
                    <a:pt x="f2" y="f3"/>
                  </a:lnTo>
                  <a:lnTo>
                    <a:pt x="f3" y="f3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42AF51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E42D4E54-B408-8917-FF61-946FC9F0E7FE}"/>
                </a:ext>
              </a:extLst>
            </p:cNvPr>
            <p:cNvSpPr/>
            <p:nvPr/>
          </p:nvSpPr>
          <p:spPr>
            <a:xfrm>
              <a:off x="9353553" y="5895978"/>
              <a:ext cx="180978" cy="18097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80975"/>
                <a:gd name="f4" fmla="*/ f0 1 180975"/>
                <a:gd name="f5" fmla="*/ f1 1 180975"/>
                <a:gd name="f6" fmla="val f2"/>
                <a:gd name="f7" fmla="val f3"/>
                <a:gd name="f8" fmla="+- f7 0 f6"/>
                <a:gd name="f9" fmla="*/ f8 1 180975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180975" h="180975">
                  <a:moveTo>
                    <a:pt x="f3" y="f2"/>
                  </a:moveTo>
                  <a:lnTo>
                    <a:pt x="f2" y="f2"/>
                  </a:lnTo>
                  <a:lnTo>
                    <a:pt x="f2" y="f3"/>
                  </a:lnTo>
                  <a:lnTo>
                    <a:pt x="f3" y="f3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2D936B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5371AEC2-3ACC-AB57-2563-E084AB563D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91471" y="2933696"/>
              <a:ext cx="2762246" cy="3257550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3C9C075A-BE4B-7228-8DDC-F155033616F8}"/>
              </a:ext>
            </a:extLst>
          </p:cNvPr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BF26C99C-7600-EC98-8776-FFC715BC55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4069" y="575057"/>
            <a:ext cx="5636891" cy="67818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6514" rIns="0" bIns="0" anchor="t" anchorCtr="0" compatLnSpc="1">
            <a:spAutoFit/>
          </a:bodyPr>
          <a:lstStyle/>
          <a:p>
            <a:pPr marL="12701" lvl="0">
              <a:spcBef>
                <a:spcPts val="130"/>
              </a:spcBef>
              <a:tabLst>
                <a:tab pos="2727956" algn="l"/>
              </a:tabLst>
            </a:pPr>
            <a:r>
              <a:rPr lang="en-US" sz="4250" spc="-20"/>
              <a:t>P</a:t>
            </a:r>
            <a:r>
              <a:rPr lang="en-US" sz="4250" spc="15"/>
              <a:t>ROB</a:t>
            </a:r>
            <a:r>
              <a:rPr lang="en-US" sz="4250" spc="55"/>
              <a:t>L</a:t>
            </a:r>
            <a:r>
              <a:rPr lang="en-US" sz="4250" spc="-20"/>
              <a:t>E</a:t>
            </a:r>
            <a:r>
              <a:rPr lang="en-US" sz="4250" spc="20"/>
              <a:t>M</a:t>
            </a:r>
            <a:r>
              <a:rPr lang="en-US" sz="4250"/>
              <a:t>	</a:t>
            </a:r>
            <a:r>
              <a:rPr lang="en-US" sz="4250" spc="10"/>
              <a:t>S</a:t>
            </a:r>
            <a:r>
              <a:rPr lang="en-US" sz="4250" spc="-370"/>
              <a:t>T</a:t>
            </a:r>
            <a:r>
              <a:rPr lang="en-US" sz="4250" spc="-375"/>
              <a:t>A</a:t>
            </a:r>
            <a:r>
              <a:rPr lang="en-US" sz="4250" spc="15"/>
              <a:t>T</a:t>
            </a:r>
            <a:r>
              <a:rPr lang="en-US" sz="4250" spc="-10"/>
              <a:t>E</a:t>
            </a:r>
            <a:r>
              <a:rPr lang="en-US" sz="4250" spc="-20"/>
              <a:t>ME</a:t>
            </a:r>
            <a:r>
              <a:rPr lang="en-US" sz="4250" spc="10"/>
              <a:t>NT</a:t>
            </a:r>
            <a:endParaRPr lang="en-US" sz="4250"/>
          </a:p>
        </p:txBody>
      </p:sp>
      <p:pic>
        <p:nvPicPr>
          <p:cNvPr id="8" name="object 8">
            <a:extLst>
              <a:ext uri="{FF2B5EF4-FFF2-40B4-BE49-F238E27FC236}">
                <a16:creationId xmlns:a16="http://schemas.microsoft.com/office/drawing/2014/main" id="{DDB4C29E-5231-28A6-0DA9-8621BFB9A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1" y="6467478"/>
            <a:ext cx="2143125" cy="20002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object 10">
            <a:extLst>
              <a:ext uri="{FF2B5EF4-FFF2-40B4-BE49-F238E27FC236}">
                <a16:creationId xmlns:a16="http://schemas.microsoft.com/office/drawing/2014/main" id="{359C205E-24E6-509B-AFC3-20093C8A71B5}"/>
              </a:ext>
            </a:extLst>
          </p:cNvPr>
          <p:cNvSpPr txBox="1">
            <a:spLocks noGrp="1"/>
          </p:cNvSpPr>
          <p:nvPr/>
        </p:nvSpPr>
        <p:spPr>
          <a:xfrm>
            <a:off x="11353419" y="6473339"/>
            <a:ext cx="151132" cy="191767"/>
          </a:xfrm>
          <a:prstGeom prst="rect">
            <a:avLst/>
          </a:prstGeom>
          <a:noFill/>
          <a:ln/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l" defTabSz="914400" rtl="0" eaLnBrk="1" fontAlgn="auto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3A188D-499F-4B13-94D0-B3B1736FDB6E}" type="slidenum">
              <a:rPr kumimoji="0" lang="en-US" sz="1100" b="0" i="0" u="none" strike="noStrike" kern="1200" cap="none" spc="10" normalizeH="0" baseline="0" noProof="0" smtClean="0">
                <a:ln>
                  <a:noFill/>
                </a:ln>
                <a:solidFill>
                  <a:srgbClr val="2D936B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38103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100" b="0" i="0" u="none" strike="noStrike" kern="1200" cap="none" spc="10" normalizeH="0" baseline="0" noProof="0">
              <a:ln>
                <a:noFill/>
              </a:ln>
              <a:solidFill>
                <a:srgbClr val="2D936B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29960DE6-F602-6773-C6D6-8269B40758BA}"/>
              </a:ext>
            </a:extLst>
          </p:cNvPr>
          <p:cNvSpPr txBox="1"/>
          <p:nvPr/>
        </p:nvSpPr>
        <p:spPr>
          <a:xfrm>
            <a:off x="1908645" y="1638476"/>
            <a:ext cx="6082835" cy="48936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Our organization struggles to effectively track and analyze employee attendance patterns, leading to: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1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Inefficient management of absenteeism and tardiness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Lack of insight into attendance trends and potential underlying causes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Inability to identify employees who may need support or intervention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Difficulty in making data-driven decisions to improve attendance and overall workforce productivity</a:t>
            </a:r>
          </a:p>
        </p:txBody>
      </p:sp>
    </p:spTree>
  </p:cSld>
  <p:clrMapOvr>
    <a:masterClrMapping/>
  </p:clrMapOvr>
  <p:transition spd="slow">
    <p:split orient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BF9771B7-8854-DF26-CAFE-622FADEB4DF1}"/>
              </a:ext>
            </a:extLst>
          </p:cNvPr>
          <p:cNvGrpSpPr/>
          <p:nvPr/>
        </p:nvGrpSpPr>
        <p:grpSpPr>
          <a:xfrm>
            <a:off x="8658225" y="2647946"/>
            <a:ext cx="3533771" cy="3810003"/>
            <a:chOff x="8658225" y="2647946"/>
            <a:chExt cx="3533771" cy="3810003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DB6EA36A-9A43-266C-7C7A-6A1BBB6A7C32}"/>
                </a:ext>
              </a:extLst>
            </p:cNvPr>
            <p:cNvSpPr/>
            <p:nvPr/>
          </p:nvSpPr>
          <p:spPr>
            <a:xfrm>
              <a:off x="9353553" y="5362571"/>
              <a:ext cx="457200" cy="4572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57200"/>
                <a:gd name="f4" fmla="*/ f0 1 457200"/>
                <a:gd name="f5" fmla="*/ f1 1 457200"/>
                <a:gd name="f6" fmla="val f2"/>
                <a:gd name="f7" fmla="val f3"/>
                <a:gd name="f8" fmla="+- f7 0 f6"/>
                <a:gd name="f9" fmla="*/ f8 1 4572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457200" h="457200">
                  <a:moveTo>
                    <a:pt x="f3" y="f2"/>
                  </a:moveTo>
                  <a:lnTo>
                    <a:pt x="f2" y="f2"/>
                  </a:lnTo>
                  <a:lnTo>
                    <a:pt x="f2" y="f3"/>
                  </a:lnTo>
                  <a:lnTo>
                    <a:pt x="f3" y="f3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42AF51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AE307B1B-AEBF-9348-36FF-E33331B90D56}"/>
                </a:ext>
              </a:extLst>
            </p:cNvPr>
            <p:cNvSpPr/>
            <p:nvPr/>
          </p:nvSpPr>
          <p:spPr>
            <a:xfrm>
              <a:off x="9353553" y="5895978"/>
              <a:ext cx="180978" cy="18097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80975"/>
                <a:gd name="f4" fmla="*/ f0 1 180975"/>
                <a:gd name="f5" fmla="*/ f1 1 180975"/>
                <a:gd name="f6" fmla="val f2"/>
                <a:gd name="f7" fmla="val f3"/>
                <a:gd name="f8" fmla="+- f7 0 f6"/>
                <a:gd name="f9" fmla="*/ f8 1 180975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180975" h="180975">
                  <a:moveTo>
                    <a:pt x="f3" y="f2"/>
                  </a:moveTo>
                  <a:lnTo>
                    <a:pt x="f2" y="f2"/>
                  </a:lnTo>
                  <a:lnTo>
                    <a:pt x="f2" y="f3"/>
                  </a:lnTo>
                  <a:lnTo>
                    <a:pt x="f3" y="f3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2D936B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54E10C8B-A6A1-7F8A-CA27-48DA877F14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58225" y="2647946"/>
              <a:ext cx="3533771" cy="3810003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91EB6C57-6B4C-E027-2A3A-D38B95325470}"/>
              </a:ext>
            </a:extLst>
          </p:cNvPr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D04C1D50-3C37-5225-3BFD-221C31CB29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9777" y="829625"/>
            <a:ext cx="5263515" cy="67818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6514" rIns="0" bIns="0" anchor="t" anchorCtr="0" compatLnSpc="1">
            <a:spAutoFit/>
          </a:bodyPr>
          <a:lstStyle/>
          <a:p>
            <a:pPr marL="12701" lvl="0">
              <a:spcBef>
                <a:spcPts val="130"/>
              </a:spcBef>
              <a:tabLst>
                <a:tab pos="2642872" algn="l"/>
              </a:tabLst>
            </a:pPr>
            <a:r>
              <a:rPr lang="en-US" sz="4250" spc="5"/>
              <a:t>PROJECT	</a:t>
            </a:r>
            <a:r>
              <a:rPr lang="en-US" sz="4250" spc="-20"/>
              <a:t>OVERVIEW</a:t>
            </a:r>
            <a:endParaRPr lang="en-US" sz="4250"/>
          </a:p>
        </p:txBody>
      </p:sp>
      <p:pic>
        <p:nvPicPr>
          <p:cNvPr id="8" name="object 8">
            <a:extLst>
              <a:ext uri="{FF2B5EF4-FFF2-40B4-BE49-F238E27FC236}">
                <a16:creationId xmlns:a16="http://schemas.microsoft.com/office/drawing/2014/main" id="{CE958B58-E682-470C-992E-3587860F6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1" y="6467478"/>
            <a:ext cx="2143125" cy="20002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object 10">
            <a:extLst>
              <a:ext uri="{FF2B5EF4-FFF2-40B4-BE49-F238E27FC236}">
                <a16:creationId xmlns:a16="http://schemas.microsoft.com/office/drawing/2014/main" id="{3D22EF42-D093-0EAF-7223-35928D76222A}"/>
              </a:ext>
            </a:extLst>
          </p:cNvPr>
          <p:cNvSpPr txBox="1">
            <a:spLocks noGrp="1"/>
          </p:cNvSpPr>
          <p:nvPr/>
        </p:nvSpPr>
        <p:spPr>
          <a:xfrm>
            <a:off x="11353419" y="6473339"/>
            <a:ext cx="151132" cy="191767"/>
          </a:xfrm>
          <a:prstGeom prst="rect">
            <a:avLst/>
          </a:prstGeom>
          <a:noFill/>
          <a:ln/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l" defTabSz="914400" rtl="0" eaLnBrk="1" fontAlgn="auto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3D8CB6-9E36-4F3F-BD01-967D9ACCAD0A}" type="slidenum">
              <a:rPr kumimoji="0" lang="en-US" sz="1100" b="0" i="0" u="none" strike="noStrike" kern="1200" cap="none" spc="10" normalizeH="0" baseline="0" noProof="0" smtClean="0">
                <a:ln>
                  <a:noFill/>
                </a:ln>
                <a:solidFill>
                  <a:srgbClr val="2D936B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38103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100" b="0" i="0" u="none" strike="noStrike" kern="1200" cap="none" spc="10" normalizeH="0" baseline="0" noProof="0">
              <a:ln>
                <a:noFill/>
              </a:ln>
              <a:solidFill>
                <a:srgbClr val="2D936B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BD2B85C9-FC06-319D-E450-2C5B054C27A8}"/>
              </a:ext>
            </a:extLst>
          </p:cNvPr>
          <p:cNvSpPr txBox="1"/>
          <p:nvPr/>
        </p:nvSpPr>
        <p:spPr>
          <a:xfrm>
            <a:off x="990596" y="2133596"/>
            <a:ext cx="8647535" cy="8309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D0D0D"/>
                </a:solidFill>
                <a:uFillTx/>
                <a:latin typeface="Times New Roman" pitchFamily="18"/>
                <a:cs typeface="Times New Roman" pitchFamily="18"/>
              </a:rPr>
              <a:t>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2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E5F86DA7-3C4D-11AF-113D-8ABBE7DBE00A}"/>
              </a:ext>
            </a:extLst>
          </p:cNvPr>
          <p:cNvSpPr txBox="1"/>
          <p:nvPr/>
        </p:nvSpPr>
        <p:spPr>
          <a:xfrm>
            <a:off x="1747839" y="1402131"/>
            <a:ext cx="8256145" cy="526297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Design and develop an interactive visualization tool to track and analyze employee attendance patterns, providing insights to improve attendance management, employee engagement, and overall workforce productivity.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  Collect and integrate attendance data from existing HR systems.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Design and develop a user-friendly visualization dashboard.</a:t>
            </a:r>
            <a:endParaRPr lang="en-IN" sz="24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Implement interactive features for exploring attendance trends.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Conduct analysis to identify patterns, anomalies, and correlations.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Develop recommendations for improving attendance and productivity.</a:t>
            </a: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77B3976-D41D-1AC0-DE10-541BFECC982C}"/>
              </a:ext>
            </a:extLst>
          </p:cNvPr>
          <p:cNvSpPr/>
          <p:nvPr/>
        </p:nvSpPr>
        <p:spPr>
          <a:xfrm>
            <a:off x="9353553" y="5362571"/>
            <a:ext cx="4572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457200"/>
              <a:gd name="f4" fmla="*/ f0 1 457200"/>
              <a:gd name="f5" fmla="*/ f1 1 457200"/>
              <a:gd name="f6" fmla="val f2"/>
              <a:gd name="f7" fmla="val f3"/>
              <a:gd name="f8" fmla="+- f7 0 f6"/>
              <a:gd name="f9" fmla="*/ f8 1 4572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457200" h="457200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BC73CE16-4160-49D0-430A-2280D8047E5E}"/>
              </a:ext>
            </a:extLst>
          </p:cNvPr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BFADAD57-BB07-8272-B243-A9C4786A6821}"/>
              </a:ext>
            </a:extLst>
          </p:cNvPr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val f2"/>
              <a:gd name="f7" fmla="val f3"/>
              <a:gd name="f8" fmla="+- f7 0 f6"/>
              <a:gd name="f9" fmla="*/ f8 1 180975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0B7F4209-3234-85C3-8E44-F8F74424A84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9451" y="891796"/>
            <a:ext cx="5014597" cy="5181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6514" rIns="0" bIns="0" anchor="t" anchorCtr="0" compatLnSpc="1">
            <a:spAutoFit/>
          </a:bodyPr>
          <a:lstStyle/>
          <a:p>
            <a:pPr marL="12701" lvl="0">
              <a:spcBef>
                <a:spcPts val="130"/>
              </a:spcBef>
            </a:pPr>
            <a:r>
              <a:rPr lang="en-US" sz="3200" spc="25"/>
              <a:t>W</a:t>
            </a:r>
            <a:r>
              <a:rPr lang="en-US" sz="3200" spc="-20"/>
              <a:t>H</a:t>
            </a:r>
            <a:r>
              <a:rPr lang="en-US" sz="3200" spc="20"/>
              <a:t>O</a:t>
            </a:r>
            <a:r>
              <a:rPr lang="en-US" sz="3200" spc="-235"/>
              <a:t> </a:t>
            </a:r>
            <a:r>
              <a:rPr lang="en-US" sz="3200" spc="-10"/>
              <a:t>AR</a:t>
            </a:r>
            <a:r>
              <a:rPr lang="en-US" sz="3200" spc="15"/>
              <a:t>E</a:t>
            </a:r>
            <a:r>
              <a:rPr lang="en-US" sz="3200" spc="-35"/>
              <a:t> </a:t>
            </a:r>
            <a:r>
              <a:rPr lang="en-US" sz="3200" spc="-10"/>
              <a:t>T</a:t>
            </a:r>
            <a:r>
              <a:rPr lang="en-US" sz="3200" spc="-15"/>
              <a:t>H</a:t>
            </a:r>
            <a:r>
              <a:rPr lang="en-US" sz="3200" spc="15"/>
              <a:t>E</a:t>
            </a:r>
            <a:r>
              <a:rPr lang="en-US" sz="3200" spc="-35"/>
              <a:t> </a:t>
            </a:r>
            <a:r>
              <a:rPr lang="en-US" sz="3200" spc="-20"/>
              <a:t>E</a:t>
            </a:r>
            <a:r>
              <a:rPr lang="en-US" sz="3200" spc="30"/>
              <a:t>N</a:t>
            </a:r>
            <a:r>
              <a:rPr lang="en-US" sz="3200" spc="15"/>
              <a:t>D</a:t>
            </a:r>
            <a:r>
              <a:rPr lang="en-US" sz="3200" spc="-45"/>
              <a:t> </a:t>
            </a:r>
            <a:r>
              <a:rPr lang="en-US" sz="3200"/>
              <a:t>U</a:t>
            </a:r>
            <a:r>
              <a:rPr lang="en-US" sz="3200" spc="10"/>
              <a:t>S</a:t>
            </a:r>
            <a:r>
              <a:rPr lang="en-US" sz="3200" spc="-25"/>
              <a:t>E</a:t>
            </a:r>
            <a:r>
              <a:rPr lang="en-US" sz="3200" spc="-10"/>
              <a:t>R</a:t>
            </a:r>
            <a:r>
              <a:rPr lang="en-US" sz="3200" spc="5"/>
              <a:t>S?</a:t>
            </a:r>
            <a:endParaRPr lang="en-US" sz="3200"/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BD576621-109D-18DC-B689-FB3936E73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3" y="6172200"/>
            <a:ext cx="2181228" cy="48577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object 8">
            <a:extLst>
              <a:ext uri="{FF2B5EF4-FFF2-40B4-BE49-F238E27FC236}">
                <a16:creationId xmlns:a16="http://schemas.microsoft.com/office/drawing/2014/main" id="{93656AD7-46DE-9E1B-F67F-4CFA0550BB19}"/>
              </a:ext>
            </a:extLst>
          </p:cNvPr>
          <p:cNvSpPr txBox="1">
            <a:spLocks noGrp="1"/>
          </p:cNvSpPr>
          <p:nvPr/>
        </p:nvSpPr>
        <p:spPr>
          <a:xfrm>
            <a:off x="11353419" y="6473339"/>
            <a:ext cx="151132" cy="191767"/>
          </a:xfrm>
          <a:prstGeom prst="rect">
            <a:avLst/>
          </a:prstGeom>
          <a:noFill/>
          <a:ln/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l" defTabSz="914400" rtl="0" eaLnBrk="1" fontAlgn="auto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6BE982-8933-4D88-A702-F2B5832B4E06}" type="slidenum">
              <a:rPr kumimoji="0" lang="en-US" sz="1100" b="0" i="0" u="none" strike="noStrike" kern="1200" cap="none" spc="10" normalizeH="0" baseline="0" noProof="0" smtClean="0">
                <a:ln>
                  <a:noFill/>
                </a:ln>
                <a:solidFill>
                  <a:srgbClr val="2D936B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38103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100" b="0" i="0" u="none" strike="noStrike" kern="1200" cap="none" spc="10" normalizeH="0" baseline="0" noProof="0">
              <a:ln>
                <a:noFill/>
              </a:ln>
              <a:solidFill>
                <a:srgbClr val="2D936B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8C665EE9-855F-72A6-58A2-B739E6786578}"/>
              </a:ext>
            </a:extLst>
          </p:cNvPr>
          <p:cNvSpPr txBox="1"/>
          <p:nvPr/>
        </p:nvSpPr>
        <p:spPr>
          <a:xfrm>
            <a:off x="1565589" y="1438698"/>
            <a:ext cx="8481343" cy="48936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HR Managers: 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To identify attendance patterns, manage absenteeism, and develop strategies to improve employee engagement.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Team Managers: 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To monitor team attendance, identify trends, and address potential issues affecting team productivity.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Department Heads: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To oversee attendance trends across departments, make informed decisions, and optimize workforce planning.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Business Analysts: 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To analyze attendance data, identify correlations, and provide insights for business improvement.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Employees: 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To view their own attendance records, understand company policies, and manage their own attendance.</a:t>
            </a: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78150B1E-364D-5B1C-E082-10D46D3C9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6371"/>
            <a:ext cx="2695578" cy="324802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object 3">
            <a:extLst>
              <a:ext uri="{FF2B5EF4-FFF2-40B4-BE49-F238E27FC236}">
                <a16:creationId xmlns:a16="http://schemas.microsoft.com/office/drawing/2014/main" id="{7E7B6454-4A84-173F-A17B-A4DBE03692B9}"/>
              </a:ext>
            </a:extLst>
          </p:cNvPr>
          <p:cNvSpPr/>
          <p:nvPr/>
        </p:nvSpPr>
        <p:spPr>
          <a:xfrm>
            <a:off x="9353553" y="5362571"/>
            <a:ext cx="4572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457200"/>
              <a:gd name="f4" fmla="*/ f0 1 457200"/>
              <a:gd name="f5" fmla="*/ f1 1 457200"/>
              <a:gd name="f6" fmla="val f2"/>
              <a:gd name="f7" fmla="val f3"/>
              <a:gd name="f8" fmla="+- f7 0 f6"/>
              <a:gd name="f9" fmla="*/ f8 1 4572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457200" h="457200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D7A8268F-FAD0-DB8B-2687-DD38AF12E746}"/>
              </a:ext>
            </a:extLst>
          </p:cNvPr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8F797960-72AF-F16F-0FF1-C9F77C43C58D}"/>
              </a:ext>
            </a:extLst>
          </p:cNvPr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val f2"/>
              <a:gd name="f7" fmla="val f3"/>
              <a:gd name="f8" fmla="+- f7 0 f6"/>
              <a:gd name="f9" fmla="*/ f8 1 180975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BF3E8740-6A98-31F5-80FD-F9B94297D2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8168" y="857880"/>
            <a:ext cx="9763121" cy="57531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3331" rIns="0" bIns="0" anchor="t" anchorCtr="0" compatLnSpc="1">
            <a:spAutoFit/>
          </a:bodyPr>
          <a:lstStyle/>
          <a:p>
            <a:pPr marL="12701" lvl="0">
              <a:spcBef>
                <a:spcPts val="105"/>
              </a:spcBef>
            </a:pPr>
            <a:r>
              <a:rPr lang="en-US" sz="3600" spc="10"/>
              <a:t>O</a:t>
            </a:r>
            <a:r>
              <a:rPr lang="en-US" sz="3600" spc="25"/>
              <a:t>U</a:t>
            </a:r>
            <a:r>
              <a:rPr lang="en-US" sz="3600"/>
              <a:t>R</a:t>
            </a:r>
            <a:r>
              <a:rPr lang="en-US" sz="3600" spc="5"/>
              <a:t> </a:t>
            </a:r>
            <a:r>
              <a:rPr lang="en-US" sz="3600" spc="25"/>
              <a:t>S</a:t>
            </a:r>
            <a:r>
              <a:rPr lang="en-US" sz="3600" spc="10"/>
              <a:t>O</a:t>
            </a:r>
            <a:r>
              <a:rPr lang="en-US" sz="3600" spc="25"/>
              <a:t>LU</a:t>
            </a:r>
            <a:r>
              <a:rPr lang="en-US" sz="3600" spc="-35"/>
              <a:t>T</a:t>
            </a:r>
            <a:r>
              <a:rPr lang="en-US" sz="3600" spc="-30"/>
              <a:t>I</a:t>
            </a:r>
            <a:r>
              <a:rPr lang="en-US" sz="3600" spc="10"/>
              <a:t>O</a:t>
            </a:r>
            <a:r>
              <a:rPr lang="en-US" sz="3600"/>
              <a:t>N</a:t>
            </a:r>
            <a:r>
              <a:rPr lang="en-US" sz="3600" spc="-345"/>
              <a:t> </a:t>
            </a:r>
            <a:r>
              <a:rPr lang="en-US" sz="3600" spc="-35"/>
              <a:t>A</a:t>
            </a:r>
            <a:r>
              <a:rPr lang="en-US" sz="3600" spc="-5"/>
              <a:t>N</a:t>
            </a:r>
            <a:r>
              <a:rPr lang="en-US" sz="3600"/>
              <a:t>D</a:t>
            </a:r>
            <a:r>
              <a:rPr lang="en-US" sz="3600" spc="35"/>
              <a:t> </a:t>
            </a:r>
            <a:r>
              <a:rPr lang="en-US" sz="3600" spc="-30"/>
              <a:t>I</a:t>
            </a:r>
            <a:r>
              <a:rPr lang="en-US" sz="3600" spc="-35"/>
              <a:t>T</a:t>
            </a:r>
            <a:r>
              <a:rPr lang="en-US" sz="3600"/>
              <a:t>S</a:t>
            </a:r>
            <a:r>
              <a:rPr lang="en-US" sz="3600" spc="60"/>
              <a:t> </a:t>
            </a:r>
            <a:r>
              <a:rPr lang="en-US" sz="3600" spc="-295"/>
              <a:t>V</a:t>
            </a:r>
            <a:r>
              <a:rPr lang="en-US" sz="3600" spc="-35"/>
              <a:t>A</a:t>
            </a:r>
            <a:r>
              <a:rPr lang="en-US" sz="3600" spc="25"/>
              <a:t>LU</a:t>
            </a:r>
            <a:r>
              <a:rPr lang="en-US" sz="3600"/>
              <a:t>E</a:t>
            </a:r>
            <a:r>
              <a:rPr lang="en-US" sz="3600" spc="-65"/>
              <a:t> </a:t>
            </a:r>
            <a:r>
              <a:rPr lang="en-US" sz="3600" spc="-15"/>
              <a:t>P</a:t>
            </a:r>
            <a:r>
              <a:rPr lang="en-US" sz="3600" spc="-30"/>
              <a:t>R</a:t>
            </a:r>
            <a:r>
              <a:rPr lang="en-US" sz="3600" spc="10"/>
              <a:t>O</a:t>
            </a:r>
            <a:r>
              <a:rPr lang="en-US" sz="3600" spc="-15"/>
              <a:t>P</a:t>
            </a:r>
            <a:r>
              <a:rPr lang="en-US" sz="3600" spc="10"/>
              <a:t>O</a:t>
            </a:r>
            <a:r>
              <a:rPr lang="en-US" sz="3600" spc="25"/>
              <a:t>S</a:t>
            </a:r>
            <a:r>
              <a:rPr lang="en-US" sz="3600" spc="-30"/>
              <a:t>I</a:t>
            </a:r>
            <a:r>
              <a:rPr lang="en-US" sz="3600" spc="-35"/>
              <a:t>T</a:t>
            </a:r>
            <a:r>
              <a:rPr lang="en-US" sz="3600" spc="-30"/>
              <a:t>I</a:t>
            </a:r>
            <a:r>
              <a:rPr lang="en-US" sz="3600" spc="10"/>
              <a:t>O</a:t>
            </a:r>
            <a:r>
              <a:rPr lang="en-US" sz="3600"/>
              <a:t>N</a:t>
            </a:r>
          </a:p>
        </p:txBody>
      </p:sp>
      <p:pic>
        <p:nvPicPr>
          <p:cNvPr id="7" name="object 7">
            <a:extLst>
              <a:ext uri="{FF2B5EF4-FFF2-40B4-BE49-F238E27FC236}">
                <a16:creationId xmlns:a16="http://schemas.microsoft.com/office/drawing/2014/main" id="{38EFE0F0-F4BB-AFFB-1F77-62514314B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1" y="6467478"/>
            <a:ext cx="2143125" cy="20002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object 9">
            <a:extLst>
              <a:ext uri="{FF2B5EF4-FFF2-40B4-BE49-F238E27FC236}">
                <a16:creationId xmlns:a16="http://schemas.microsoft.com/office/drawing/2014/main" id="{3F0405AC-3931-7851-8917-82621BA9CDC8}"/>
              </a:ext>
            </a:extLst>
          </p:cNvPr>
          <p:cNvSpPr txBox="1">
            <a:spLocks noGrp="1"/>
          </p:cNvSpPr>
          <p:nvPr/>
        </p:nvSpPr>
        <p:spPr>
          <a:xfrm>
            <a:off x="11353419" y="6473339"/>
            <a:ext cx="151132" cy="191767"/>
          </a:xfrm>
          <a:prstGeom prst="rect">
            <a:avLst/>
          </a:prstGeom>
          <a:noFill/>
          <a:ln/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l" defTabSz="914400" rtl="0" eaLnBrk="1" fontAlgn="auto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820735-90A5-4B73-8EC2-40FC6111437C}" type="slidenum">
              <a:rPr kumimoji="0" lang="en-US" sz="1100" b="0" i="0" u="none" strike="noStrike" kern="1200" cap="none" spc="10" normalizeH="0" baseline="0" noProof="0" smtClean="0">
                <a:ln>
                  <a:noFill/>
                </a:ln>
                <a:solidFill>
                  <a:srgbClr val="2D936B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38103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100" b="0" i="0" u="none" strike="noStrike" kern="1200" cap="none" spc="10" normalizeH="0" baseline="0" noProof="0">
              <a:ln>
                <a:noFill/>
              </a:ln>
              <a:solidFill>
                <a:srgbClr val="2D936B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CE80ED71-999F-061A-0549-CE70F5C6A877}"/>
              </a:ext>
            </a:extLst>
          </p:cNvPr>
          <p:cNvSpPr txBox="1"/>
          <p:nvPr/>
        </p:nvSpPr>
        <p:spPr>
          <a:xfrm>
            <a:off x="2720230" y="1371664"/>
            <a:ext cx="8266020" cy="452431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1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Gain insights: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Identify attendance patterns, trends, and anomalies to inform data-driven decisions.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Improve attendance management: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Reduce absenteeism, tardiness, and turnover by addressing underlying causes.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Enhance employee engagement: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Foster a positive work environment by recognizing and supporting employees with attendance challenges.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Boost productivity: 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Optimize workforce planning, reduce costs, and increase overall business performance.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Simplify attendance tracking: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Integrate with existing HR systems for effortless data management.</a:t>
            </a:r>
          </a:p>
        </p:txBody>
      </p:sp>
    </p:spTree>
  </p:cSld>
  <p:clrMapOvr>
    <a:masterClrMapping/>
  </p:clrMapOvr>
  <p:transition spd="slow">
    <p:wheel spokes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798A7-BA06-B52E-F401-12D8C00179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5330" y="385447"/>
            <a:ext cx="10681334" cy="75819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lvl="0"/>
            <a:r>
              <a:rPr lang="en-IN"/>
              <a:t>Dataset Description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C9834D2D-0B10-4B7F-9929-316A9ACFF1C4}"/>
              </a:ext>
            </a:extLst>
          </p:cNvPr>
          <p:cNvSpPr txBox="1"/>
          <p:nvPr/>
        </p:nvSpPr>
        <p:spPr>
          <a:xfrm>
            <a:off x="1007723" y="1702292"/>
            <a:ext cx="8972888" cy="378565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Employee Attendance: 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Daily attendance records (Employee ID, Date, Attendance Status)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Employee Info: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Basic employee information (Employee ID, Name, Job Title, Department)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Attendance Trends: 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Aggregated attendance data (Date, Total Present, Total Absent, etc.)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Absence Reasons: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Reasons for absences (Reason, Frequency, Percentage)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Employee Performance: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Performance ratings (Employee ID, Performance Rating, Review Date)</a:t>
            </a: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8FD2CA6-E4C0-193D-FC46-97B239C8741C}"/>
              </a:ext>
            </a:extLst>
          </p:cNvPr>
          <p:cNvSpPr txBox="1"/>
          <p:nvPr/>
        </p:nvSpPr>
        <p:spPr>
          <a:xfrm>
            <a:off x="752478" y="6486040"/>
            <a:ext cx="1773551" cy="1663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2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3/21/202</a:t>
            </a:r>
            <a:r>
              <a:rPr lang="en-US" sz="1100" b="0" i="0" u="none" strike="noStrike" kern="1200" cap="none" spc="1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4</a:t>
            </a:r>
            <a:r>
              <a:rPr lang="en-US" sz="1100" b="0" i="0" u="none" strike="noStrike" kern="1200" cap="none" spc="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US" sz="1100" b="0" i="0" u="none" strike="noStrike" kern="1200" cap="none" spc="13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US" sz="1100" b="1" i="0" u="none" strike="noStrike" kern="1200" cap="none" spc="5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</a:t>
            </a:r>
            <a:r>
              <a:rPr lang="en-US" sz="1100" b="1" i="0" u="none" strike="noStrike" kern="1200" cap="none" spc="1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nnu</a:t>
            </a:r>
            <a:r>
              <a:rPr lang="en-US" sz="1100" b="1" i="0" u="none" strike="noStrike" kern="1200" cap="none" spc="1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al</a:t>
            </a:r>
            <a:r>
              <a:rPr lang="en-US" sz="1100" b="1" i="0" u="none" strike="noStrike" kern="1200" cap="none" spc="-14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US" sz="1100" b="1" i="0" u="none" strike="noStrike" kern="1200" cap="none" spc="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R</a:t>
            </a:r>
            <a:r>
              <a:rPr lang="en-US" sz="1100" b="1" i="0" u="none" strike="noStrike" kern="1200" cap="none" spc="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US" sz="1100" b="1" i="0" u="none" strike="noStrike" kern="1200" cap="none" spc="9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v</a:t>
            </a:r>
            <a:r>
              <a:rPr lang="en-US" sz="1100" b="1" i="0" u="none" strike="noStrike" kern="1200" cap="none" spc="-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i</a:t>
            </a:r>
            <a:r>
              <a:rPr lang="en-US" sz="1100" b="1" i="0" u="none" strike="noStrike" kern="1200" cap="none" spc="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US" sz="1100" b="1" i="0" u="none" strike="noStrike" kern="1200" cap="none" spc="1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w</a:t>
            </a:r>
            <a:endParaRPr lang="en-US" sz="1100" b="0" i="0" u="none" strike="noStrike" kern="1200" cap="none" spc="0" baseline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2E414D25-CB73-6C96-8BA3-99178F9C42AA}"/>
              </a:ext>
            </a:extLst>
          </p:cNvPr>
          <p:cNvSpPr/>
          <p:nvPr/>
        </p:nvSpPr>
        <p:spPr>
          <a:xfrm>
            <a:off x="9353553" y="5362571"/>
            <a:ext cx="4572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457200"/>
              <a:gd name="f4" fmla="*/ f0 1 457200"/>
              <a:gd name="f5" fmla="*/ f1 1 457200"/>
              <a:gd name="f6" fmla="val f2"/>
              <a:gd name="f7" fmla="val f3"/>
              <a:gd name="f8" fmla="+- f7 0 f6"/>
              <a:gd name="f9" fmla="*/ f8 1 4572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457200" h="457200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4B15127A-5D8F-F233-4938-C69D3E97C260}"/>
              </a:ext>
            </a:extLst>
          </p:cNvPr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8D853FCE-4BDA-25C9-73A8-28FDBB7A2310}"/>
              </a:ext>
            </a:extLst>
          </p:cNvPr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val f2"/>
              <a:gd name="f7" fmla="val f3"/>
              <a:gd name="f8" fmla="+- f7 0 f6"/>
              <a:gd name="f9" fmla="*/ f8 1 180975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DF1D80C8-B98D-D676-134D-2D00EF7CC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8" y="3381368"/>
            <a:ext cx="2466978" cy="341947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C3BBCAE6-801F-77ED-CF11-5721A019CE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9777" y="654939"/>
            <a:ext cx="8480429" cy="67069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6514" rIns="0" bIns="0" anchor="t" anchorCtr="0" compatLnSpc="1">
            <a:spAutoFit/>
          </a:bodyPr>
          <a:lstStyle/>
          <a:p>
            <a:pPr marL="12701" lvl="0">
              <a:spcBef>
                <a:spcPts val="130"/>
              </a:spcBef>
            </a:pPr>
            <a:r>
              <a:rPr lang="en-US" sz="4250" spc="15"/>
              <a:t>THE</a:t>
            </a:r>
            <a:r>
              <a:rPr lang="en-US" sz="4250" spc="20"/>
              <a:t> "</a:t>
            </a:r>
            <a:r>
              <a:rPr lang="en-US" sz="4250" spc="10"/>
              <a:t>WOW"</a:t>
            </a:r>
            <a:r>
              <a:rPr lang="en-US" sz="4250" spc="85"/>
              <a:t> </a:t>
            </a:r>
            <a:r>
              <a:rPr lang="en-US" sz="4250" spc="10"/>
              <a:t>IN</a:t>
            </a:r>
            <a:r>
              <a:rPr lang="en-US" sz="4250" spc="-5"/>
              <a:t> </a:t>
            </a:r>
            <a:r>
              <a:rPr lang="en-US" sz="4250" spc="15"/>
              <a:t>OUR</a:t>
            </a:r>
            <a:r>
              <a:rPr lang="en-US" sz="4250" spc="-10"/>
              <a:t> </a:t>
            </a:r>
            <a:r>
              <a:rPr lang="en-US" sz="4250" spc="20"/>
              <a:t>SOLUTION</a:t>
            </a:r>
            <a:endParaRPr lang="en-US" sz="4250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A24A7F7E-D0D1-91EA-C53A-C3AD2298AF89}"/>
              </a:ext>
            </a:extLst>
          </p:cNvPr>
          <p:cNvSpPr txBox="1"/>
          <p:nvPr/>
        </p:nvSpPr>
        <p:spPr>
          <a:xfrm>
            <a:off x="11277222" y="6473339"/>
            <a:ext cx="228600" cy="19176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l" defTabSz="914400" rtl="0" fontAlgn="auto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68998CD-D382-460E-9850-570AAE151B80}" type="slidenum">
              <a:t>9</a:t>
            </a:fld>
            <a:endParaRPr lang="en-US" sz="1100" b="0" i="0" u="none" strike="noStrike" kern="1200" cap="none" spc="0" baseline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C40F9C-CE70-9AA7-D5F0-2AE7C4F48BCC}"/>
              </a:ext>
            </a:extLst>
          </p:cNvPr>
          <p:cNvSpPr txBox="1"/>
          <p:nvPr/>
        </p:nvSpPr>
        <p:spPr>
          <a:xfrm>
            <a:off x="2743200" y="2354698"/>
            <a:ext cx="8534022" cy="95410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0" i="0" u="none" strike="noStrike" kern="1200" cap="none" spc="0" baseline="0">
              <a:solidFill>
                <a:srgbClr val="0D0D0D"/>
              </a:solidFill>
              <a:uFillTx/>
              <a:latin typeface="Times New Roman" pitchFamily="18"/>
              <a:cs typeface="Times New Roman" pitchFamily="18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2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CED0482A-60F0-A603-C47C-CE9F31C1FC53}"/>
              </a:ext>
            </a:extLst>
          </p:cNvPr>
          <p:cNvSpPr txBox="1"/>
          <p:nvPr/>
        </p:nvSpPr>
        <p:spPr>
          <a:xfrm>
            <a:off x="2743200" y="1855902"/>
            <a:ext cx="7283890" cy="30469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Interactive Heatmap: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Visualize attendance patterns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AI-powered Insights: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Predictive analytics for attendance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Real-time Alerts: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Swift response to attendance issues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Employee Engagement Portal: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Easy access to attendance records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Data-Driven Storytelling: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Turn data into actionable stories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Visualizing employee Attendance trends With Excel charts   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priya dj</cp:lastModifiedBy>
  <cp:revision>28</cp:revision>
  <dcterms:created xsi:type="dcterms:W3CDTF">2024-03-29T15:07:22Z</dcterms:created>
  <dcterms:modified xsi:type="dcterms:W3CDTF">2024-09-19T01:57:16Z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