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84" r:id="rId1"/>
  </p:sldMasterIdLst>
  <p:notesMasterIdLst>
    <p:notesMasterId r:id="rId2"/>
  </p:notesMasterIdLst>
  <p:sldIdLst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91868\Downloads\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0728832"/>
        <c:axId val="100730368"/>
        <c:axId val="0"/>
      </c:bar3DChart>
      <c:catAx>
        <c:axId val="10072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30368"/>
        <c:crosses val="autoZero"/>
        <c:auto val="1"/>
        <c:lblAlgn val="ctr"/>
        <c:lblOffset val="100"/>
        <c:noMultiLvlLbl val="0"/>
      </c:catAx>
      <c:valAx>
        <c:axId val="10073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28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69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5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1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8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591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4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9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20" name="TextBox 13"/>
          <p:cNvSpPr txBox="1"/>
          <p:nvPr/>
        </p:nvSpPr>
        <p:spPr>
          <a:xfrm>
            <a:off x="1747837" y="3180705"/>
            <a:ext cx="7451436" cy="1717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altLang="en-GB" dirty="0" sz="2400" lang="en-US" err="1" smtClean="0"/>
              <a:t>S</a:t>
            </a:r>
            <a:r>
              <a:rPr altLang="en-GB" dirty="0" sz="2400" lang="en-US" err="1" smtClean="0"/>
              <a:t>U</a:t>
            </a:r>
            <a:r>
              <a:rPr altLang="en-GB" dirty="0" sz="2400" lang="en-US" err="1" smtClean="0"/>
              <a:t>R</a:t>
            </a:r>
            <a:r>
              <a:rPr altLang="en-GB" dirty="0" sz="2400" lang="en-US" err="1" smtClean="0"/>
              <a:t>E</a:t>
            </a:r>
            <a:r>
              <a:rPr altLang="en-GB" dirty="0" sz="2400" lang="en-US" err="1" smtClean="0"/>
              <a:t>N</a:t>
            </a:r>
            <a:r>
              <a:rPr altLang="en-GB" dirty="0" sz="2400" lang="en-US" err="1" smtClean="0"/>
              <a:t>D</a:t>
            </a:r>
            <a:r>
              <a:rPr altLang="en-GB" dirty="0" sz="2400" lang="en-US" err="1" smtClean="0"/>
              <a:t>E</a:t>
            </a:r>
            <a:r>
              <a:rPr altLang="en-GB" dirty="0" sz="2400" lang="en-US" err="1" smtClean="0"/>
              <a:t>R</a:t>
            </a:r>
            <a:r>
              <a:rPr altLang="en-GB" dirty="0" sz="2400" lang="en-US" err="1" smtClean="0"/>
              <a:t> </a:t>
            </a:r>
            <a:r>
              <a:rPr altLang="en-GB" dirty="0" sz="2400" lang="en-US" err="1" smtClean="0"/>
              <a:t>V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dirty="0" sz="2400" lang="en-US" smtClean="0"/>
              <a:t> 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0</a:t>
            </a:r>
            <a:r>
              <a:rPr dirty="0" sz="2400" lang="en-US" smtClean="0"/>
              <a:t>3</a:t>
            </a:r>
            <a:r>
              <a:rPr dirty="0" sz="2400" lang="en-US" smtClean="0"/>
              <a:t>4</a:t>
            </a:r>
            <a:r>
              <a:rPr dirty="0" sz="2400" lang="en-US" smtClean="0"/>
              <a:t>0</a:t>
            </a:r>
            <a:r>
              <a:rPr altLang="en-GB" dirty="0" sz="2400" lang="en-US" smtClean="0"/>
              <a:t>4</a:t>
            </a:r>
            <a:r>
              <a:rPr altLang="en-GB" dirty="0" sz="2400" lang="en-US" smtClean="0"/>
              <a:t>2</a:t>
            </a:r>
            <a:endParaRPr dirty="0" sz="2400" lang="en-US"/>
          </a:p>
          <a:p>
            <a:r>
              <a:rPr dirty="0" sz="2400" lang="en-US"/>
              <a:t>DEPARTMENT: </a:t>
            </a:r>
            <a:r>
              <a:rPr dirty="0" sz="2400" lang="en-US" smtClean="0"/>
              <a:t> </a:t>
            </a:r>
            <a:r>
              <a:rPr dirty="0" sz="2400" lang="en-US" err="1" smtClean="0"/>
              <a:t>B.Com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c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ng</a:t>
            </a:r>
            <a:r>
              <a:rPr dirty="0" sz="2400" lang="en-US" smtClean="0"/>
              <a:t> </a:t>
            </a:r>
            <a:r>
              <a:rPr dirty="0" sz="2400" lang="en-US" smtClean="0"/>
              <a:t>and</a:t>
            </a:r>
            <a:r>
              <a:rPr dirty="0" sz="2400" lang="en-US" smtClean="0"/>
              <a:t> </a:t>
            </a:r>
            <a:r>
              <a:rPr dirty="0" sz="2400" lang="en-US" smtClean="0"/>
              <a:t>f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c</a:t>
            </a:r>
            <a:r>
              <a:rPr dirty="0" sz="2400" lang="en-US" smtClean="0"/>
              <a:t>e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ernment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1" name="object 8"/>
          <p:cNvSpPr txBox="1"/>
          <p:nvPr/>
        </p:nvSpPr>
        <p:spPr>
          <a:xfrm>
            <a:off x="739775" y="291147"/>
            <a:ext cx="3303904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3" name="TextBox 1"/>
          <p:cNvSpPr txBox="1"/>
          <p:nvPr/>
        </p:nvSpPr>
        <p:spPr>
          <a:xfrm>
            <a:off x="609600" y="1371600"/>
            <a:ext cx="7413625" cy="7025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Box 4"/>
          <p:cNvSpPr txBox="1"/>
          <p:nvPr/>
        </p:nvSpPr>
        <p:spPr>
          <a:xfrm>
            <a:off x="762000" y="457200"/>
            <a:ext cx="3505200" cy="701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03" name="TextBox 6"/>
          <p:cNvSpPr txBox="1"/>
          <p:nvPr/>
        </p:nvSpPr>
        <p:spPr>
          <a:xfrm>
            <a:off x="1066800" y="1496961"/>
            <a:ext cx="7620000" cy="3723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59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1524000"/>
          <a:ext cx="838866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TextBox 2"/>
          <p:cNvSpPr txBox="1"/>
          <p:nvPr/>
        </p:nvSpPr>
        <p:spPr>
          <a:xfrm>
            <a:off x="755332" y="1295400"/>
            <a:ext cx="7626668" cy="6593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performance category, with 398 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(220 employees) and VERY HIGH (137 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3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37" name="TextBox 22"/>
          <p:cNvSpPr txBox="1"/>
          <p:nvPr/>
        </p:nvSpPr>
        <p:spPr>
          <a:xfrm>
            <a:off x="1217522" y="2123271"/>
            <a:ext cx="8593228" cy="1564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9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7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5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5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54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59" name="TextBox 10"/>
          <p:cNvSpPr txBox="1"/>
          <p:nvPr/>
        </p:nvSpPr>
        <p:spPr>
          <a:xfrm>
            <a:off x="753090" y="1402128"/>
            <a:ext cx="7086600" cy="6187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62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65" name="TextBox 8"/>
          <p:cNvSpPr txBox="1"/>
          <p:nvPr/>
        </p:nvSpPr>
        <p:spPr>
          <a:xfrm>
            <a:off x="381000" y="1232464"/>
            <a:ext cx="8610600" cy="6568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totaling 1,533 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778 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398 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220 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137 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167 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143 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3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69" name="TextBox 11"/>
          <p:cNvSpPr txBox="1"/>
          <p:nvPr/>
        </p:nvSpPr>
        <p:spPr>
          <a:xfrm>
            <a:off x="533762" y="1647885"/>
            <a:ext cx="7924437" cy="6797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70" name="TextBox 12"/>
          <p:cNvSpPr txBox="1"/>
          <p:nvPr/>
        </p:nvSpPr>
        <p:spPr>
          <a:xfrm>
            <a:off x="2659697" y="961982"/>
            <a:ext cx="2979103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3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123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75" name="TextBox 7"/>
          <p:cNvSpPr txBox="1"/>
          <p:nvPr/>
        </p:nvSpPr>
        <p:spPr>
          <a:xfrm>
            <a:off x="2819400" y="2658397"/>
            <a:ext cx="7772400" cy="2440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8001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7" name="TextBox 4"/>
          <p:cNvSpPr txBox="1"/>
          <p:nvPr/>
        </p:nvSpPr>
        <p:spPr>
          <a:xfrm>
            <a:off x="1295400" y="2097351"/>
            <a:ext cx="6104020" cy="43205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TextBox 8"/>
          <p:cNvSpPr txBox="1"/>
          <p:nvPr/>
        </p:nvSpPr>
        <p:spPr>
          <a:xfrm>
            <a:off x="2667000" y="2389116"/>
            <a:ext cx="6019800" cy="38506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Yuvashri.R</cp:lastModifiedBy>
  <dcterms:created xsi:type="dcterms:W3CDTF">2024-03-27T19:07:22Z</dcterms:created>
  <dcterms:modified xsi:type="dcterms:W3CDTF">2024-09-12T05:28:17Z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05a18266c89848cfa467d1652963d5b1</vt:lpwstr>
  </property>
</Properties>
</file>