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65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8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33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0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7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5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8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2023-10-05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glove.pdf" TargetMode="External"/><Relationship Id="rId2" Type="http://schemas.openxmlformats.org/officeDocument/2006/relationships/hyperlink" Target="https://machinelearningmastery.com/how-to-develop-a-word-level-neural-language-model-in-ker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“NEXT WORD PREDICTOR”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900" b="1" dirty="0"/>
              <a:t>Surender Reddy Erigela (100941347)</a:t>
            </a:r>
          </a:p>
          <a:p>
            <a:pPr algn="ctr"/>
            <a:r>
              <a:rPr lang="en-US" sz="4900" b="1" dirty="0"/>
              <a:t>Rohith </a:t>
            </a:r>
            <a:r>
              <a:rPr lang="en-US" sz="4900" b="1" dirty="0" err="1"/>
              <a:t>Gundlapally</a:t>
            </a:r>
            <a:r>
              <a:rPr lang="en-US" sz="4900" b="1" dirty="0"/>
              <a:t> (100941348)</a:t>
            </a:r>
          </a:p>
          <a:p>
            <a:pPr algn="ctr"/>
            <a:r>
              <a:rPr lang="en-US" sz="4900" b="1" dirty="0"/>
              <a:t>Sai Siddharth Mothe (100947571)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2154807" y="2026630"/>
            <a:ext cx="7929472" cy="333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Brownlee, J. (2020). "How to Develop a Word-Level Neural Language Model and Use it to Generate Text." Machine Learning Mastery.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2"/>
              </a:rPr>
              <a:t>Link to Article</a:t>
            </a: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900" dirty="0"/>
              <a:t>Pennington, J., </a:t>
            </a:r>
            <a:r>
              <a:rPr lang="en-US" sz="1900" dirty="0" err="1"/>
              <a:t>Socher</a:t>
            </a:r>
            <a:r>
              <a:rPr lang="en-US" sz="1900" dirty="0"/>
              <a:t>, R., &amp; Manning, C. D. (2014). "</a:t>
            </a:r>
            <a:r>
              <a:rPr lang="en-US" sz="1900" dirty="0" err="1"/>
              <a:t>GloVe</a:t>
            </a:r>
            <a:r>
              <a:rPr lang="en-US" sz="1900" dirty="0"/>
              <a:t>: Global Vectors for Word Representation." Proceedings of the 2014 Conference on Empirical Methods in Natural Language Processing (EMNLP).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Link to Paper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339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259" y="2536166"/>
            <a:ext cx="6937435" cy="3045125"/>
          </a:xfrm>
        </p:spPr>
        <p:txBody>
          <a:bodyPr>
            <a:normAutofit/>
          </a:bodyPr>
          <a:lstStyle/>
          <a:p>
            <a:r>
              <a:rPr lang="en-US" dirty="0"/>
              <a:t>The project aims to create a predictive text model using natural language processing (NLP) and deep learning, specifically utilizing LSTM networks.</a:t>
            </a:r>
          </a:p>
          <a:p>
            <a:r>
              <a:rPr lang="en-US" dirty="0"/>
              <a:t> Users' typing patterns will be analyzed to predict the next word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2163433" y="2026631"/>
            <a:ext cx="6825292" cy="315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the next word based on the last word in a sentence.</a:t>
            </a:r>
          </a:p>
          <a:p>
            <a:r>
              <a:rPr lang="en-US" dirty="0"/>
              <a:t>Utilize NLP, language modeling, and deep learning techniques.</a:t>
            </a:r>
          </a:p>
          <a:p>
            <a:r>
              <a:rPr lang="en-US" dirty="0"/>
              <a:t>Training the model on diverse text data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1699404" y="2026630"/>
            <a:ext cx="7289321" cy="4417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/>
              <a:t>Data Collection and Preprocessing:</a:t>
            </a:r>
            <a:endParaRPr lang="en-US" sz="7200" dirty="0"/>
          </a:p>
          <a:p>
            <a:r>
              <a:rPr lang="en-US" sz="7200" dirty="0"/>
              <a:t>Gather and preprocess diverse text data.</a:t>
            </a:r>
          </a:p>
          <a:p>
            <a:r>
              <a:rPr lang="en-US" sz="7200" dirty="0"/>
              <a:t>Remove irrelevant data and ensure uniqueness.</a:t>
            </a:r>
          </a:p>
          <a:p>
            <a:r>
              <a:rPr lang="en-US" sz="7200" b="1" dirty="0"/>
              <a:t>Tokenization:</a:t>
            </a:r>
          </a:p>
          <a:p>
            <a:r>
              <a:rPr lang="en-US" sz="7200" dirty="0"/>
              <a:t>Convert texts to sequences for better analysis.</a:t>
            </a:r>
          </a:p>
          <a:p>
            <a:r>
              <a:rPr lang="en-US" sz="7200" b="1" dirty="0"/>
              <a:t>Model Building:</a:t>
            </a:r>
          </a:p>
          <a:p>
            <a:r>
              <a:rPr lang="en-US" sz="7200" dirty="0"/>
              <a:t>Develop a sequential model using LSTM layers for sequence prediction.</a:t>
            </a:r>
          </a:p>
          <a:p>
            <a:r>
              <a:rPr lang="en-US" sz="7200" dirty="0"/>
              <a:t>Implement features for user interaction.</a:t>
            </a:r>
          </a:p>
          <a:p>
            <a:r>
              <a:rPr lang="en-IN" sz="7200" b="1" i="0" dirty="0">
                <a:effectLst/>
                <a:latin typeface="Söhne"/>
              </a:rPr>
              <a:t>Web Application Development:</a:t>
            </a:r>
            <a:endParaRPr lang="en-US" sz="7200" dirty="0"/>
          </a:p>
          <a:p>
            <a:r>
              <a:rPr lang="en-US" sz="7200" dirty="0"/>
              <a:t>Design an intuitive web interface for typing.</a:t>
            </a:r>
          </a:p>
          <a:p>
            <a:r>
              <a:rPr lang="en-US" sz="7200" dirty="0"/>
              <a:t>Integrate the AI model for real-time predictions.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220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3" y="396568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8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User Interface Design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27418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Real-time Input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Next Word Display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533825" y="3827417"/>
            <a:ext cx="165817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User Data Management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AI Model Integration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Söhne"/>
              </a:rPr>
              <a:t>Input Processing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20535" y="-174825"/>
            <a:ext cx="857465" cy="3306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6406" y="2211434"/>
            <a:ext cx="1267099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19386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49175" y="2213679"/>
            <a:ext cx="1267098" cy="1960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20" y="2211123"/>
            <a:ext cx="7204854" cy="3870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Design an intuitive interface for typing.</a:t>
            </a:r>
          </a:p>
          <a:p>
            <a:r>
              <a:rPr lang="en-US" dirty="0"/>
              <a:t>Display real-time predictions.</a:t>
            </a:r>
          </a:p>
          <a:p>
            <a:r>
              <a:rPr lang="en-US" dirty="0"/>
              <a:t>Accept user input and display predictions in real-time.</a:t>
            </a:r>
          </a:p>
          <a:p>
            <a:r>
              <a:rPr lang="en-US" dirty="0"/>
              <a:t>Provide a user-friendly interface for seamless interaction.</a:t>
            </a:r>
          </a:p>
          <a:p>
            <a:r>
              <a:rPr lang="en-US" b="1" dirty="0"/>
              <a:t>Functionality:</a:t>
            </a:r>
          </a:p>
          <a:p>
            <a:r>
              <a:rPr lang="en-US" dirty="0"/>
              <a:t>Accept user input and display predictions in real-time.</a:t>
            </a:r>
          </a:p>
          <a:p>
            <a:r>
              <a:rPr lang="en-US" dirty="0"/>
              <a:t>Provide a user-friendly interface for seamless interaction.</a:t>
            </a:r>
          </a:p>
          <a:p>
            <a:r>
              <a:rPr lang="en-US" b="1" dirty="0"/>
              <a:t>Technology:</a:t>
            </a:r>
          </a:p>
          <a:p>
            <a:r>
              <a:rPr lang="en-US" dirty="0"/>
              <a:t>HTML, CSS, JavaScript for frontend design.</a:t>
            </a:r>
          </a:p>
          <a:p>
            <a:r>
              <a:rPr lang="en-US" dirty="0"/>
              <a:t>Integration with Python for real-time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2173857" y="1570008"/>
            <a:ext cx="5734737" cy="3562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US" b="1" dirty="0"/>
              <a:t>Operations: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Server-side processing for predictive modeling.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Integrate the AI model using Python.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Functionality: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Process user input on the server.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Utilize the trained AI model for predicting the next word.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Technology: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Python for server-side processing.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Integration with deep learning libraries (e.g., TensorFlow, </a:t>
            </a:r>
            <a:r>
              <a:rPr lang="en-US" dirty="0" err="1"/>
              <a:t>Keras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904640" y="1694380"/>
            <a:ext cx="4547918" cy="229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Utilize a relational database (Specify Database) for storing necessary data. ex-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Store unique words and relevant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2154807" y="2026630"/>
            <a:ext cx="5410560" cy="26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of Model:</a:t>
            </a:r>
          </a:p>
          <a:p>
            <a:r>
              <a:rPr lang="en-US" dirty="0"/>
              <a:t>Develop a sequential model using LSTM layers for next word prediction.</a:t>
            </a:r>
          </a:p>
          <a:p>
            <a:r>
              <a:rPr lang="en-US" b="1" dirty="0"/>
              <a:t>Training Process:</a:t>
            </a:r>
          </a:p>
          <a:p>
            <a:r>
              <a:rPr lang="en-US" dirty="0"/>
              <a:t>Train the model using diverse text data.</a:t>
            </a:r>
          </a:p>
          <a:p>
            <a:r>
              <a:rPr lang="en-US" dirty="0"/>
              <a:t>Implement callbacks for monitoring training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469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Wisp</vt:lpstr>
      <vt:lpstr>“NEXT WORD PREDICTOR”</vt:lpstr>
      <vt:lpstr>Project Definition and overview.</vt:lpstr>
      <vt:lpstr>Project Functionalities and stages.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surender reddy erigela</cp:lastModifiedBy>
  <cp:revision>58</cp:revision>
  <dcterms:created xsi:type="dcterms:W3CDTF">2023-05-20T20:29:00Z</dcterms:created>
  <dcterms:modified xsi:type="dcterms:W3CDTF">2023-10-06T00:55:28Z</dcterms:modified>
</cp:coreProperties>
</file>