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3450"/>
  <p:notesSz cx="10693400" cy="6013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4169"/>
            <a:ext cx="908939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67532"/>
            <a:ext cx="748538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3093"/>
            <a:ext cx="4651629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3093"/>
            <a:ext cx="4651629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240538"/>
            <a:ext cx="9624060" cy="962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3093"/>
            <a:ext cx="962406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2508"/>
            <a:ext cx="3421888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2508"/>
            <a:ext cx="2459482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2508"/>
            <a:ext cx="2459482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6012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2</cp:revision>
  <dcterms:created xsi:type="dcterms:W3CDTF">2024-08-30T11:10:06Z</dcterms:created>
  <dcterms:modified xsi:type="dcterms:W3CDTF">2024-08-30T11:13:30Z</dcterms:modified>
</cp:coreProperties>
</file>