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2"/>
  </p:notesMasterIdLst>
  <p:sldIdLst>
    <p:sldId id="257" r:id="rId2"/>
    <p:sldId id="258" r:id="rId3"/>
    <p:sldId id="268" r:id="rId4"/>
    <p:sldId id="269" r:id="rId5"/>
    <p:sldId id="274" r:id="rId6"/>
    <p:sldId id="275" r:id="rId7"/>
    <p:sldId id="270" r:id="rId8"/>
    <p:sldId id="276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8C8E8-3B22-4073-A7CA-8ADAEDB75A9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9830A-81F2-4582-943E-B42D59299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5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3A164-1100-418B-A124-C92F290E5C90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91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313A-B346-4906-BC58-44E95A8E5DA8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4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BF514-6AB0-4A68-98AB-428F98ECB9C7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4446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CA4B-2F3E-45A9-AE82-C0BA6398B736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35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3CBF-2995-4BDE-A656-3D40D6C87C2B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1341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7351-6EC5-4D42-8B23-6086BB9251F0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17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F6E8-EBC0-443D-958E-0DD412F12CAA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B143E-EFC1-4BF6-9606-B5946233B855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1E62C-30FA-4840-87DB-F196C2D9C1F2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7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429BC-550E-4224-B09E-5E27C477F0C7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6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9E884-D108-4BAE-841F-B9B820AFF854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3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99F25-E949-40BE-AF4E-078F3853158C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85F8-4771-45AB-9384-FFA9E84647A5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6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832A-8B87-4339-98F6-8B2B388934C1}" type="datetime1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9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6ABC-A348-4475-A307-05DD7B5926E4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7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37811-B67E-401E-A44F-DFE97EF953E2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2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824C0-EC97-4DB5-8E83-4EC903D23FDA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452D1D-E356-4CF8-AD8C-AA5CE27C8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1E8B-074F-BCF4-A607-A9E7AC392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368" y="1782505"/>
            <a:ext cx="7766936" cy="63657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20CS821 – PROJECT WORK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B5B362-C95B-C2A2-10A7-87DA3E022F22}"/>
              </a:ext>
            </a:extLst>
          </p:cNvPr>
          <p:cNvSpPr txBox="1">
            <a:spLocks/>
          </p:cNvSpPr>
          <p:nvPr/>
        </p:nvSpPr>
        <p:spPr>
          <a:xfrm>
            <a:off x="260541" y="216827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K.S.R.COLLEGE OF ENGINEERING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(Autonomous)</a:t>
            </a: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Tiruchengode -637215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7424A-46BA-E8E0-7A07-6E94BF422C64}"/>
              </a:ext>
            </a:extLst>
          </p:cNvPr>
          <p:cNvSpPr txBox="1"/>
          <p:nvPr/>
        </p:nvSpPr>
        <p:spPr>
          <a:xfrm>
            <a:off x="186432" y="4730573"/>
            <a:ext cx="583644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	   : Dr. S. VADIVEL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  : ASSISTANT PROFESSOR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: COMPUTER SCIENCE AND ENGINEERING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6059C-26ED-6E26-A6D0-6F80D2861DCA}"/>
              </a:ext>
            </a:extLst>
          </p:cNvPr>
          <p:cNvSpPr txBox="1"/>
          <p:nvPr/>
        </p:nvSpPr>
        <p:spPr>
          <a:xfrm>
            <a:off x="6379425" y="4730573"/>
            <a:ext cx="42348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BY: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SUBASHREE N (73152113105)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SURENDHAR N D (73152113109)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SABESH MURALI M (73152113089)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AFDD09B-BDAD-9A77-7B00-CDBB6C973B6D}"/>
              </a:ext>
            </a:extLst>
          </p:cNvPr>
          <p:cNvSpPr txBox="1">
            <a:spLocks/>
          </p:cNvSpPr>
          <p:nvPr/>
        </p:nvSpPr>
        <p:spPr>
          <a:xfrm>
            <a:off x="1892281" y="2646824"/>
            <a:ext cx="7766936" cy="10540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AI-Enhanced Personalized Learning </a:t>
            </a:r>
          </a:p>
          <a:p>
            <a:pPr algn="ctr"/>
            <a:r>
              <a:rPr lang="en-US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Support System</a:t>
            </a:r>
            <a:endParaRPr lang="en-IN" sz="48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EE5368-D479-4104-7333-4D627A32B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75" y="174697"/>
            <a:ext cx="1645393" cy="10481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474A0-F050-1E64-5E1C-C0B9F798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53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0D0B-27D9-8668-8071-B4C28FB9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18" y="2457704"/>
            <a:ext cx="8596668" cy="11176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</a:rPr>
              <a:t>THANK</a:t>
            </a:r>
            <a:r>
              <a:rPr lang="en-US" sz="6600" dirty="0">
                <a:ln>
                  <a:solidFill>
                    <a:schemeClr val="bg2">
                      <a:lumMod val="90000"/>
                    </a:schemeClr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  <a:reflection blurRad="6350" stA="60000" endA="900" endPos="58000" dir="5400000" sy="-100000" algn="bl" rotWithShape="0"/>
                </a:effectLst>
              </a:rPr>
              <a:t>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4CD7DE-45E6-B133-BCA7-ACC2FB1F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9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5C28-CBED-FFBA-5F6D-C59FF30C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F79F-61BA-EB4F-D346-BD943B2B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AI-powered Personalized Learning Platform designed to enhance the platform personalizes learning pathways based on each student’s strengths, interests, and academic goals. Students receive AI-generated quizzes that adapt to their performance and skill level, providing personalized recommendations for improvement. The platform also includes an intelligent support system offering real-time assistance with grammar, pronunciation, and essay grading. Teachers can track student progress, assign quizzes, and participate in a community forum to support student learning. Administrators manage users and system configurations while overseeing community interactions. Key features include AI-driven quiz generation, skill tracking, real-time feedback, and a collaborative community space. The platform continuously evolves based on student performance, promoting personalized growth and allowing teachers and administrators to effectively monitor and enhance learning outcomes.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10F86-7D46-0399-4F9C-DD7B772F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85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BENEFICIARY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A8769-77C7-C391-6231-AE672A6E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9B5B-FD5C-1DB3-A3F0-920105F1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11AB-E69B-48E4-BADB-F00BFE8FE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6193"/>
            <a:ext cx="8596668" cy="4505170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Student Profile Data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Strengths, interests, and willingness to learn.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Current studies.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Goals and areas of improvement.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Preferences for learning pace and quiz frequency.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Quiz Customization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Number of questions (between 15 to 50).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Quiz frequency (daily, twice a week, etc.).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Time preference for receiving quiz notifications.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Skill Test Data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Quiz responses from the student.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Essay submissions for grading.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English grammar and pronunciation inputs.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2D0DE-8ACF-76CF-D162-7B6BFC92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50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9B5B-FD5C-1DB3-A3F0-920105F1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11AB-E69B-48E4-BADB-F00BFE8FE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5647"/>
            <a:ext cx="8596668" cy="4285715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Student Progress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Performance data (quiz results, feedback).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Skill ratings (strength percentage).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Teacher Inputs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Student enrollment details.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Feedback on student performance.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Creation and customization of quizzes or tests.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Admin Inputs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 management (creating, updating, and deleting accounts).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Community moderation and system configuration settings.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134D0-C3D3-2303-CB46-5095D367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1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D809-EFD6-4443-51E3-E76F1840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23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CA776-5678-CA3F-1994-7C707EB73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3353"/>
            <a:ext cx="8596668" cy="4368010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Personalized Learning Path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Tailored course recommendations based on student profile (interests, strengths, goals).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Adjustments to learning materials as student progresses or struggles.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Quiz Generation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AI-generated quizzes tailored to student profiles.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Notifications sent based on customized quiz schedule.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Performance Feedback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Detailed feedback on quizzes, highlighting skill areas (strengths and weaknesses).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Adjusted skill percentages based on continuous performance tracking.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Real-Time Assistance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Instant responses from the intelligent support system for grammar, pronunciation, and essay grading.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Suggestions for improvement on specific language or academic skills.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10C99-1F76-8F21-4F65-8A54413F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25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1D6C-319B-11C9-E2FD-2D1BCB5B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98C8-75A0-D3ED-63BE-0469A48DD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0513"/>
            <a:ext cx="8596668" cy="4230850"/>
          </a:xfrm>
        </p:spPr>
        <p:txBody>
          <a:bodyPr>
            <a:normAutofit fontScale="925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Progress Reports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Daily or weekly reports tracking student performance, quiz results, and progress towards goals.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Notifications to teachers and students if skill levels drop in specific areas.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Community Interaction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Questions and answers shared in the community forum between students, teachers, and admin.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Real-time discussions and collaborative problem-solving.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Teacher Dashboards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Real-time tracking of student participation and quiz results.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Insights into student progress and engagement, with options to assign new tasks or quizzes.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Admin Controls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Management of users, content, and system configurations.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2E033-7918-2B75-A318-C76B04EB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1D6C-319B-11C9-E2FD-2D1BCB5B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298C8-75A0-D3ED-63BE-0469A48DD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0513"/>
            <a:ext cx="8596668" cy="4230850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Personalized Learning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The platform allows students to follow customized learning paths based on their strengths, weaknesses, and learning goals. It adapts the content and assessments according to each student's progress.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AI-Generated Quizzes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The system automatically creates quizzes tailored to the student’s profile and learning needs. The quizzes adapt over time based on the student’s performance.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Skill Assessment and Feedback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Students can take regular skill tests, receive detailed feedback, and track their progress in specific areas. The system dynamically updates skill ratings based on their quiz results and other assessments.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Intelligent Support System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Provides real-time assistance for grammar, pronunciation, and essay evaluation, allowing students to improve their language skills and receive instant feedback.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Community Platform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A forum where students, teachers, and administrators can communicate, share ideas, ask questions, and provide answers, fostering a collaborative learning environment.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F981C-7C1F-C700-3814-3DD8DFAE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3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5CD5-68C5-C804-226E-DA7A99A6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BENEFICIARY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BA89B-2BA5-1285-1392-79A263FD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a personalized learning experience tailored to their interests, strengths, and goals.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continuous feedback on their performance, helping them improve in specific skill areas.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from real-time, AI-driven support for grammar, pronunciation, and essay grading.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 in community discussions for additional learning support and peer collaboration.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8AF28-7052-F7A5-2561-45AD213A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2D1D-E356-4CF8-AD8C-AA5CE27C80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389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792</Words>
  <Application>Microsoft Office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Courier New</vt:lpstr>
      <vt:lpstr>Times New Roman</vt:lpstr>
      <vt:lpstr>Trebuchet MS</vt:lpstr>
      <vt:lpstr>Wingdings 3</vt:lpstr>
      <vt:lpstr>Facet</vt:lpstr>
      <vt:lpstr>20CS821 – PROJECT WORK</vt:lpstr>
      <vt:lpstr>ABSTRACT</vt:lpstr>
      <vt:lpstr>Content</vt:lpstr>
      <vt:lpstr>INPUT</vt:lpstr>
      <vt:lpstr>INPUT</vt:lpstr>
      <vt:lpstr>OUTPUT</vt:lpstr>
      <vt:lpstr>OUTPUT</vt:lpstr>
      <vt:lpstr>APPLICATIONS </vt:lpstr>
      <vt:lpstr>BENEFICIARY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Surendhar N D</dc:creator>
  <cp:lastModifiedBy>Surendhar N D</cp:lastModifiedBy>
  <cp:revision>2</cp:revision>
  <dcterms:created xsi:type="dcterms:W3CDTF">2024-10-23T06:05:52Z</dcterms:created>
  <dcterms:modified xsi:type="dcterms:W3CDTF">2024-10-23T07:50:23Z</dcterms:modified>
</cp:coreProperties>
</file>