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274" y="57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62130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4681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6297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5896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1908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06611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23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44305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81226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04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4154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75645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89057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5877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19344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08928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8/27/2024</a:t>
            </a:fld>
            <a:endParaRPr lang="en-US"/>
          </a:p>
        </p:txBody>
      </p:sp>
    </p:spTree>
    <p:extLst>
      <p:ext uri="{BB962C8B-B14F-4D97-AF65-F5344CB8AC3E}">
        <p14:creationId xmlns:p14="http://schemas.microsoft.com/office/powerpoint/2010/main" val="368666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31625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876299" y="2935754"/>
            <a:ext cx="9705975"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 G.B.SURENDHARAN</a:t>
            </a:r>
          </a:p>
          <a:p>
            <a:r>
              <a:rPr lang="en-US" sz="2400" b="1" dirty="0">
                <a:latin typeface="Times New Roman" panose="02020603050405020304" pitchFamily="18" charset="0"/>
                <a:cs typeface="Times New Roman" panose="02020603050405020304" pitchFamily="18" charset="0"/>
              </a:rPr>
              <a:t>REGISTER </a:t>
            </a:r>
            <a:r>
              <a:rPr lang="en-US" sz="2400" b="1">
                <a:latin typeface="Times New Roman" panose="02020603050405020304" pitchFamily="18" charset="0"/>
                <a:cs typeface="Times New Roman" panose="02020603050405020304" pitchFamily="18" charset="0"/>
              </a:rPr>
              <a:t>NO:312204537, 9209585FDCDFC27BA1845B90A7434EEC </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DEPARTMENT:COMMERCE</a:t>
            </a:r>
          </a:p>
          <a:p>
            <a:r>
              <a:rPr lang="en-US" sz="2400" b="1" dirty="0">
                <a:latin typeface="Times New Roman" panose="02020603050405020304" pitchFamily="18" charset="0"/>
                <a:cs typeface="Times New Roman" panose="02020603050405020304" pitchFamily="18" charset="0"/>
              </a:rPr>
              <a:t>COLLEGE: K.C.S. KASI NADAR COLLAGE OF ARTS &amp; SCEINCE</a:t>
            </a: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42894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8613775" cy="3046988"/>
          </a:xfrm>
          <a:prstGeom prst="rect">
            <a:avLst/>
          </a:prstGeom>
          <a:noFill/>
        </p:spPr>
        <p:txBody>
          <a:bodyPr wrap="square" rtlCol="0">
            <a:spAutoFit/>
          </a:bodyPr>
          <a:lstStyle/>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Data cleaning.</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table.</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pivot chart.</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dashboard.</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Inserting pivot chart in dashboard.</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Inserting formulas in dash board to make interaction.</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5" name="Object 14">
            <a:extLst>
              <a:ext uri="{FF2B5EF4-FFF2-40B4-BE49-F238E27FC236}">
                <a16:creationId xmlns:a16="http://schemas.microsoft.com/office/drawing/2014/main" id="{0469033A-C0A8-9A12-D5FC-5717ABAA565F}"/>
              </a:ext>
            </a:extLst>
          </p:cNvPr>
          <p:cNvGraphicFramePr>
            <a:graphicFrameLocks noChangeAspect="1"/>
          </p:cNvGraphicFramePr>
          <p:nvPr>
            <p:extLst>
              <p:ext uri="{D42A27DB-BD31-4B8C-83A1-F6EECF244321}">
                <p14:modId xmlns:p14="http://schemas.microsoft.com/office/powerpoint/2010/main" val="1087835926"/>
              </p:ext>
            </p:extLst>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name="Worksheet" showAsIcon="1" r:id="rId3" imgW="380879" imgH="914590" progId="Excel.Sheet.12">
                  <p:embed/>
                </p:oleObj>
              </mc:Choice>
              <mc:Fallback>
                <p:oleObj name="Worksheet" showAsIcon="1" r:id="rId3" imgW="380879" imgH="914590" progId="Excel.Sheet.12">
                  <p:embed/>
                  <p:pic>
                    <p:nvPicPr>
                      <p:cNvPr id="0" name=""/>
                      <p:cNvPicPr/>
                      <p:nvPr/>
                    </p:nvPicPr>
                    <p:blipFill>
                      <a:blip r:embed="rId4"/>
                      <a:stretch>
                        <a:fillRect/>
                      </a:stretch>
                    </p:blipFill>
                    <p:spPr>
                      <a:xfrm>
                        <a:off x="4038600" y="432678"/>
                        <a:ext cx="1052310" cy="2525544"/>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0" name="Picture 19">
            <a:extLst>
              <a:ext uri="{FF2B5EF4-FFF2-40B4-BE49-F238E27FC236}">
                <a16:creationId xmlns:a16="http://schemas.microsoft.com/office/drawing/2014/main" id="{9EF62002-F304-0E32-C6C2-678F64B127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006" y="1351165"/>
            <a:ext cx="9992594" cy="5294110"/>
          </a:xfrm>
          <a:prstGeom prst="rect">
            <a:avLst/>
          </a:prstGeom>
        </p:spPr>
      </p:pic>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5026725" y="654970"/>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202013-0AFD-B3D4-3FD0-5EC636B0E43B}"/>
              </a:ext>
            </a:extLst>
          </p:cNvPr>
          <p:cNvSpPr txBox="1"/>
          <p:nvPr/>
        </p:nvSpPr>
        <p:spPr>
          <a:xfrm>
            <a:off x="755332" y="1447800"/>
            <a:ext cx="8236268" cy="4524315"/>
          </a:xfrm>
          <a:prstGeom prst="rect">
            <a:avLst/>
          </a:prstGeom>
          <a:noFill/>
        </p:spPr>
        <p:txBody>
          <a:bodyPr wrap="square" rtlCol="0">
            <a:spAutoFit/>
          </a:bodyPr>
          <a:lstStyle/>
          <a:p>
            <a:pPr algn="just"/>
            <a:r>
              <a:rPr lang="en-US" sz="2400" b="1" dirty="0">
                <a:solidFill>
                  <a:schemeClr val="accent3">
                    <a:lumMod val="75000"/>
                  </a:schemeClr>
                </a:solidFill>
                <a:latin typeface="Arial" panose="020B0604020202020204" pitchFamily="34" charset="0"/>
                <a:cs typeface="Arial" panose="020B0604020202020204" pitchFamily="34" charset="0"/>
              </a:rPr>
              <a:t>“</a:t>
            </a:r>
            <a:r>
              <a:rPr lang="en-US" sz="3200" dirty="0">
                <a:latin typeface="Times New Roman" panose="02020603050405020304" pitchFamily="18" charset="0"/>
                <a:cs typeface="Times New Roman" panose="02020603050405020304" pitchFamily="18"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609600"/>
            <a:ext cx="5616044" cy="670696"/>
          </a:xfrm>
          <a:prstGeom prst="rect">
            <a:avLst/>
          </a:prstGeom>
        </p:spPr>
        <p:txBody>
          <a:bodyPr vert="horz" wrap="square" lIns="0" tIns="16510" rIns="0" bIns="0" rtlCol="0">
            <a:spAutoFit/>
          </a:bodyPr>
          <a:lstStyle/>
          <a:p>
            <a:pPr marL="12700">
              <a:lnSpc>
                <a:spcPct val="100000"/>
              </a:lnSpc>
              <a:spcBef>
                <a:spcPts val="130"/>
              </a:spcBef>
            </a:pPr>
            <a:r>
              <a:rPr sz="4250" b="1" spc="5" dirty="0">
                <a:latin typeface="Times New Roman" panose="02020603050405020304" pitchFamily="18" charset="0"/>
                <a:cs typeface="Times New Roman" panose="02020603050405020304" pitchFamily="18" charset="0"/>
              </a:rPr>
              <a:t>PROJECT</a:t>
            </a:r>
            <a:r>
              <a:rPr sz="4250" b="1" spc="-85" dirty="0">
                <a:latin typeface="Times New Roman" panose="02020603050405020304" pitchFamily="18" charset="0"/>
                <a:cs typeface="Times New Roman" panose="02020603050405020304" pitchFamily="18" charset="0"/>
              </a:rPr>
              <a:t> </a:t>
            </a:r>
            <a:r>
              <a:rPr sz="4250" b="1" spc="25" dirty="0">
                <a:latin typeface="Times New Roman" panose="02020603050405020304" pitchFamily="18" charset="0"/>
                <a:cs typeface="Times New Roman" panose="02020603050405020304" pitchFamily="18" charset="0"/>
              </a:rPr>
              <a:t>TITLE</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89225" cy="567463"/>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b="1" spc="-20" dirty="0">
                <a:latin typeface="Times New Roman" panose="02020603050405020304" pitchFamily="18" charset="0"/>
                <a:cs typeface="Times New Roman" panose="02020603050405020304" pitchFamily="18" charset="0"/>
              </a:rPr>
              <a:t>P</a:t>
            </a:r>
            <a:r>
              <a:rPr sz="4400" b="1" spc="15" dirty="0">
                <a:latin typeface="Times New Roman" panose="02020603050405020304" pitchFamily="18" charset="0"/>
                <a:cs typeface="Times New Roman" panose="02020603050405020304" pitchFamily="18" charset="0"/>
              </a:rPr>
              <a:t>ROB</a:t>
            </a:r>
            <a:r>
              <a:rPr sz="4400" b="1" spc="55" dirty="0">
                <a:latin typeface="Times New Roman" panose="02020603050405020304" pitchFamily="18" charset="0"/>
                <a:cs typeface="Times New Roman" panose="02020603050405020304" pitchFamily="18" charset="0"/>
              </a:rPr>
              <a:t>L</a:t>
            </a:r>
            <a:r>
              <a:rPr sz="4400" b="1" spc="-2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a:t>
            </a:r>
            <a:r>
              <a:rPr sz="4400" b="1"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S</a:t>
            </a:r>
            <a:r>
              <a:rPr sz="4400" b="1" spc="-370" dirty="0">
                <a:latin typeface="Times New Roman" panose="02020603050405020304" pitchFamily="18" charset="0"/>
                <a:cs typeface="Times New Roman" panose="02020603050405020304" pitchFamily="18" charset="0"/>
              </a:rPr>
              <a:t>T</a:t>
            </a:r>
            <a:r>
              <a:rPr sz="4400" b="1" spc="-375" dirty="0">
                <a:latin typeface="Times New Roman" panose="02020603050405020304" pitchFamily="18" charset="0"/>
                <a:cs typeface="Times New Roman" panose="02020603050405020304" pitchFamily="18" charset="0"/>
              </a:rPr>
              <a:t>A</a:t>
            </a:r>
            <a:r>
              <a:rPr sz="4400" b="1" spc="15" dirty="0">
                <a:latin typeface="Times New Roman" panose="02020603050405020304" pitchFamily="18" charset="0"/>
                <a:cs typeface="Times New Roman" panose="02020603050405020304" pitchFamily="18" charset="0"/>
              </a:rPr>
              <a:t>T</a:t>
            </a:r>
            <a:r>
              <a:rPr sz="4400" b="1" spc="-1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ME</a:t>
            </a:r>
            <a:r>
              <a:rPr sz="4400" b="1" spc="10" dirty="0">
                <a:latin typeface="Times New Roman" panose="02020603050405020304" pitchFamily="18" charset="0"/>
                <a:cs typeface="Times New Roman" panose="02020603050405020304" pitchFamily="18" charset="0"/>
              </a:rPr>
              <a:t>NT</a:t>
            </a:r>
            <a:endParaRPr sz="440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9AE0531-B7C5-5285-FDA4-8D7C70E3BDD3}"/>
              </a:ext>
            </a:extLst>
          </p:cNvPr>
          <p:cNvSpPr txBox="1"/>
          <p:nvPr/>
        </p:nvSpPr>
        <p:spPr>
          <a:xfrm>
            <a:off x="533400" y="1227180"/>
            <a:ext cx="9277350" cy="1569660"/>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problem  is  to identify  average  salary and age of the employee according to their department, gender &amp;  role(ex: Manager, process executive).</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511839"/>
            <a:ext cx="58134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latin typeface="Times New Roman" panose="02020603050405020304" pitchFamily="18" charset="0"/>
                <a:cs typeface="Times New Roman" panose="02020603050405020304" pitchFamily="18" charset="0"/>
              </a:rPr>
              <a:t>PROJECT	</a:t>
            </a:r>
            <a:r>
              <a:rPr sz="4250" b="1" spc="-20" dirty="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0EAA941-6BB6-2A57-5CA0-B5AA6CF2A269}"/>
              </a:ext>
            </a:extLst>
          </p:cNvPr>
          <p:cNvSpPr txBox="1"/>
          <p:nvPr/>
        </p:nvSpPr>
        <p:spPr>
          <a:xfrm>
            <a:off x="381000" y="1828800"/>
            <a:ext cx="8277225"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this analysis I am going to ease the process of identify  the employees average salary  &amp; average age using  excel, with the help of below mentioned tools in  excel.</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569660"/>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Tables.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Slicers.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Pivot chart(</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line </a:t>
            </a:r>
            <a:r>
              <a:rPr lang="en-US" sz="2400" dirty="0" err="1">
                <a:solidFill>
                  <a:schemeClr val="tx2">
                    <a:lumMod val="60000"/>
                    <a:lumOff val="40000"/>
                  </a:schemeClr>
                </a:solidFill>
                <a:latin typeface="Times New Roman" panose="02020603050405020304" pitchFamily="18" charset="0"/>
                <a:cs typeface="Times New Roman" panose="02020603050405020304" pitchFamily="18" charset="0"/>
              </a:rPr>
              <a:t>chart,pie</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 chart &amp; bar chart</a:t>
            </a:r>
            <a:r>
              <a:rPr lang="en-US" sz="24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By inserting formula to make interactive dashboard.</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533400"/>
            <a:ext cx="7010400" cy="570669"/>
          </a:xfrm>
          <a:prstGeom prst="rect">
            <a:avLst/>
          </a:prstGeom>
        </p:spPr>
        <p:txBody>
          <a:bodyPr vert="horz" wrap="square" lIns="0" tIns="16510" rIns="0" bIns="0" rtlCol="0">
            <a:spAutoFit/>
          </a:bodyPr>
          <a:lstStyle/>
          <a:p>
            <a:pPr marL="12700">
              <a:lnSpc>
                <a:spcPct val="100000"/>
              </a:lnSpc>
              <a:spcBef>
                <a:spcPts val="130"/>
              </a:spcBef>
            </a:pPr>
            <a:r>
              <a:rPr sz="3600" b="1" spc="25" dirty="0">
                <a:latin typeface="Times New Roman" panose="02020603050405020304" pitchFamily="18" charset="0"/>
                <a:cs typeface="Times New Roman" panose="02020603050405020304" pitchFamily="18" charset="0"/>
              </a:rPr>
              <a:t>W</a:t>
            </a:r>
            <a:r>
              <a:rPr sz="3600" b="1" spc="-20" dirty="0">
                <a:latin typeface="Times New Roman" panose="02020603050405020304" pitchFamily="18" charset="0"/>
                <a:cs typeface="Times New Roman" panose="02020603050405020304" pitchFamily="18" charset="0"/>
              </a:rPr>
              <a:t>H</a:t>
            </a:r>
            <a:r>
              <a:rPr sz="3600" b="1" spc="20" dirty="0">
                <a:latin typeface="Times New Roman" panose="02020603050405020304" pitchFamily="18" charset="0"/>
                <a:cs typeface="Times New Roman" panose="02020603050405020304" pitchFamily="18" charset="0"/>
              </a:rPr>
              <a:t>O</a:t>
            </a:r>
            <a:r>
              <a:rPr sz="3600" b="1" spc="-2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AR</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T</a:t>
            </a:r>
            <a:r>
              <a:rPr sz="3600" b="1" spc="-15" dirty="0">
                <a:latin typeface="Times New Roman" panose="02020603050405020304" pitchFamily="18" charset="0"/>
                <a:cs typeface="Times New Roman" panose="02020603050405020304" pitchFamily="18" charset="0"/>
              </a:rPr>
              <a:t>H</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20"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N</a:t>
            </a:r>
            <a:r>
              <a:rPr sz="3600" b="1" spc="15" dirty="0">
                <a:latin typeface="Times New Roman" panose="02020603050405020304" pitchFamily="18" charset="0"/>
                <a:cs typeface="Times New Roman" panose="02020603050405020304" pitchFamily="18" charset="0"/>
              </a:rPr>
              <a:t>D</a:t>
            </a:r>
            <a:r>
              <a:rPr sz="3600" b="1" spc="-45" dirty="0">
                <a:latin typeface="Times New Roman" panose="02020603050405020304" pitchFamily="18" charset="0"/>
                <a:cs typeface="Times New Roman" panose="02020603050405020304" pitchFamily="18" charset="0"/>
              </a:rPr>
              <a:t> </a:t>
            </a:r>
            <a:r>
              <a:rPr sz="3600" b="1" dirty="0">
                <a:latin typeface="Times New Roman" panose="02020603050405020304" pitchFamily="18" charset="0"/>
                <a:cs typeface="Times New Roman" panose="02020603050405020304" pitchFamily="18" charset="0"/>
              </a:rPr>
              <a:t>U</a:t>
            </a:r>
            <a:r>
              <a:rPr sz="3600" b="1" spc="10" dirty="0">
                <a:latin typeface="Times New Roman" panose="02020603050405020304" pitchFamily="18" charset="0"/>
                <a:cs typeface="Times New Roman" panose="02020603050405020304" pitchFamily="18" charset="0"/>
              </a:rPr>
              <a:t>S</a:t>
            </a:r>
            <a:r>
              <a:rPr sz="3600" b="1" spc="-25" dirty="0">
                <a:latin typeface="Times New Roman" panose="02020603050405020304" pitchFamily="18" charset="0"/>
                <a:cs typeface="Times New Roman" panose="02020603050405020304" pitchFamily="18" charset="0"/>
              </a:rPr>
              <a:t>E</a:t>
            </a:r>
            <a:r>
              <a:rPr sz="3600" b="1" spc="-10" dirty="0">
                <a:latin typeface="Times New Roman" panose="02020603050405020304" pitchFamily="18" charset="0"/>
                <a:cs typeface="Times New Roman" panose="02020603050405020304" pitchFamily="18" charset="0"/>
              </a:rPr>
              <a:t>R</a:t>
            </a:r>
            <a:r>
              <a:rPr sz="3600" b="1" spc="5" dirty="0">
                <a:latin typeface="Times New Roman" panose="02020603050405020304" pitchFamily="18" charset="0"/>
                <a:cs typeface="Times New Roman" panose="02020603050405020304" pitchFamily="18" charset="0"/>
              </a:rPr>
              <a:t>S?</a:t>
            </a:r>
            <a:endParaRPr sz="36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Human Resources (HR)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Finance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Operational Managers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6248400" cy="520142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User-Friendly Interface: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Accessibility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Ease of Use</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Comprehensive Data Management: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Organization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Integration</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Advanced Analytical Tools: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Formulas and Functions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PivotTables</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Visual Representation: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Charts and Graphs</a:t>
            </a:r>
          </a:p>
          <a:p>
            <a:pPr marL="342900" indent="-3429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Scenario Analysis:</a:t>
            </a:r>
          </a:p>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Used to analyse different situation</a:t>
            </a:r>
          </a:p>
          <a:p>
            <a:pPr marL="342900" indent="-342900" algn="jus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b="1"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685801"/>
            <a:ext cx="9531668" cy="5386090"/>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Data Overview</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dataset contains information about employees within an organization, including their salaries and ages. This data is used to calculate and analyze average salary and average age metrics.</a:t>
            </a:r>
          </a:p>
          <a:p>
            <a:pPr algn="just"/>
            <a:r>
              <a:rPr lang="en-IN" sz="2800" dirty="0">
                <a:latin typeface="Times New Roman" panose="02020603050405020304" pitchFamily="18" charset="0"/>
                <a:cs typeface="Times New Roman" panose="02020603050405020304" pitchFamily="18" charset="0"/>
              </a:rPr>
              <a:t>Data Fields</a:t>
            </a:r>
            <a:r>
              <a:rPr lang="en-IN" dirty="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ID</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Name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Surname</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Age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Tenure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Gender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Region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Department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Manager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Hours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Salary Band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Salary</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Performance</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457200"/>
            <a:ext cx="9070975" cy="670696"/>
          </a:xfrm>
          <a:prstGeom prst="rect">
            <a:avLst/>
          </a:prstGeom>
        </p:spPr>
        <p:txBody>
          <a:bodyPr vert="horz" wrap="square" lIns="0" tIns="16510" rIns="0" bIns="0" rtlCol="0">
            <a:spAutoFit/>
          </a:bodyPr>
          <a:lstStyle/>
          <a:p>
            <a:pPr marL="12700">
              <a:lnSpc>
                <a:spcPct val="100000"/>
              </a:lnSpc>
              <a:spcBef>
                <a:spcPts val="130"/>
              </a:spcBef>
            </a:pPr>
            <a:r>
              <a:rPr sz="4250" b="1" spc="15" dirty="0">
                <a:latin typeface="Times New Roman" panose="02020603050405020304" pitchFamily="18" charset="0"/>
                <a:cs typeface="Times New Roman" panose="02020603050405020304" pitchFamily="18" charset="0"/>
              </a:rPr>
              <a:t>THE</a:t>
            </a:r>
            <a:r>
              <a:rPr sz="4250" b="1" spc="20" dirty="0">
                <a:latin typeface="Times New Roman" panose="02020603050405020304" pitchFamily="18" charset="0"/>
                <a:cs typeface="Times New Roman" panose="02020603050405020304" pitchFamily="18" charset="0"/>
              </a:rPr>
              <a:t> </a:t>
            </a:r>
            <a:r>
              <a:rPr lang="en-US" sz="4250" b="1" spc="20" dirty="0">
                <a:latin typeface="Times New Roman" panose="02020603050405020304" pitchFamily="18" charset="0"/>
                <a:cs typeface="Times New Roman" panose="02020603050405020304" pitchFamily="18" charset="0"/>
              </a:rPr>
              <a:t>"</a:t>
            </a:r>
            <a:r>
              <a:rPr sz="4250" b="1" spc="10" dirty="0">
                <a:latin typeface="Times New Roman" panose="02020603050405020304" pitchFamily="18" charset="0"/>
                <a:cs typeface="Times New Roman" panose="02020603050405020304" pitchFamily="18" charset="0"/>
              </a:rPr>
              <a:t>WOW</a:t>
            </a:r>
            <a:r>
              <a:rPr lang="en-US" sz="4250" b="1" spc="10" dirty="0">
                <a:latin typeface="Times New Roman" panose="02020603050405020304" pitchFamily="18" charset="0"/>
                <a:cs typeface="Times New Roman" panose="02020603050405020304" pitchFamily="18" charset="0"/>
              </a:rPr>
              <a:t>"</a:t>
            </a:r>
            <a:r>
              <a:rPr sz="4250" b="1" spc="85" dirty="0">
                <a:latin typeface="Times New Roman" panose="02020603050405020304" pitchFamily="18" charset="0"/>
                <a:cs typeface="Times New Roman" panose="02020603050405020304" pitchFamily="18" charset="0"/>
              </a:rPr>
              <a:t> </a:t>
            </a:r>
            <a:r>
              <a:rPr sz="4250" b="1" spc="10" dirty="0">
                <a:latin typeface="Times New Roman" panose="02020603050405020304" pitchFamily="18" charset="0"/>
                <a:cs typeface="Times New Roman" panose="02020603050405020304" pitchFamily="18" charset="0"/>
              </a:rPr>
              <a:t>IN</a:t>
            </a:r>
            <a:r>
              <a:rPr sz="4250" b="1" spc="-5" dirty="0">
                <a:latin typeface="Times New Roman" panose="02020603050405020304" pitchFamily="18" charset="0"/>
                <a:cs typeface="Times New Roman" panose="02020603050405020304" pitchFamily="18" charset="0"/>
              </a:rPr>
              <a:t> </a:t>
            </a:r>
            <a:r>
              <a:rPr sz="4250" b="1" spc="15" dirty="0">
                <a:latin typeface="Times New Roman" panose="02020603050405020304" pitchFamily="18" charset="0"/>
                <a:cs typeface="Times New Roman" panose="02020603050405020304" pitchFamily="18" charset="0"/>
              </a:rPr>
              <a:t>OUR</a:t>
            </a:r>
            <a:r>
              <a:rPr sz="4250" b="1" spc="-10" dirty="0">
                <a:latin typeface="Times New Roman" panose="02020603050405020304" pitchFamily="18" charset="0"/>
                <a:cs typeface="Times New Roman" panose="02020603050405020304" pitchFamily="18" charset="0"/>
              </a:rPr>
              <a:t> </a:t>
            </a:r>
            <a:r>
              <a:rPr sz="4250" b="1" spc="20" dirty="0">
                <a:latin typeface="Times New Roman" panose="02020603050405020304" pitchFamily="18" charset="0"/>
                <a:cs typeface="Times New Roman" panose="02020603050405020304" pitchFamily="18" charset="0"/>
              </a:rPr>
              <a:t>SOLUTION</a:t>
            </a:r>
            <a:endParaRPr sz="425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346</TotalTime>
  <Words>425</Words>
  <Application>Microsoft Office PowerPoint</Application>
  <PresentationFormat>Widescreen</PresentationFormat>
  <Paragraphs>95</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Roboto</vt:lpstr>
      <vt:lpstr>Times New Roman</vt:lpstr>
      <vt:lpstr>Trebuchet MS</vt:lpstr>
      <vt:lpstr>Wingdings</vt:lpstr>
      <vt:lpstr>Wingdings 3</vt:lpstr>
      <vt:lpstr>Facet</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Sethu Eswar</cp:lastModifiedBy>
  <cp:revision>29</cp:revision>
  <dcterms:created xsi:type="dcterms:W3CDTF">2024-03-29T15:07:22Z</dcterms:created>
  <dcterms:modified xsi:type="dcterms:W3CDTF">2024-08-27T06:05:26Z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