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haran Baskaran" userId="368216efa4f12ee9" providerId="LiveId" clId="{3BCEDDE6-4DE5-4B4B-B544-9D9D9DF0D121}"/>
    <pc:docChg chg="custSel addSld modSld">
      <pc:chgData name="Surendharan Baskaran" userId="368216efa4f12ee9" providerId="LiveId" clId="{3BCEDDE6-4DE5-4B4B-B544-9D9D9DF0D121}" dt="2023-08-09T09:29:56.852" v="56" actId="1076"/>
      <pc:docMkLst>
        <pc:docMk/>
      </pc:docMkLst>
      <pc:sldChg chg="modSp mod">
        <pc:chgData name="Surendharan Baskaran" userId="368216efa4f12ee9" providerId="LiveId" clId="{3BCEDDE6-4DE5-4B4B-B544-9D9D9DF0D121}" dt="2023-08-09T09:16:49.400" v="33" actId="115"/>
        <pc:sldMkLst>
          <pc:docMk/>
          <pc:sldMk cId="2035930367" sldId="256"/>
        </pc:sldMkLst>
        <pc:spChg chg="mod">
          <ac:chgData name="Surendharan Baskaran" userId="368216efa4f12ee9" providerId="LiveId" clId="{3BCEDDE6-4DE5-4B4B-B544-9D9D9DF0D121}" dt="2023-08-09T09:16:49.400" v="33" actId="115"/>
          <ac:spMkLst>
            <pc:docMk/>
            <pc:sldMk cId="2035930367" sldId="256"/>
            <ac:spMk id="2" creationId="{F00A68D5-55E9-DAAB-0FB6-13EEC1E8283D}"/>
          </ac:spMkLst>
        </pc:spChg>
        <pc:spChg chg="mod">
          <ac:chgData name="Surendharan Baskaran" userId="368216efa4f12ee9" providerId="LiveId" clId="{3BCEDDE6-4DE5-4B4B-B544-9D9D9DF0D121}" dt="2023-08-09T09:16:39.632" v="32" actId="1076"/>
          <ac:spMkLst>
            <pc:docMk/>
            <pc:sldMk cId="2035930367" sldId="256"/>
            <ac:spMk id="3" creationId="{81057D99-D062-28E2-376D-7F36A5B45363}"/>
          </ac:spMkLst>
        </pc:spChg>
      </pc:sldChg>
      <pc:sldChg chg="addSp modSp mod">
        <pc:chgData name="Surendharan Baskaran" userId="368216efa4f12ee9" providerId="LiveId" clId="{3BCEDDE6-4DE5-4B4B-B544-9D9D9DF0D121}" dt="2023-08-09T09:25:17.655" v="46" actId="14100"/>
        <pc:sldMkLst>
          <pc:docMk/>
          <pc:sldMk cId="3942760656" sldId="257"/>
        </pc:sldMkLst>
        <pc:spChg chg="mod">
          <ac:chgData name="Surendharan Baskaran" userId="368216efa4f12ee9" providerId="LiveId" clId="{3BCEDDE6-4DE5-4B4B-B544-9D9D9DF0D121}" dt="2023-08-09T09:16:09.846" v="27" actId="1076"/>
          <ac:spMkLst>
            <pc:docMk/>
            <pc:sldMk cId="3942760656" sldId="257"/>
            <ac:spMk id="2" creationId="{DA4EBB7D-E735-21DD-458B-C087435E5426}"/>
          </ac:spMkLst>
        </pc:spChg>
        <pc:spChg chg="mod">
          <ac:chgData name="Surendharan Baskaran" userId="368216efa4f12ee9" providerId="LiveId" clId="{3BCEDDE6-4DE5-4B4B-B544-9D9D9DF0D121}" dt="2023-08-09T09:25:17.655" v="46" actId="14100"/>
          <ac:spMkLst>
            <pc:docMk/>
            <pc:sldMk cId="3942760656" sldId="257"/>
            <ac:spMk id="3" creationId="{A3902658-E8D6-55A4-4FB0-908184B55E1B}"/>
          </ac:spMkLst>
        </pc:spChg>
        <pc:picChg chg="add mod">
          <ac:chgData name="Surendharan Baskaran" userId="368216efa4f12ee9" providerId="LiveId" clId="{3BCEDDE6-4DE5-4B4B-B544-9D9D9DF0D121}" dt="2023-08-09T09:25:14.053" v="45" actId="1076"/>
          <ac:picMkLst>
            <pc:docMk/>
            <pc:sldMk cId="3942760656" sldId="257"/>
            <ac:picMk id="4" creationId="{6B639E42-4008-D4A2-8D45-24AEA471F2C7}"/>
          </ac:picMkLst>
        </pc:picChg>
      </pc:sldChg>
      <pc:sldChg chg="modSp mod">
        <pc:chgData name="Surendharan Baskaran" userId="368216efa4f12ee9" providerId="LiveId" clId="{3BCEDDE6-4DE5-4B4B-B544-9D9D9DF0D121}" dt="2023-08-09T09:15:32.448" v="9" actId="1076"/>
        <pc:sldMkLst>
          <pc:docMk/>
          <pc:sldMk cId="816989652" sldId="258"/>
        </pc:sldMkLst>
        <pc:spChg chg="mod">
          <ac:chgData name="Surendharan Baskaran" userId="368216efa4f12ee9" providerId="LiveId" clId="{3BCEDDE6-4DE5-4B4B-B544-9D9D9DF0D121}" dt="2023-08-09T09:15:24.797" v="6"/>
          <ac:spMkLst>
            <pc:docMk/>
            <pc:sldMk cId="816989652" sldId="258"/>
            <ac:spMk id="2" creationId="{7D170A81-2C49-8DD2-A689-EB37F36A7A0C}"/>
          </ac:spMkLst>
        </pc:spChg>
        <pc:spChg chg="mod">
          <ac:chgData name="Surendharan Baskaran" userId="368216efa4f12ee9" providerId="LiveId" clId="{3BCEDDE6-4DE5-4B4B-B544-9D9D9DF0D121}" dt="2023-08-09T09:15:15.271" v="3" actId="27636"/>
          <ac:spMkLst>
            <pc:docMk/>
            <pc:sldMk cId="816989652" sldId="258"/>
            <ac:spMk id="3" creationId="{7597C649-35A3-FBC3-76D1-FC9F69AF8A80}"/>
          </ac:spMkLst>
        </pc:spChg>
        <pc:picChg chg="mod">
          <ac:chgData name="Surendharan Baskaran" userId="368216efa4f12ee9" providerId="LiveId" clId="{3BCEDDE6-4DE5-4B4B-B544-9D9D9DF0D121}" dt="2023-08-09T09:15:32.448" v="9" actId="1076"/>
          <ac:picMkLst>
            <pc:docMk/>
            <pc:sldMk cId="816989652" sldId="258"/>
            <ac:picMk id="4" creationId="{4496C2B0-BC3E-785D-50A2-563790DBBE92}"/>
          </ac:picMkLst>
        </pc:picChg>
      </pc:sldChg>
      <pc:sldChg chg="modSp mod">
        <pc:chgData name="Surendharan Baskaran" userId="368216efa4f12ee9" providerId="LiveId" clId="{3BCEDDE6-4DE5-4B4B-B544-9D9D9DF0D121}" dt="2023-08-09T09:15:37.627" v="10" actId="1076"/>
        <pc:sldMkLst>
          <pc:docMk/>
          <pc:sldMk cId="825103886" sldId="259"/>
        </pc:sldMkLst>
        <pc:spChg chg="mod">
          <ac:chgData name="Surendharan Baskaran" userId="368216efa4f12ee9" providerId="LiveId" clId="{3BCEDDE6-4DE5-4B4B-B544-9D9D9DF0D121}" dt="2023-08-09T09:15:24.797" v="6"/>
          <ac:spMkLst>
            <pc:docMk/>
            <pc:sldMk cId="825103886" sldId="259"/>
            <ac:spMk id="2" creationId="{747B14CF-4E0F-000D-DBD6-5AE8BD419BF7}"/>
          </ac:spMkLst>
        </pc:spChg>
        <pc:spChg chg="mod">
          <ac:chgData name="Surendharan Baskaran" userId="368216efa4f12ee9" providerId="LiveId" clId="{3BCEDDE6-4DE5-4B4B-B544-9D9D9DF0D121}" dt="2023-08-09T09:15:15.273" v="4" actId="27636"/>
          <ac:spMkLst>
            <pc:docMk/>
            <pc:sldMk cId="825103886" sldId="259"/>
            <ac:spMk id="3" creationId="{F04AF255-9446-612E-C953-3CEAC81D00B6}"/>
          </ac:spMkLst>
        </pc:spChg>
        <pc:picChg chg="mod">
          <ac:chgData name="Surendharan Baskaran" userId="368216efa4f12ee9" providerId="LiveId" clId="{3BCEDDE6-4DE5-4B4B-B544-9D9D9DF0D121}" dt="2023-08-09T09:15:37.627" v="10" actId="1076"/>
          <ac:picMkLst>
            <pc:docMk/>
            <pc:sldMk cId="825103886" sldId="259"/>
            <ac:picMk id="4" creationId="{CD28A865-481D-D1A7-7F52-9C3221A8CC35}"/>
          </ac:picMkLst>
        </pc:picChg>
      </pc:sldChg>
      <pc:sldChg chg="addSp delSp modSp new mod">
        <pc:chgData name="Surendharan Baskaran" userId="368216efa4f12ee9" providerId="LiveId" clId="{3BCEDDE6-4DE5-4B4B-B544-9D9D9DF0D121}" dt="2023-08-09T09:29:56.852" v="56" actId="1076"/>
        <pc:sldMkLst>
          <pc:docMk/>
          <pc:sldMk cId="2181188274" sldId="260"/>
        </pc:sldMkLst>
        <pc:spChg chg="mod">
          <ac:chgData name="Surendharan Baskaran" userId="368216efa4f12ee9" providerId="LiveId" clId="{3BCEDDE6-4DE5-4B4B-B544-9D9D9DF0D121}" dt="2023-08-09T09:29:40.760" v="50" actId="20577"/>
          <ac:spMkLst>
            <pc:docMk/>
            <pc:sldMk cId="2181188274" sldId="260"/>
            <ac:spMk id="2" creationId="{AB1156D6-68CE-3A13-057C-F227A0D540C0}"/>
          </ac:spMkLst>
        </pc:spChg>
        <pc:spChg chg="del">
          <ac:chgData name="Surendharan Baskaran" userId="368216efa4f12ee9" providerId="LiveId" clId="{3BCEDDE6-4DE5-4B4B-B544-9D9D9DF0D121}" dt="2023-08-09T09:29:44.437" v="51"/>
          <ac:spMkLst>
            <pc:docMk/>
            <pc:sldMk cId="2181188274" sldId="260"/>
            <ac:spMk id="3" creationId="{9819E46D-8D3D-D591-628F-D07B428F5E2D}"/>
          </ac:spMkLst>
        </pc:spChg>
        <pc:picChg chg="add mod">
          <ac:chgData name="Surendharan Baskaran" userId="368216efa4f12ee9" providerId="LiveId" clId="{3BCEDDE6-4DE5-4B4B-B544-9D9D9DF0D121}" dt="2023-08-09T09:29:56.852" v="56" actId="1076"/>
          <ac:picMkLst>
            <pc:docMk/>
            <pc:sldMk cId="2181188274" sldId="260"/>
            <ac:picMk id="4" creationId="{5F5712C8-16E7-73AD-3404-78ECD17932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1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8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2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3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0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D19-F0B0-4EA4-9C30-B0DE214F13E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BBBAEF-7356-4A7D-95B6-7E57F9286E6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68D5-55E9-DAAB-0FB6-13EEC1E82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4" y="2563625"/>
            <a:ext cx="9144000" cy="8653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Architecture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57D99-D062-28E2-376D-7F36A5B4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553" y="3711388"/>
            <a:ext cx="9144000" cy="512762"/>
          </a:xfrm>
        </p:spPr>
        <p:txBody>
          <a:bodyPr/>
          <a:lstStyle/>
          <a:p>
            <a:r>
              <a:rPr lang="en-US" dirty="0"/>
              <a:t>JVM, JRE AND JDK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93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BB7D-E735-21DD-458B-C087435E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09" y="786590"/>
            <a:ext cx="9603275" cy="1049235"/>
          </a:xfrm>
        </p:spPr>
        <p:txBody>
          <a:bodyPr/>
          <a:lstStyle/>
          <a:p>
            <a:r>
              <a:rPr lang="en-US" u="sng" dirty="0"/>
              <a:t>JVM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2658-E8D6-55A4-4FB0-908184B5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09" y="1999129"/>
            <a:ext cx="5576750" cy="388171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JVM (Java Virtual Machine) is an abstract machine. It is called a virtual machine because it doesn't physically exist. 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specification that provides a runtime environment in which Java bytecode can be executed.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can also compile the other language codes to JAVA bytecode by loading verifying and executing the code.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JVMs are available for many hardware and software platforms. JVM, JRE, and JDK are platform dependent because each OS’s configuration is different.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39E42-4008-D4A2-8D45-24AEA471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95" y="2932299"/>
            <a:ext cx="4618504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6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56D6-68CE-3A13-057C-F227A0D5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712C8-16E7-73AD-3404-78ECD1793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647" y="2016125"/>
            <a:ext cx="6562164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0A81-2C49-8DD2-A689-EB37F36A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JRE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C649-35A3-FBC3-76D1-FC9F69AF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1541" cy="4351338"/>
          </a:xfrm>
        </p:spPr>
        <p:txBody>
          <a:bodyPr>
            <a:normAutofit/>
          </a:bodyPr>
          <a:lstStyle/>
          <a:p>
            <a:r>
              <a:rPr lang="en-US" dirty="0"/>
              <a:t>JRE is an acronym for Java Runtime Environment. </a:t>
            </a:r>
          </a:p>
          <a:p>
            <a:r>
              <a:rPr lang="en-US" dirty="0"/>
              <a:t>The Java Runtime Environment is a set of software tools which are used for developing Java applications. </a:t>
            </a:r>
          </a:p>
          <a:p>
            <a:r>
              <a:rPr lang="en-US" dirty="0"/>
              <a:t>It is used to provide the runtime environment. It is the implementation of JVM.</a:t>
            </a:r>
          </a:p>
          <a:p>
            <a:r>
              <a:rPr lang="en-US" dirty="0"/>
              <a:t> It physically exists. </a:t>
            </a:r>
          </a:p>
          <a:p>
            <a:r>
              <a:rPr lang="en-US" dirty="0"/>
              <a:t>It contains a set of libraries + other files that JVM uses at runtime.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6C2B0-BC3E-785D-50A2-563790DB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1" y="2031347"/>
            <a:ext cx="5163671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4CF-4E0F-000D-DBD6-5AE8BD4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JDK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F255-9446-612E-C953-3CEAC81D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9165" cy="4351338"/>
          </a:xfrm>
        </p:spPr>
        <p:txBody>
          <a:bodyPr>
            <a:normAutofit/>
          </a:bodyPr>
          <a:lstStyle/>
          <a:p>
            <a:r>
              <a:rPr lang="en-US" dirty="0"/>
              <a:t>JDK is an acronym for Java Development Kit. </a:t>
            </a:r>
          </a:p>
          <a:p>
            <a:r>
              <a:rPr lang="en-US" dirty="0"/>
              <a:t>The Java Development Kit (JDK) is a software development environment that is used to develop Java applications and applets. </a:t>
            </a:r>
          </a:p>
          <a:p>
            <a:r>
              <a:rPr lang="en-US" dirty="0"/>
              <a:t>It contains Java Runtime Environment and development tools used to create a Java Application.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8A865-481D-D1A7-7F52-9C3221A8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198034"/>
            <a:ext cx="505469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3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205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inter-regular</vt:lpstr>
      <vt:lpstr>Gallery</vt:lpstr>
      <vt:lpstr>Java Architecture</vt:lpstr>
      <vt:lpstr>JVM</vt:lpstr>
      <vt:lpstr>JVM</vt:lpstr>
      <vt:lpstr>JRE</vt:lpstr>
      <vt:lpstr>JDK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Surendharan Baskaran</dc:creator>
  <cp:lastModifiedBy>Surendharan Baskaran</cp:lastModifiedBy>
  <cp:revision>1</cp:revision>
  <dcterms:created xsi:type="dcterms:W3CDTF">2023-08-09T09:01:37Z</dcterms:created>
  <dcterms:modified xsi:type="dcterms:W3CDTF">2023-08-09T09:30:06Z</dcterms:modified>
</cp:coreProperties>
</file>