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haran Baskaran" userId="368216efa4f12ee9" providerId="LiveId" clId="{E001B33D-D75D-4D3E-8132-9C0D859B6E2F}"/>
    <pc:docChg chg="undo custSel addSld modSld">
      <pc:chgData name="Surendharan Baskaran" userId="368216efa4f12ee9" providerId="LiveId" clId="{E001B33D-D75D-4D3E-8132-9C0D859B6E2F}" dt="2023-08-09T21:48:39.127" v="1440" actId="20577"/>
      <pc:docMkLst>
        <pc:docMk/>
      </pc:docMkLst>
      <pc:sldChg chg="delSp modSp new mod">
        <pc:chgData name="Surendharan Baskaran" userId="368216efa4f12ee9" providerId="LiveId" clId="{E001B33D-D75D-4D3E-8132-9C0D859B6E2F}" dt="2023-08-09T21:02:39.071" v="285" actId="207"/>
        <pc:sldMkLst>
          <pc:docMk/>
          <pc:sldMk cId="2651634689" sldId="256"/>
        </pc:sldMkLst>
        <pc:spChg chg="mod">
          <ac:chgData name="Surendharan Baskaran" userId="368216efa4f12ee9" providerId="LiveId" clId="{E001B33D-D75D-4D3E-8132-9C0D859B6E2F}" dt="2023-08-09T21:02:39.071" v="285" actId="207"/>
          <ac:spMkLst>
            <pc:docMk/>
            <pc:sldMk cId="2651634689" sldId="256"/>
            <ac:spMk id="2" creationId="{0833054E-597E-E0CD-06B3-CFA9C6BD33AB}"/>
          </ac:spMkLst>
        </pc:spChg>
        <pc:spChg chg="del">
          <ac:chgData name="Surendharan Baskaran" userId="368216efa4f12ee9" providerId="LiveId" clId="{E001B33D-D75D-4D3E-8132-9C0D859B6E2F}" dt="2023-08-09T20:55:02.317" v="59" actId="478"/>
          <ac:spMkLst>
            <pc:docMk/>
            <pc:sldMk cId="2651634689" sldId="256"/>
            <ac:spMk id="3" creationId="{EAF9E29D-0A02-5B22-FCBA-403F78115115}"/>
          </ac:spMkLst>
        </pc:spChg>
      </pc:sldChg>
      <pc:sldChg chg="addSp modSp new mod">
        <pc:chgData name="Surendharan Baskaran" userId="368216efa4f12ee9" providerId="LiveId" clId="{E001B33D-D75D-4D3E-8132-9C0D859B6E2F}" dt="2023-08-09T21:03:43.420" v="296" actId="1076"/>
        <pc:sldMkLst>
          <pc:docMk/>
          <pc:sldMk cId="3592275272" sldId="257"/>
        </pc:sldMkLst>
        <pc:spChg chg="mod">
          <ac:chgData name="Surendharan Baskaran" userId="368216efa4f12ee9" providerId="LiveId" clId="{E001B33D-D75D-4D3E-8132-9C0D859B6E2F}" dt="2023-08-09T21:02:16.757" v="283"/>
          <ac:spMkLst>
            <pc:docMk/>
            <pc:sldMk cId="3592275272" sldId="257"/>
            <ac:spMk id="2" creationId="{DC7D6258-193C-3185-C8F3-9BB63B585AEE}"/>
          </ac:spMkLst>
        </pc:spChg>
        <pc:spChg chg="mod">
          <ac:chgData name="Surendharan Baskaran" userId="368216efa4f12ee9" providerId="LiveId" clId="{E001B33D-D75D-4D3E-8132-9C0D859B6E2F}" dt="2023-08-09T21:03:35.634" v="293" actId="1076"/>
          <ac:spMkLst>
            <pc:docMk/>
            <pc:sldMk cId="3592275272" sldId="257"/>
            <ac:spMk id="3" creationId="{5E6B97C2-2192-3B40-7B14-DC7CF059D04F}"/>
          </ac:spMkLst>
        </pc:spChg>
        <pc:picChg chg="add mod">
          <ac:chgData name="Surendharan Baskaran" userId="368216efa4f12ee9" providerId="LiveId" clId="{E001B33D-D75D-4D3E-8132-9C0D859B6E2F}" dt="2023-08-09T21:03:43.420" v="296" actId="1076"/>
          <ac:picMkLst>
            <pc:docMk/>
            <pc:sldMk cId="3592275272" sldId="257"/>
            <ac:picMk id="4" creationId="{05FD407B-DE53-DC1E-F363-B2EDCADFC5D2}"/>
          </ac:picMkLst>
        </pc:picChg>
      </pc:sldChg>
      <pc:sldChg chg="modSp new mod">
        <pc:chgData name="Surendharan Baskaran" userId="368216efa4f12ee9" providerId="LiveId" clId="{E001B33D-D75D-4D3E-8132-9C0D859B6E2F}" dt="2023-08-09T21:48:39.127" v="1440" actId="20577"/>
        <pc:sldMkLst>
          <pc:docMk/>
          <pc:sldMk cId="591059891" sldId="258"/>
        </pc:sldMkLst>
        <pc:spChg chg="mod">
          <ac:chgData name="Surendharan Baskaran" userId="368216efa4f12ee9" providerId="LiveId" clId="{E001B33D-D75D-4D3E-8132-9C0D859B6E2F}" dt="2023-08-09T21:06:37.934" v="335" actId="20577"/>
          <ac:spMkLst>
            <pc:docMk/>
            <pc:sldMk cId="591059891" sldId="258"/>
            <ac:spMk id="2" creationId="{EBEBA073-AA8B-7BA9-7CFE-3FB4995DBBEF}"/>
          </ac:spMkLst>
        </pc:spChg>
        <pc:spChg chg="mod">
          <ac:chgData name="Surendharan Baskaran" userId="368216efa4f12ee9" providerId="LiveId" clId="{E001B33D-D75D-4D3E-8132-9C0D859B6E2F}" dt="2023-08-09T21:48:39.127" v="1440" actId="20577"/>
          <ac:spMkLst>
            <pc:docMk/>
            <pc:sldMk cId="591059891" sldId="258"/>
            <ac:spMk id="3" creationId="{CB2D3DED-42C4-53A9-9DC3-F602D70450CE}"/>
          </ac:spMkLst>
        </pc:spChg>
      </pc:sldChg>
      <pc:sldChg chg="modSp new mod">
        <pc:chgData name="Surendharan Baskaran" userId="368216efa4f12ee9" providerId="LiveId" clId="{E001B33D-D75D-4D3E-8132-9C0D859B6E2F}" dt="2023-08-09T21:10:28.218" v="412" actId="255"/>
        <pc:sldMkLst>
          <pc:docMk/>
          <pc:sldMk cId="482712282" sldId="259"/>
        </pc:sldMkLst>
        <pc:spChg chg="mod">
          <ac:chgData name="Surendharan Baskaran" userId="368216efa4f12ee9" providerId="LiveId" clId="{E001B33D-D75D-4D3E-8132-9C0D859B6E2F}" dt="2023-08-09T21:07:49.995" v="365" actId="20577"/>
          <ac:spMkLst>
            <pc:docMk/>
            <pc:sldMk cId="482712282" sldId="259"/>
            <ac:spMk id="2" creationId="{9224DDB5-004C-2E5F-2E1F-DD5B69BF2DE8}"/>
          </ac:spMkLst>
        </pc:spChg>
        <pc:spChg chg="mod">
          <ac:chgData name="Surendharan Baskaran" userId="368216efa4f12ee9" providerId="LiveId" clId="{E001B33D-D75D-4D3E-8132-9C0D859B6E2F}" dt="2023-08-09T21:10:28.218" v="412" actId="255"/>
          <ac:spMkLst>
            <pc:docMk/>
            <pc:sldMk cId="482712282" sldId="259"/>
            <ac:spMk id="3" creationId="{12AA2149-B81B-EBE6-8DDF-CA3B18EAB080}"/>
          </ac:spMkLst>
        </pc:spChg>
      </pc:sldChg>
      <pc:sldChg chg="addSp delSp modSp new mod">
        <pc:chgData name="Surendharan Baskaran" userId="368216efa4f12ee9" providerId="LiveId" clId="{E001B33D-D75D-4D3E-8132-9C0D859B6E2F}" dt="2023-08-09T21:34:32.081" v="1151" actId="20577"/>
        <pc:sldMkLst>
          <pc:docMk/>
          <pc:sldMk cId="1404386462" sldId="260"/>
        </pc:sldMkLst>
        <pc:spChg chg="mod">
          <ac:chgData name="Surendharan Baskaran" userId="368216efa4f12ee9" providerId="LiveId" clId="{E001B33D-D75D-4D3E-8132-9C0D859B6E2F}" dt="2023-08-09T21:15:21.057" v="634" actId="1076"/>
          <ac:spMkLst>
            <pc:docMk/>
            <pc:sldMk cId="1404386462" sldId="260"/>
            <ac:spMk id="2" creationId="{0A328F6E-AB33-4E0A-971C-D600C2061855}"/>
          </ac:spMkLst>
        </pc:spChg>
        <pc:spChg chg="mod">
          <ac:chgData name="Surendharan Baskaran" userId="368216efa4f12ee9" providerId="LiveId" clId="{E001B33D-D75D-4D3E-8132-9C0D859B6E2F}" dt="2023-08-09T21:33:53.653" v="1142" actId="27636"/>
          <ac:spMkLst>
            <pc:docMk/>
            <pc:sldMk cId="1404386462" sldId="260"/>
            <ac:spMk id="3" creationId="{8DF5AB07-F127-489F-2810-C1CAB9FB2A68}"/>
          </ac:spMkLst>
        </pc:spChg>
        <pc:spChg chg="add del mod">
          <ac:chgData name="Surendharan Baskaran" userId="368216efa4f12ee9" providerId="LiveId" clId="{E001B33D-D75D-4D3E-8132-9C0D859B6E2F}" dt="2023-08-09T21:24:23.149" v="987"/>
          <ac:spMkLst>
            <pc:docMk/>
            <pc:sldMk cId="1404386462" sldId="260"/>
            <ac:spMk id="5" creationId="{0A58F3BB-DBFD-9143-9C59-3562FEB8DED9}"/>
          </ac:spMkLst>
        </pc:spChg>
        <pc:spChg chg="add del mod">
          <ac:chgData name="Surendharan Baskaran" userId="368216efa4f12ee9" providerId="LiveId" clId="{E001B33D-D75D-4D3E-8132-9C0D859B6E2F}" dt="2023-08-09T21:17:09.548" v="662"/>
          <ac:spMkLst>
            <pc:docMk/>
            <pc:sldMk cId="1404386462" sldId="260"/>
            <ac:spMk id="6" creationId="{C216D15C-DF0F-0B55-42A0-3A35ED4D4F5F}"/>
          </ac:spMkLst>
        </pc:spChg>
        <pc:spChg chg="add del mod">
          <ac:chgData name="Surendharan Baskaran" userId="368216efa4f12ee9" providerId="LiveId" clId="{E001B33D-D75D-4D3E-8132-9C0D859B6E2F}" dt="2023-08-09T21:24:43.192" v="991"/>
          <ac:spMkLst>
            <pc:docMk/>
            <pc:sldMk cId="1404386462" sldId="260"/>
            <ac:spMk id="7" creationId="{D72FD519-2E25-7191-D50E-03FD3A247CDC}"/>
          </ac:spMkLst>
        </pc:spChg>
        <pc:spChg chg="add mod">
          <ac:chgData name="Surendharan Baskaran" userId="368216efa4f12ee9" providerId="LiveId" clId="{E001B33D-D75D-4D3E-8132-9C0D859B6E2F}" dt="2023-08-09T21:34:32.081" v="1151" actId="20577"/>
          <ac:spMkLst>
            <pc:docMk/>
            <pc:sldMk cId="1404386462" sldId="260"/>
            <ac:spMk id="8" creationId="{1000207B-06E1-30D0-929D-813A7A6A396B}"/>
          </ac:spMkLst>
        </pc:spChg>
        <pc:picChg chg="add del mod">
          <ac:chgData name="Surendharan Baskaran" userId="368216efa4f12ee9" providerId="LiveId" clId="{E001B33D-D75D-4D3E-8132-9C0D859B6E2F}" dt="2023-08-09T21:15:08.627" v="632" actId="478"/>
          <ac:picMkLst>
            <pc:docMk/>
            <pc:sldMk cId="1404386462" sldId="260"/>
            <ac:picMk id="4" creationId="{B39187A6-A65F-EB59-6B35-757820EE98B9}"/>
          </ac:picMkLst>
        </pc:picChg>
      </pc:sldChg>
      <pc:sldChg chg="modSp new mod">
        <pc:chgData name="Surendharan Baskaran" userId="368216efa4f12ee9" providerId="LiveId" clId="{E001B33D-D75D-4D3E-8132-9C0D859B6E2F}" dt="2023-08-09T21:24:55.338" v="994" actId="1076"/>
        <pc:sldMkLst>
          <pc:docMk/>
          <pc:sldMk cId="2828554537" sldId="261"/>
        </pc:sldMkLst>
        <pc:spChg chg="mod">
          <ac:chgData name="Surendharan Baskaran" userId="368216efa4f12ee9" providerId="LiveId" clId="{E001B33D-D75D-4D3E-8132-9C0D859B6E2F}" dt="2023-08-09T21:24:26.077" v="988"/>
          <ac:spMkLst>
            <pc:docMk/>
            <pc:sldMk cId="2828554537" sldId="261"/>
            <ac:spMk id="2" creationId="{6C80E67A-4630-81C6-866A-554C98D86E06}"/>
          </ac:spMkLst>
        </pc:spChg>
        <pc:spChg chg="mod">
          <ac:chgData name="Surendharan Baskaran" userId="368216efa4f12ee9" providerId="LiveId" clId="{E001B33D-D75D-4D3E-8132-9C0D859B6E2F}" dt="2023-08-09T21:24:55.338" v="994" actId="1076"/>
          <ac:spMkLst>
            <pc:docMk/>
            <pc:sldMk cId="2828554537" sldId="261"/>
            <ac:spMk id="3" creationId="{5926F865-205E-ADFC-270F-82346443251F}"/>
          </ac:spMkLst>
        </pc:spChg>
      </pc:sldChg>
      <pc:sldChg chg="modSp new mod">
        <pc:chgData name="Surendharan Baskaran" userId="368216efa4f12ee9" providerId="LiveId" clId="{E001B33D-D75D-4D3E-8132-9C0D859B6E2F}" dt="2023-08-09T21:47:11.618" v="1437" actId="207"/>
        <pc:sldMkLst>
          <pc:docMk/>
          <pc:sldMk cId="700505262" sldId="262"/>
        </pc:sldMkLst>
        <pc:spChg chg="mod">
          <ac:chgData name="Surendharan Baskaran" userId="368216efa4f12ee9" providerId="LiveId" clId="{E001B33D-D75D-4D3E-8132-9C0D859B6E2F}" dt="2023-08-09T21:37:49.369" v="1168" actId="20577"/>
          <ac:spMkLst>
            <pc:docMk/>
            <pc:sldMk cId="700505262" sldId="262"/>
            <ac:spMk id="2" creationId="{8F60ED87-FCFB-3488-C3C1-1A85E8BB7667}"/>
          </ac:spMkLst>
        </pc:spChg>
        <pc:spChg chg="mod">
          <ac:chgData name="Surendharan Baskaran" userId="368216efa4f12ee9" providerId="LiveId" clId="{E001B33D-D75D-4D3E-8132-9C0D859B6E2F}" dt="2023-08-09T21:47:11.618" v="1437" actId="207"/>
          <ac:spMkLst>
            <pc:docMk/>
            <pc:sldMk cId="700505262" sldId="262"/>
            <ac:spMk id="3" creationId="{ADC025E5-CC88-323C-F5DE-763D8E2AF457}"/>
          </ac:spMkLst>
        </pc:spChg>
      </pc:sldChg>
      <pc:sldMasterChg chg="addSldLayout">
        <pc:chgData name="Surendharan Baskaran" userId="368216efa4f12ee9" providerId="LiveId" clId="{E001B33D-D75D-4D3E-8132-9C0D859B6E2F}" dt="2023-08-09T20:54:16.934" v="0" actId="680"/>
        <pc:sldMasterMkLst>
          <pc:docMk/>
          <pc:sldMasterMk cId="2371013181" sldId="2147483648"/>
        </pc:sldMasterMkLst>
        <pc:sldLayoutChg chg="add">
          <pc:chgData name="Surendharan Baskaran" userId="368216efa4f12ee9" providerId="LiveId" clId="{E001B33D-D75D-4D3E-8132-9C0D859B6E2F}" dt="2023-08-09T20:54:16.934" v="0" actId="680"/>
          <pc:sldLayoutMkLst>
            <pc:docMk/>
            <pc:sldMasterMk cId="2371013181" sldId="2147483648"/>
            <pc:sldLayoutMk cId="167447950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1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1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97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6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4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0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1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24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054E-597E-E0CD-06B3-CFA9C6BD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278" y="1602557"/>
            <a:ext cx="9144000" cy="2614417"/>
          </a:xfrm>
        </p:spPr>
        <p:txBody>
          <a:bodyPr/>
          <a:lstStyle/>
          <a:p>
            <a:r>
              <a:rPr lang="en-IN" sz="6600" dirty="0">
                <a:solidFill>
                  <a:schemeClr val="bg2">
                    <a:lumMod val="75000"/>
                  </a:schemeClr>
                </a:solidFill>
              </a:rPr>
              <a:t>JAVA </a:t>
            </a:r>
            <a:br>
              <a:rPr lang="en-IN" dirty="0"/>
            </a:br>
            <a:r>
              <a:rPr lang="en-IN" sz="4400" dirty="0"/>
              <a:t>DATATYPES ,VARIABLES AND KEYWORDS</a:t>
            </a:r>
          </a:p>
        </p:txBody>
      </p:sp>
    </p:spTree>
    <p:extLst>
      <p:ext uri="{BB962C8B-B14F-4D97-AF65-F5344CB8AC3E}">
        <p14:creationId xmlns:p14="http://schemas.microsoft.com/office/powerpoint/2010/main" val="26516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6258-193C-3185-C8F3-9BB63B58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97C2-2192-3B40-7B14-DC7CF059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73368"/>
            <a:ext cx="10363198" cy="1133573"/>
          </a:xfrm>
        </p:spPr>
        <p:txBody>
          <a:bodyPr/>
          <a:lstStyle/>
          <a:p>
            <a:r>
              <a:rPr lang="en-IN" dirty="0"/>
              <a:t>Datatypes are like containers that specifies what type of data to hold</a:t>
            </a:r>
          </a:p>
          <a:p>
            <a:r>
              <a:rPr lang="en-IN" dirty="0"/>
              <a:t>Two types of Data types: Primitive and Non Primitive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D407B-DE53-DC1E-F363-B2EDCADF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8" y="2837468"/>
            <a:ext cx="6573428" cy="31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073-AA8B-7BA9-7CFE-3FB4995D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3DED-42C4-53A9-9DC3-F602D704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        byte b = 127;   //8-bit</a:t>
            </a:r>
          </a:p>
          <a:p>
            <a:r>
              <a:rPr lang="en-IN" dirty="0"/>
              <a:t>        short s = 11;   //16-bit</a:t>
            </a:r>
          </a:p>
          <a:p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890;    //32-bit - default for integers</a:t>
            </a:r>
          </a:p>
          <a:p>
            <a:r>
              <a:rPr lang="en-IN" dirty="0"/>
              <a:t>        long l = 4489309L;   //64-bit</a:t>
            </a:r>
          </a:p>
          <a:p>
            <a:r>
              <a:rPr lang="en-IN" dirty="0"/>
              <a:t>        char c = 'c';   //Can store only a single letter</a:t>
            </a:r>
          </a:p>
          <a:p>
            <a:r>
              <a:rPr lang="en-IN" dirty="0"/>
              <a:t>        float f = 9.84f;    //Decimal - use 'f' at end</a:t>
            </a:r>
          </a:p>
          <a:p>
            <a:r>
              <a:rPr lang="en-IN" dirty="0"/>
              <a:t>        double d = 483.846893;  //Long decimal numbers - default for decimal</a:t>
            </a:r>
          </a:p>
          <a:p>
            <a:r>
              <a:rPr lang="en-IN" dirty="0"/>
              <a:t>        </a:t>
            </a:r>
            <a:r>
              <a:rPr lang="en-IN" dirty="0" err="1"/>
              <a:t>boolean</a:t>
            </a:r>
            <a:r>
              <a:rPr lang="en-IN" dirty="0"/>
              <a:t> bool = true;    //Store only true or false</a:t>
            </a:r>
          </a:p>
        </p:txBody>
      </p:sp>
    </p:spTree>
    <p:extLst>
      <p:ext uri="{BB962C8B-B14F-4D97-AF65-F5344CB8AC3E}">
        <p14:creationId xmlns:p14="http://schemas.microsoft.com/office/powerpoint/2010/main" val="59105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DDB5-004C-2E5F-2E1F-DD5B69BF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primitive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2149-B81B-EBE6-8DDF-CA3B18EA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396" y="2249487"/>
            <a:ext cx="8587015" cy="3541714"/>
          </a:xfrm>
        </p:spPr>
        <p:txBody>
          <a:bodyPr>
            <a:normAutofit/>
          </a:bodyPr>
          <a:lstStyle/>
          <a:p>
            <a:r>
              <a:rPr lang="en-IN" sz="2800" dirty="0"/>
              <a:t>String</a:t>
            </a:r>
          </a:p>
          <a:p>
            <a:r>
              <a:rPr lang="en-IN" sz="2800" dirty="0"/>
              <a:t>Arrays</a:t>
            </a:r>
          </a:p>
          <a:p>
            <a:r>
              <a:rPr lang="en-IN" sz="2800" dirty="0"/>
              <a:t>Interfaces</a:t>
            </a:r>
          </a:p>
          <a:p>
            <a:r>
              <a:rPr lang="en-IN" sz="2800" dirty="0"/>
              <a:t>Class</a:t>
            </a:r>
          </a:p>
          <a:p>
            <a:pPr marL="0" indent="0">
              <a:buNone/>
            </a:pPr>
            <a:r>
              <a:rPr lang="en-IN" sz="2800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48271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ED87-FCFB-3488-C3C1-1A85E8BB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25E5-CC88-323C-F5DE-763D8E2A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955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Assigning a value of one data type to variable of another data datatype </a:t>
            </a:r>
          </a:p>
          <a:p>
            <a:r>
              <a:rPr lang="en-IN" dirty="0"/>
              <a:t>Two types: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Implicit Casting (Widening)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Explicit Casting (Narrowing)</a:t>
            </a:r>
          </a:p>
          <a:p>
            <a:r>
              <a:rPr lang="en-IN" dirty="0"/>
              <a:t>Order of Data Types: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byte -&gt; short -&gt; char -&gt; int -&gt; long -&gt; float -&gt; double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8F6E-AB33-4E0A-971C-D600C206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7310"/>
            <a:ext cx="9905998" cy="748369"/>
          </a:xfrm>
        </p:spPr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AB07-F127-489F-2810-C1CAB9FB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5678"/>
            <a:ext cx="5561045" cy="4345757"/>
          </a:xfrm>
        </p:spPr>
        <p:txBody>
          <a:bodyPr>
            <a:normAutofit fontScale="92500"/>
          </a:bodyPr>
          <a:lstStyle/>
          <a:p>
            <a:r>
              <a:rPr lang="en-IN" dirty="0"/>
              <a:t>Variable is the name allocated to the reserved memory space</a:t>
            </a:r>
          </a:p>
          <a:p>
            <a:r>
              <a:rPr lang="en-IN" dirty="0" err="1"/>
              <a:t>Eg</a:t>
            </a:r>
            <a:r>
              <a:rPr lang="en-IN" dirty="0"/>
              <a:t>: int even = 2; -&gt; Here ‘even’ is the variable name given by the user</a:t>
            </a:r>
          </a:p>
          <a:p>
            <a:r>
              <a:rPr lang="en-IN" dirty="0"/>
              <a:t>There are three types of variables in Java: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Local variable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Instance variable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dirty="0"/>
              <a:t>Static variable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0207B-06E1-30D0-929D-813A7A6A396B}"/>
              </a:ext>
            </a:extLst>
          </p:cNvPr>
          <p:cNvSpPr txBox="1"/>
          <p:nvPr/>
        </p:nvSpPr>
        <p:spPr>
          <a:xfrm flipH="1">
            <a:off x="7370345" y="1517715"/>
            <a:ext cx="35930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A  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static int m=100;//static variable  </a:t>
            </a:r>
          </a:p>
          <a:p>
            <a:r>
              <a:rPr lang="en-IN" dirty="0"/>
              <a:t>    void method()  </a:t>
            </a:r>
          </a:p>
          <a:p>
            <a:r>
              <a:rPr lang="en-IN" dirty="0"/>
              <a:t>    {    </a:t>
            </a:r>
          </a:p>
          <a:p>
            <a:r>
              <a:rPr lang="en-IN" dirty="0"/>
              <a:t>        int n=90;//local variable  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 </a:t>
            </a:r>
          </a:p>
          <a:p>
            <a:r>
              <a:rPr lang="en-IN" dirty="0"/>
              <a:t>    {  </a:t>
            </a:r>
          </a:p>
          <a:p>
            <a:r>
              <a:rPr lang="en-IN" dirty="0"/>
              <a:t>        int data=50;//instance variable  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38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67A-4630-81C6-866A-554C98D8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KEYWORDS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F865-205E-ADFC-270F-82346443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256"/>
            <a:ext cx="9905999" cy="2718439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Keywords are the reserved words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They cannot be used to name the variables, objects, or classes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There are 49 used keywords and 2 unused keywords in Java (</a:t>
            </a:r>
            <a:r>
              <a:rPr lang="en-IN" sz="2400" dirty="0" err="1"/>
              <a:t>const</a:t>
            </a:r>
            <a:r>
              <a:rPr lang="en-IN" sz="2400" dirty="0"/>
              <a:t> and </a:t>
            </a:r>
            <a:r>
              <a:rPr lang="en-IN" sz="2400" dirty="0" err="1"/>
              <a:t>goto</a:t>
            </a:r>
            <a:r>
              <a:rPr lang="en-IN" sz="24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554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310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JAVA  DATATYPES ,VARIABLES AND KEYWORDS</vt:lpstr>
      <vt:lpstr>Datatypes</vt:lpstr>
      <vt:lpstr>Primitive Data types</vt:lpstr>
      <vt:lpstr>Non primitive Datatypes</vt:lpstr>
      <vt:lpstr>Type Casting</vt:lpstr>
      <vt:lpstr>Variables</vt:lpstr>
      <vt:lpstr>KEYWORDS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DATATYPES ,VARIABLES AND KEYWORDS</dc:title>
  <dc:creator>Surendharan Baskaran</dc:creator>
  <cp:lastModifiedBy>Surendharan Baskaran</cp:lastModifiedBy>
  <cp:revision>1</cp:revision>
  <dcterms:created xsi:type="dcterms:W3CDTF">2023-08-09T20:49:39Z</dcterms:created>
  <dcterms:modified xsi:type="dcterms:W3CDTF">2023-08-09T21:58:34Z</dcterms:modified>
</cp:coreProperties>
</file>